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57" r:id="rId1"/>
  </p:sldMasterIdLst>
  <p:notesMasterIdLst>
    <p:notesMasterId r:id="rId14"/>
  </p:notesMasterIdLst>
  <p:handoutMasterIdLst>
    <p:handoutMasterId r:id="rId15"/>
  </p:handoutMasterIdLst>
  <p:sldIdLst>
    <p:sldId id="8428" r:id="rId2"/>
    <p:sldId id="8429" r:id="rId3"/>
    <p:sldId id="8430" r:id="rId4"/>
    <p:sldId id="8431" r:id="rId5"/>
    <p:sldId id="8432" r:id="rId6"/>
    <p:sldId id="8433" r:id="rId7"/>
    <p:sldId id="8434" r:id="rId8"/>
    <p:sldId id="8435" r:id="rId9"/>
    <p:sldId id="8436" r:id="rId10"/>
    <p:sldId id="8437" r:id="rId11"/>
    <p:sldId id="8438" r:id="rId12"/>
    <p:sldId id="8439" r:id="rId13"/>
  </p:sldIdLst>
  <p:sldSz cx="9144000" cy="5143500" type="screen16x9"/>
  <p:notesSz cx="9931400" cy="6870700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428"/>
            <p14:sldId id="8429"/>
            <p14:sldId id="8430"/>
            <p14:sldId id="8431"/>
            <p14:sldId id="8432"/>
            <p14:sldId id="8433"/>
            <p14:sldId id="8434"/>
            <p14:sldId id="8435"/>
            <p14:sldId id="8436"/>
            <p14:sldId id="8437"/>
            <p14:sldId id="8438"/>
            <p14:sldId id="8439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840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pos="3240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  <a:srgbClr val="FF0000"/>
    <a:srgbClr val="181DF8"/>
    <a:srgbClr val="FF9999"/>
    <a:srgbClr val="4ADFE6"/>
    <a:srgbClr val="3DF353"/>
    <a:srgbClr val="FFC000"/>
    <a:srgbClr val="FFFF00"/>
    <a:srgbClr val="FFFFFF"/>
    <a:srgbClr val="563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12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-2046" y="-918"/>
      </p:cViewPr>
      <p:guideLst>
        <p:guide orient="horz" pos="4320"/>
        <p:guide orient="horz" pos="3240"/>
        <p:guide pos="3840"/>
        <p:guide pos="2880"/>
      </p:guideLst>
    </p:cSldViewPr>
  </p:slideViewPr>
  <p:outlineViewPr>
    <p:cViewPr>
      <p:scale>
        <a:sx n="66" d="100"/>
        <a:sy n="66" d="100"/>
      </p:scale>
      <p:origin x="0" y="-868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1" y="155"/>
            <a:ext cx="4303903" cy="344175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5421" y="155"/>
            <a:ext cx="4303903" cy="344175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25.12.2020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1" y="6526553"/>
            <a:ext cx="4303903" cy="344173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5421" y="6526553"/>
            <a:ext cx="4303903" cy="344173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1" y="50"/>
            <a:ext cx="4303606" cy="344729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5646" y="50"/>
            <a:ext cx="4303606" cy="344729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25.12.2020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06713" y="858838"/>
            <a:ext cx="4117975" cy="2317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294" y="3306544"/>
            <a:ext cx="7945119" cy="2705338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1" y="6526111"/>
            <a:ext cx="4303606" cy="344727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5646" y="6526111"/>
            <a:ext cx="4303606" cy="344727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373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7539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373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7539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08300" y="860425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00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08300" y="860425"/>
            <a:ext cx="4114800" cy="2314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10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11475" y="860425"/>
            <a:ext cx="4113213" cy="2312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259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918" y="1597867"/>
            <a:ext cx="7772398" cy="110251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86" y="2915179"/>
            <a:ext cx="6400802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8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96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95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93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91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9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88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8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048D57A-BDFE-45C0-92F1-CB5D613F7B89}" type="datetimeFigureOut">
              <a:rPr lang="ru-RU"/>
              <a:pPr>
                <a:defRPr/>
              </a:pPr>
              <a:t>25.12.2020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2668FDD-8DBB-4525-B2DF-5DF63B7C7B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7782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92AD7A3-504B-437B-BF3F-67E57D38EA6A}" type="datetimeFigureOut">
              <a:rPr lang="ru-RU"/>
              <a:pPr>
                <a:defRPr/>
              </a:pPr>
              <a:t>25.12.2020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84A6180-99B6-4BEE-98D1-6AC0F056BC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788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749" y="206241"/>
            <a:ext cx="2057401" cy="438864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657" y="206241"/>
            <a:ext cx="6019799" cy="438864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C09FB08-6E3E-41A0-A1CB-D3C0FA68188D}" type="datetimeFigureOut">
              <a:rPr lang="ru-RU"/>
              <a:pPr>
                <a:defRPr/>
              </a:pPr>
              <a:t>25.12.2020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8E631022-6EE5-4F8C-903A-1363EBCCAD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15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50DA378-2B85-4ACE-B090-66D87E194322}" type="datetimeFigureOut">
              <a:rPr lang="ru-RU"/>
              <a:pPr>
                <a:defRPr/>
              </a:pPr>
              <a:t>25.12.2020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91EDAFD-416E-4437-A5AE-E516D567A41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0182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2" y="3305606"/>
            <a:ext cx="7772398" cy="1021555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2" y="2180091"/>
            <a:ext cx="7772398" cy="1125140"/>
          </a:xfrm>
        </p:spPr>
        <p:txBody>
          <a:bodyPr anchor="b"/>
          <a:lstStyle>
            <a:lvl1pPr marL="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1pPr>
            <a:lvl2pPr marL="2984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5967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89518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19353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49193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79029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2088722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38705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2E3ED13-8E4D-4758-B134-7C9CD5229D5C}" type="datetimeFigureOut">
              <a:rPr lang="ru-RU"/>
              <a:pPr>
                <a:defRPr/>
              </a:pPr>
              <a:t>25.12.2020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DB917C2-CBC9-48A3-84E3-A0F989EB5C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1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470" y="1200340"/>
            <a:ext cx="4038599" cy="3394473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651" y="1200340"/>
            <a:ext cx="4038599" cy="3394473"/>
          </a:xfrm>
        </p:spPr>
        <p:txBody>
          <a:bodyPr/>
          <a:lstStyle>
            <a:lvl1pPr>
              <a:defRPr sz="2100"/>
            </a:lvl1pPr>
            <a:lvl2pPr>
              <a:defRPr sz="17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560F2784-4EB8-4032-A101-BE99763FAE56}" type="datetimeFigureOut">
              <a:rPr lang="ru-RU"/>
              <a:pPr>
                <a:defRPr/>
              </a:pPr>
              <a:t>25.12.2020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A7DEEF82-FBDF-4C13-9681-5734CFA1D7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3018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320" y="1151464"/>
            <a:ext cx="4040188" cy="479820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298427" indent="0">
              <a:buNone/>
              <a:defRPr sz="1700" b="1"/>
            </a:lvl2pPr>
            <a:lvl3pPr marL="596758" indent="0">
              <a:buNone/>
              <a:defRPr sz="1400" b="1"/>
            </a:lvl3pPr>
            <a:lvl4pPr marL="895184" indent="0">
              <a:buNone/>
              <a:defRPr sz="1400" b="1"/>
            </a:lvl4pPr>
            <a:lvl5pPr marL="1193530" indent="0">
              <a:buNone/>
              <a:defRPr sz="1400" b="1"/>
            </a:lvl5pPr>
            <a:lvl6pPr marL="1491932" indent="0">
              <a:buNone/>
              <a:defRPr sz="1400" b="1"/>
            </a:lvl6pPr>
            <a:lvl7pPr marL="1790291" indent="0">
              <a:buNone/>
              <a:defRPr sz="1400" b="1"/>
            </a:lvl7pPr>
            <a:lvl8pPr marL="2088722" indent="0">
              <a:buNone/>
              <a:defRPr sz="1400" b="1"/>
            </a:lvl8pPr>
            <a:lvl9pPr marL="2387055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320" y="1631283"/>
            <a:ext cx="4040188" cy="2963466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396" y="1151464"/>
            <a:ext cx="4041777" cy="479820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298427" indent="0">
              <a:buNone/>
              <a:defRPr sz="1700" b="1"/>
            </a:lvl2pPr>
            <a:lvl3pPr marL="596758" indent="0">
              <a:buNone/>
              <a:defRPr sz="1400" b="1"/>
            </a:lvl3pPr>
            <a:lvl4pPr marL="895184" indent="0">
              <a:buNone/>
              <a:defRPr sz="1400" b="1"/>
            </a:lvl4pPr>
            <a:lvl5pPr marL="1193530" indent="0">
              <a:buNone/>
              <a:defRPr sz="1400" b="1"/>
            </a:lvl5pPr>
            <a:lvl6pPr marL="1491932" indent="0">
              <a:buNone/>
              <a:defRPr sz="1400" b="1"/>
            </a:lvl6pPr>
            <a:lvl7pPr marL="1790291" indent="0">
              <a:buNone/>
              <a:defRPr sz="1400" b="1"/>
            </a:lvl7pPr>
            <a:lvl8pPr marL="2088722" indent="0">
              <a:buNone/>
              <a:defRPr sz="1400" b="1"/>
            </a:lvl8pPr>
            <a:lvl9pPr marL="2387055" indent="0">
              <a:buNone/>
              <a:defRPr sz="1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396" y="1631283"/>
            <a:ext cx="4041777" cy="2963466"/>
          </a:xfrm>
        </p:spPr>
        <p:txBody>
          <a:bodyPr/>
          <a:lstStyle>
            <a:lvl1pPr>
              <a:defRPr sz="1700"/>
            </a:lvl1pPr>
            <a:lvl2pPr>
              <a:defRPr sz="17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D150DBB3-9183-4BDB-A538-014628B71707}" type="datetimeFigureOut">
              <a:rPr lang="ru-RU"/>
              <a:pPr>
                <a:defRPr/>
              </a:pPr>
              <a:t>25.12.2020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CD6896FF-465B-4547-A168-DFB9E27B074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702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36A9E88-4255-4365-8C92-577237C9B684}" type="datetimeFigureOut">
              <a:rPr lang="ru-RU"/>
              <a:pPr>
                <a:defRPr/>
              </a:pPr>
              <a:t>25.12.2020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137DBF9C-3D4C-4408-BE41-B35505E9BB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59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B64A53A2-D152-4302-9337-A135E134729A}" type="datetimeFigureOut">
              <a:rPr lang="ru-RU"/>
              <a:pPr>
                <a:defRPr/>
              </a:pPr>
              <a:t>25.12.2020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0ADD8E21-F93D-4DF7-9BC5-317CF516C2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941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530" y="204969"/>
            <a:ext cx="3008313" cy="871536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370" y="204868"/>
            <a:ext cx="5111751" cy="4389834"/>
          </a:xfrm>
        </p:spPr>
        <p:txBody>
          <a:bodyPr/>
          <a:lstStyle>
            <a:lvl1pPr>
              <a:defRPr sz="2100"/>
            </a:lvl1pPr>
            <a:lvl2pPr>
              <a:defRPr sz="21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530" y="1076816"/>
            <a:ext cx="3008313" cy="3518297"/>
          </a:xfrm>
        </p:spPr>
        <p:txBody>
          <a:bodyPr/>
          <a:lstStyle>
            <a:lvl1pPr marL="0" indent="0">
              <a:buNone/>
              <a:defRPr sz="800"/>
            </a:lvl1pPr>
            <a:lvl2pPr marL="298427" indent="0">
              <a:buNone/>
              <a:defRPr sz="800"/>
            </a:lvl2pPr>
            <a:lvl3pPr marL="596758" indent="0">
              <a:buNone/>
              <a:defRPr sz="800"/>
            </a:lvl3pPr>
            <a:lvl4pPr marL="895184" indent="0">
              <a:buNone/>
              <a:defRPr sz="600"/>
            </a:lvl4pPr>
            <a:lvl5pPr marL="1193530" indent="0">
              <a:buNone/>
              <a:defRPr sz="600"/>
            </a:lvl5pPr>
            <a:lvl6pPr marL="1491932" indent="0">
              <a:buNone/>
              <a:defRPr sz="600"/>
            </a:lvl6pPr>
            <a:lvl7pPr marL="1790291" indent="0">
              <a:buNone/>
              <a:defRPr sz="600"/>
            </a:lvl7pPr>
            <a:lvl8pPr marL="2088722" indent="0">
              <a:buNone/>
              <a:defRPr sz="600"/>
            </a:lvl8pPr>
            <a:lvl9pPr marL="2387055" indent="0">
              <a:buNone/>
              <a:defRPr sz="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6FB49B7A-DF94-40B0-8E54-8300AFDC1D57}" type="datetimeFigureOut">
              <a:rPr lang="ru-RU"/>
              <a:pPr>
                <a:defRPr/>
              </a:pPr>
              <a:t>25.12.2020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40E7C97B-D995-4290-BA20-CE6A97B0BB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4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355" y="3601086"/>
            <a:ext cx="5486400" cy="425053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355" y="459676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100"/>
            </a:lvl1pPr>
            <a:lvl2pPr marL="298427" indent="0">
              <a:buNone/>
              <a:defRPr sz="2100"/>
            </a:lvl2pPr>
            <a:lvl3pPr marL="596758" indent="0">
              <a:buNone/>
              <a:defRPr sz="1700"/>
            </a:lvl3pPr>
            <a:lvl4pPr marL="895184" indent="0">
              <a:buNone/>
              <a:defRPr sz="1700"/>
            </a:lvl4pPr>
            <a:lvl5pPr marL="1193530" indent="0">
              <a:buNone/>
              <a:defRPr sz="1700"/>
            </a:lvl5pPr>
            <a:lvl6pPr marL="1491932" indent="0">
              <a:buNone/>
              <a:defRPr sz="1700"/>
            </a:lvl6pPr>
            <a:lvl7pPr marL="1790291" indent="0">
              <a:buNone/>
              <a:defRPr sz="1700"/>
            </a:lvl7pPr>
            <a:lvl8pPr marL="2088722" indent="0">
              <a:buNone/>
              <a:defRPr sz="1700"/>
            </a:lvl8pPr>
            <a:lvl9pPr marL="2387055" indent="0">
              <a:buNone/>
              <a:defRPr sz="17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355" y="4025701"/>
            <a:ext cx="5486400" cy="603646"/>
          </a:xfrm>
        </p:spPr>
        <p:txBody>
          <a:bodyPr/>
          <a:lstStyle>
            <a:lvl1pPr marL="0" indent="0">
              <a:buNone/>
              <a:defRPr sz="800"/>
            </a:lvl1pPr>
            <a:lvl2pPr marL="298427" indent="0">
              <a:buNone/>
              <a:defRPr sz="800"/>
            </a:lvl2pPr>
            <a:lvl3pPr marL="596758" indent="0">
              <a:buNone/>
              <a:defRPr sz="800"/>
            </a:lvl3pPr>
            <a:lvl4pPr marL="895184" indent="0">
              <a:buNone/>
              <a:defRPr sz="600"/>
            </a:lvl4pPr>
            <a:lvl5pPr marL="1193530" indent="0">
              <a:buNone/>
              <a:defRPr sz="600"/>
            </a:lvl5pPr>
            <a:lvl6pPr marL="1491932" indent="0">
              <a:buNone/>
              <a:defRPr sz="600"/>
            </a:lvl6pPr>
            <a:lvl7pPr marL="1790291" indent="0">
              <a:buNone/>
              <a:defRPr sz="600"/>
            </a:lvl7pPr>
            <a:lvl8pPr marL="2088722" indent="0">
              <a:buNone/>
              <a:defRPr sz="600"/>
            </a:lvl8pPr>
            <a:lvl9pPr marL="2387055" indent="0">
              <a:buNone/>
              <a:defRPr sz="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3A67910C-E0A9-4176-8E5F-21A9BA8F08BA}" type="datetimeFigureOut">
              <a:rPr lang="ru-RU"/>
              <a:pPr>
                <a:defRPr/>
              </a:pPr>
              <a:t>25.12.2020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eaLnBrk="0" hangingPunct="0">
              <a:defRPr b="1">
                <a:solidFill>
                  <a:prstClr val="black">
                    <a:tint val="75000"/>
                  </a:prstClr>
                </a:solidFill>
                <a:latin typeface="Arial" charset="0"/>
              </a:defRPr>
            </a:lvl1pPr>
          </a:lstStyle>
          <a:p>
            <a:pPr>
              <a:defRPr/>
            </a:pPr>
            <a:fld id="{9265B440-20B6-4E81-BA78-877421D0C7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179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751" y="206076"/>
            <a:ext cx="8228797" cy="85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9654" tIns="29882" rIns="59654" bIns="298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32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751" y="1200638"/>
            <a:ext cx="8228797" cy="339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9654" tIns="29882" rIns="59654" bIns="298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843" y="4767557"/>
            <a:ext cx="2132797" cy="273538"/>
          </a:xfrm>
          <a:prstGeom prst="rect">
            <a:avLst/>
          </a:prstGeom>
        </p:spPr>
        <p:txBody>
          <a:bodyPr vert="horz" wrap="square" lIns="59654" tIns="29882" rIns="59654" bIns="29882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518117" fontAlgn="base">
              <a:spcBef>
                <a:spcPct val="0"/>
              </a:spcBef>
              <a:spcAft>
                <a:spcPct val="0"/>
              </a:spcAft>
              <a:defRPr/>
            </a:pPr>
            <a:fld id="{ECEEAE8E-CE4D-41B5-934E-685B6FE82841}" type="datetimeFigureOut">
              <a:rPr lang="ru-RU" smtClean="0">
                <a:cs typeface="Arial" charset="0"/>
              </a:rPr>
              <a:pPr defTabSz="518117" fontAlgn="base">
                <a:spcBef>
                  <a:spcPct val="0"/>
                </a:spcBef>
                <a:spcAft>
                  <a:spcPct val="0"/>
                </a:spcAft>
                <a:defRPr/>
              </a:pPr>
              <a:t>25.12.2020</a:t>
            </a:fld>
            <a:endParaRPr lang="ru-RU" dirty="0"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756" y="4767557"/>
            <a:ext cx="2894796" cy="273538"/>
          </a:xfrm>
          <a:prstGeom prst="rect">
            <a:avLst/>
          </a:prstGeom>
        </p:spPr>
        <p:txBody>
          <a:bodyPr vert="horz" wrap="square" lIns="59654" tIns="29882" rIns="59654" bIns="29882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51811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844" y="4767557"/>
            <a:ext cx="2132797" cy="273538"/>
          </a:xfrm>
          <a:prstGeom prst="rect">
            <a:avLst/>
          </a:prstGeom>
        </p:spPr>
        <p:txBody>
          <a:bodyPr vert="horz" wrap="square" lIns="59654" tIns="29882" rIns="59654" bIns="2988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518117" fontAlgn="base">
              <a:spcBef>
                <a:spcPct val="0"/>
              </a:spcBef>
              <a:spcAft>
                <a:spcPct val="0"/>
              </a:spcAft>
              <a:defRPr/>
            </a:pPr>
            <a:fld id="{D287A2EB-76B1-4AEF-A97A-7EA8791343C2}" type="slidenum">
              <a:rPr lang="ru-RU" smtClean="0">
                <a:cs typeface="Arial" charset="0"/>
              </a:rPr>
              <a:pPr defTabSz="518117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989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xStyles>
    <p:titleStyle>
      <a:lvl1pPr algn="ctr" defTabSz="596556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596556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2pPr>
      <a:lvl3pPr algn="ctr" defTabSz="596556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3pPr>
      <a:lvl4pPr algn="ctr" defTabSz="596556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4pPr>
      <a:lvl5pPr algn="ctr" defTabSz="596556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5pPr>
      <a:lvl6pPr marL="257981" algn="ctr" defTabSz="596556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6pPr>
      <a:lvl7pPr marL="515962" algn="ctr" defTabSz="596556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7pPr>
      <a:lvl8pPr marL="773945" algn="ctr" defTabSz="596556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8pPr>
      <a:lvl9pPr marL="1031929" algn="ctr" defTabSz="596556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</a:defRPr>
      </a:lvl9pPr>
    </p:titleStyle>
    <p:bodyStyle>
      <a:lvl1pPr marL="223105" indent="-223105" algn="l" defTabSz="59655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84617" indent="-186337" algn="l" defTabSz="59655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745379" indent="-148722" algn="l" defTabSz="596556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043594" indent="-148722" algn="l" defTabSz="596556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911" indent="-148722" algn="l" defTabSz="596556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1641100" indent="-149220" algn="l" defTabSz="59675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1939528" indent="-149220" algn="l" defTabSz="59675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237877" indent="-149220" algn="l" defTabSz="59675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2536265" indent="-149220" algn="l" defTabSz="596758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98427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6758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95184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93530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91932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790291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088722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87055" algn="l" defTabSz="5967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5.png"/><Relationship Id="rId11" Type="http://schemas.openxmlformats.org/officeDocument/2006/relationships/image" Target="../media/image25.png"/><Relationship Id="rId5" Type="http://schemas.openxmlformats.org/officeDocument/2006/relationships/image" Target="../media/image34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7.png"/><Relationship Id="rId11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4359"/>
            <a:ext cx="9144000" cy="454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0" y="-5704"/>
            <a:ext cx="9144000" cy="600063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</a:rPr>
              <a:t>ПРОГНОЗ ВЫПАДЕНИЯ ОСАДКОВ НА ТЕРРИТОРИИ </a:t>
            </a:r>
            <a:r>
              <a:rPr lang="ru-RU" sz="1050" dirty="0" smtClean="0">
                <a:solidFill>
                  <a:schemeClr val="bg1"/>
                </a:solidFill>
              </a:rPr>
              <a:t>РЕСПУБЛИКИ </a:t>
            </a:r>
            <a:r>
              <a:rPr lang="ru-RU" sz="1050" dirty="0">
                <a:solidFill>
                  <a:schemeClr val="bg1"/>
                </a:solidFill>
              </a:rPr>
              <a:t>ТАТАРСТАН</a:t>
            </a:r>
          </a:p>
          <a:p>
            <a:r>
              <a:rPr lang="ru-RU" sz="1050" dirty="0" smtClean="0">
                <a:solidFill>
                  <a:schemeClr val="bg1"/>
                </a:solidFill>
              </a:rPr>
              <a:t>(</a:t>
            </a:r>
            <a:r>
              <a:rPr lang="ru-RU" sz="1050" dirty="0">
                <a:solidFill>
                  <a:schemeClr val="bg1"/>
                </a:solidFill>
              </a:rPr>
              <a:t>на </a:t>
            </a:r>
            <a:r>
              <a:rPr lang="ru-RU" sz="1050" dirty="0" smtClean="0">
                <a:solidFill>
                  <a:schemeClr val="bg1"/>
                </a:solidFill>
              </a:rPr>
              <a:t>26.12.2020)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603" y="3281456"/>
            <a:ext cx="261297" cy="1862044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" y="49623"/>
            <a:ext cx="663164" cy="3978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3" y="25172"/>
            <a:ext cx="1060347" cy="4023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29334" y="2025212"/>
            <a:ext cx="1745521" cy="27699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Казань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 Box 182"/>
          <p:cNvSpPr txBox="1">
            <a:spLocks noChangeArrowheads="1"/>
          </p:cNvSpPr>
          <p:nvPr/>
        </p:nvSpPr>
        <p:spPr bwMode="auto">
          <a:xfrm>
            <a:off x="8119614" y="314317"/>
            <a:ext cx="988423" cy="22650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1919" tIns="35958" rIns="71919" bIns="35958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тренировке</a:t>
            </a:r>
            <a:endParaRPr lang="ru-RU" alt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13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652"/>
            <a:ext cx="9149076" cy="452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data:image/jpeg;base64,/9j/4AAQSkZJRgABAQAAAQABAAD//gADCv/bAEMACgcHCAcGCggICAsKCgsOGBAODQ0OHRUWERgjHyUkIh8iISYrNy8mKTQpISIwQTE0OTs+Pj4lLkRJQzxINz0+O//bAEMBCgsLDg0OHBAQHDsoIig7Ozs7Ozs7Ozs7Ozs7Ozs7Ozs7Ozs7Ozs7Ozs7Ozs7Ozs7Ozs7Ozs7Ozs7Ozs7Ozs7O//AABEIBgAIAAMBIgACEQEDEQH/xAAcAAACAwEBAQEAAAAAAAAAAAABAgADBAUGBwj/xABWEAACAQMDAgQEBAQEBAQBABsBAhEAAyEEEjEFQRMiUWEGMnGBFJGhsSNCwdEVUuHwByQz8RZDYnIlNFOCkqKyF2PCJjVzdIPSNkRFVFZkhJOUo6Ti/8QAGQEBAQEBAQEAAAAAAAAAAAAAAAECAwQF/8QAJxEBAQEAAwACAwEBAAMAAwEAAAERAiExEkEDUWETcQQiMhQzQoH/2gAMAwEAAhEDEQA/APjNadFpLmu1K6ey1pXaYN68lpMCcs5Cjjua6vw71Ful6Xrd6zqUsag9PVbDGN2/8RZPkn+YAMwIyNu4QRI6/wAUvoura21pNJqunWx/jWr09h1KW7VjTTZFo+UQtqTcaYgku2SSSHAvfDvUrHUdFoDZs3L+v2/hhZ1Nu6l3c5QQ6sV+ZSOcRmkfonULHTxrrllBa2q7KLyG6iNG12tg71UysMQAdywfMJ6t7quluanrnWLDeGPCGh6dZYjxbdph4YlZyq6dHtlskM6HJO4bNfrLTfD+p/5nRnSXOnaWzptj2/xLahfB8Rbkfxig2XoFzyDam3i3QcHqvw9r+ihhrW0aulzw2tW9bZu3EYTIZEcsIggyMHFI/Q+po+nR9G1ttTpH1lpWIUtYUOxfJ4i2xHcgCJkT6jqWp6ZevXNV8R6nSdQD67xNNqOn2bC3dRaKXSz3bdplI3P4BK3GV4LBSDuNaW6x0V+u9H6lf1z9SU9L151iahE0xuM51TbDsdtjObhAA4BQid0APndSvoPQ+p2NNqWbUdW0d+z1Dq3Ty73VtpOli+lxWtn/AKSqsIyiFCnaCUYFufY6n0a71r4c13XLaam34CnWeCUUIw1NyPEQI0qtoKPDAHkCgQABQee0HStV1PxDphZCWo33dRfSxbBMwN9xgu4wYEyQpMYNXab4d6pqRdVNNtuWrhsm1euJauPcHNtEchncSAVUFgWURkTp6dp7Go1l/U9HuafTXbLJ4Gk6pd09xXQqwdi90LbYg7YXbPnkfKTXZ6e+g/8AF1/rGk6lp20X+KXDqPxTqLy6TxFZbttrp8RrhG+Db/iqV5lhQeaTonUL/TzrrdlDa2s6qbyC66LO51tk72UQ0sAQNrSfKY5lex0V/Tjp3T9edVpltaPo2s0d5WvoLovXPxOxRbJ3sD41vzKCBJkja0drRdd0rarQWb+r0BsJf6PYYOLXlsHTEakEkYBKqlw87QEY7QBQfNKldz4U1iaHrL6m49lCmi1ew3gpQsdPdCghsNLECDMzEGa73Ueraa/Zs3Lt7p95rGp6XeUahA6szadm1LXAoLPuubfEOWMKDMKAHjrGjv6mzqb1lNyaW0Lt0yBtUuqTnnzOox60lixd1N+3ZsWnu3brBEtopZnYmAABySe1e6TqfTtL1Lql/qOr/GG50lUZb1+1q7iXfxNsrN0QmqZQBcg4KjwyYUx5UaIaz4lt6TW9UtEavUoLvUDc8RIuEE3SSQeG3ENBGQ0EGAF34f6lb1NnT+FZunUbvDexqbV215RLzcRii7RDNJG1SCYBmrLHwx1rVdUt9M0ugfV6m6odPwzLeRkLbd4uKSm0NgtMAggkEGuxaL6Lq1ixfuaHTaJ9JrNPpbNnqFm+qPcsPbBuOjEBmZkl22jH8qIAs0l+xovib4Ps39VpgenNZXVXEvo9q2fxdy5/1FJUgI6kkEgSQcggB57QdK1XU/EOmFkJajfd1F9LFsEzA33GC7jBgTJCkxg1lv2Lumv3LN+09q7aYo9t1KsjAwQQeCD2rs/DzXLljVaQW+maq07W7jaXqOpOnVmUMA6vvt5UOw278752mJVviTqHRNf1Xqup0un1dzUanW3rtrVfiVFpla6WB8I29w8p7vzn2oMeo+Hup6Twhft2U8S6LJnU2v4Lnhbvm/gtg4ubT5W/ymE6h0TW9LsWb+p/DNavs6W7mn1Vq+pZQpYTbZoIDrg+td/4nv6drHXbyarT3V6t1hNbpBavJcZrIGoJZlUk2z/FTyuFOTjBjB1PVdLTq66LU27us0PTtMuktfhNStsF1zcdXKPuRrrXWGJhxwBtoMGi6F1HqVlr2lsIU3bED3URrzwDstqxBuNlfKgJ8y48wmJ0TqF/p511uyhtbWdVN5BddFnc62yd7KIaWAIG1pPlMeh+HtRof/g2ot37OmsdK61c1t9NTqUFy3YPgFSJ2m60WnwikyB5RuAKdD1q2ekePrB0u7as9P1emtX21BXVac3Ld0LbFreN4L3J3bHAFwyw2kIHnuldI6j1vWroul6K9q9Q0eS0s7RIEseFWSJJgCcmpoOj9R6nb1F3Q6G7ftaS013UXEXyWlCsxLNwMK0TzECTWj4Uu2tN8X9G1F64lq1a19h3uOwVUUXFJJJ4AHep8NXrWn6nee9cS2p0GsQM7AAs2muqoz3JIAHckUGPp3T9T1XWro9IiNdZXfz3FtqFVSzEsxAACqTJParNR0rV6bW2tFFrUai9Hhpo9Rb1O4kwADbZhuJ7c8YyK19Av6mxq9M1rWaTSA/iEtXLtqzc3O1rbsuBv5HlUl/INzHs1dm9q+iaO4W1l/8AD9Vu6Lwb97pmns37Kl2uq8KlxLe42TaWVJA3PI3+YB5e907WWOq3OlPp3Ott3zpzYTzsbgbbtG2ZM4xM1pu/D/Ureps6fwrN06jd4b2NTau2vKJebiMUXaIZpI2qQTAM11ut2tH1T436nasdR06dO1nWAH1twWpTe7+dfNJtiWMghSApaCVAlzpo1XVdH0/WX9Do+nKt5tPZsdU09wSqbiHuhiq3LhVV8RgBJEDagQBwdfoNR02+tnUqgLLvR7dxbiXFkiVdSVYSCJBMEEcg1irq9dGrXWqmrOjAW0BYtaPUW71qzbkwilGYDMkydxJLGSxJ5V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X1bRrct2QjwpJyMYya127Ci6rC7vzkGKxeeJr49Ur7Mw0/jed9s42j1+tJd011IJZXAPlHek56a+OVK+vNY8QRcsoTEboG4D61mbQWjcDowEHAJNal018qqV9WJJJM59aZDBk8V0+KfJ8nqV9f6mrpqNKWIINmBiDzP9axdVS4v4K8qMwCtuI4HHNZsw+T5bUr6rpXN9WkRAzVxstc6ZeTutwE/SKkNfJKlfUToQ9ubtwhXG2UWJp9LpRpiEtOxXsWOZ5/pRdfK6lfZL7lrt23A+Y7SPX1rLobYXWW1TA3Z9oBNSXU+T5LUr7EuoeTuQQCRIGaW/tu2tjruG4MJAwaz8jXx+pX1pwGv2liJbn0q9nYXLpDem2rb1pr49FSK+y22RmLFRuYQT3pV02l3+ZAszIAGZqfJdfHKlfR9ZoWs6ofKU4xjHvS2VvhXUo7SIAHA/Oukmpr51Ur6tqpFy6UE7RNZvCL7Wkypn0qGvmVSvp5Q7cKeaNm073VX5NzQCaGvl9SvqFosNa1rJ2NExgxR1WnZbrXUfcjknaFzJM0Pk+XVK+lojhvKG3ekRFVRcW8zMjyxx3/AGofJ85qRX1bRXRcR7Z3brSgy3eTxT7WXzBJjJgYpE+T5NUr62ulJJZ7JPrkiq30enMAW9uf8xqbF18oqV9ZRfE0osXWEqeQec0DpbSOpQBs8sMikunyfJ6lfUfwqruKsQD2iYqwabnc5B9hNNPk+VVK+qHSh0Ym5vI7BIH71Pw7hZCbCDBWO1NPk+V1K+pixN1FLAqWG4gcCrratau3Bu38eYcRTV18mqV9UNrw3eIC9oql7QS7O9SWMQea0mvmNSvqmlRW1CrdtsLYEkqIFC9pbqsQnnXs3H71DXyypX05rF9Rm19IM1v0V7S2bKKlhdQqndc3iMkTFXNXXyKpX2K/rOm3gN/TTbdAdjhsLNZrZ8NQjvJDYIGCIq/FJy18mqV9ca2W1En5Nhkk8etczTkFRtBiMSM1MXXzapX07kSGj+tMqNuCkSZ7VDXy+pX1JkZR5gQCYz3pgTuIB5qmvldSvqIUiZo3LL2bS3GXaGOJPNMTXy2pX08yD82CcmtF1ilveDxjdVw18oqV9U8G6F3bZAExImswlyCAxDHj09qmHyfNKlfUDauoHLAhdvYVUIHemHyfNKlfT7K3HJW0pdsCB+lX3rGr09vxb2lu2kmCzqV/erhr5TUr6eH7cAk9qsUEHDAzxFTD5PllSvqSkM2M0xLKxVoEHI9qYfJ8rqV9SMNiJj3q0uLRVkcK6/LKzFXD5PlEVK+9dG+LNRqeraPS6t7KWnUpcYrmQJmYwPvXa1fxH0zS6HUXxdW+1ri2hyxmI/rV+LP+mPzXUr9Bt8YXEvbLWgt6lNoO/f4ee4iDQTrq/EHUdH0vUdKWzb8cNd33ZDKBOIjvHNPiTnv0/PtSv1U952JgwvAC8CqzcxO/vFX4L835ZqV+pixPehuinwPm/LVSv0T8RE3er9D0YgG5dJ/+jX+gNW3Li3/i7VkQQNRbQd5C2yT/AEp8D5vzjUr9TE7nJ9ay9U/+5d1SfnZEj/5oU+H9Pm/MdSv1S5PiNiK5nxC6p0DUBzG5k++Z/pT/AD/p835pqV+nOkAr0Hp4bvp1aPrJ/rWrin+Z835ZqV+ppnip9fzp/n/T5vyzFSv1GNPp2uhntCTjeCQR+VeM6v8ADmt1WuvXbNlZuwgLvLQBAmnwJy18PipX6b0mm1FnQ2LVvVeFsQKUe0CJHcTVsa0cXtO/1Qqf6ik4afJ+X6lfp8X9YrQdEGHdlcGp+M2ZvWL1seuwkfpT/MvL+PzBFSv0zqtVYuixbF4qDeUtIYSB+1X6Qm747KV/6pH1A4P70+H9T5vy/Ur9Pli/UH8K4CbOngwe5M1Tav2r1jRgMh3XQMZOJOfSnw/p835mqV+kvirxLXwp1IlfK1sKI5JLAf1rrAG2tpAR/wBNQPXAinw/q/N+V6lfo3Qk6n4m6veUTb8e1YSB/lGf1FdXUnZprwadwRp/Knw/p8n5dqV+otMCmi0wYZFpZn6VbNX/AD/p835YqV+pwSKMx9Kf5/0+b8r1K/VEx2rm9ePidK/DjLX9Tatx9W4/Sp8D5vzTUr9Vu226ZHB/SvO/EHQrDWm6jZEuCTf3vKie4B71PgfJ+doqRX6C6TqOr6ZdEzLdt2Q222Sm4bScnPt3rk/FfU9bq+u6jRXShsaa7NqU827bnPpmph8r+nxOKlfUbpZPNwT6YmtN7qJLW2DC0LcFfDXP3PesHyfJalfUtV1Zr9vaQQeN0Rj866vSmsarol+6ieLd0reYmCqhsQPfmqvyfGKlfTLJMAtxkke81bYaN6uTyMilPk+XVIr6qoLMpkEK2Z9KuFzc5RmhQMVm0+T5JUr7Ezm5t8sqK0Ak2vFnLeUgH96nzXXxWpX2PUXDeueI2X2hZ9hxWS4UaQxMjNWctNfJ6lfXNJdR7RW207DHPFaNHqUsalfFs+MgPmWYkT61b0mvjdSvtOra07M6228LhEJ4HvFdLqTXOpacG9q7n4dNPtXdb8ivtg/7NScpTXwSpX1m7fvXdHYtoWLWjysZHat9m2Oqro9Nq9Y1myJ8qjCtPJH960fJ8XqV9lewbV/U+DqVv27II8T/ANPrWMkbiR+nFTTXyapX1ifMSRyZqxHEhWOewqfI+T5HFSK+vbnAPm4+1Q3gqbicYyDU+R8nyGKkV9cN4/ht6mJaBJz+VS3fZgJ7mBT5HyfI6lfXLipddZwAfNSolt7zBm2WxkE8kelX5HyfJalfVddpGXdftK7qcNAmD61h09q7qL6sqnbnLcHGK1LLNPk+cVK+saO89gGyAILGTTagMblu+G8w8vHb1ms/Ls+T5LUr7BavG5bQ4knmabbtuGVUn171PmfJ8dipX2Aj+KJ8wM89jRVCSRwTj0q/I18eqV9gbSjUWvEQjeoO0+tU6Lz2DbYKxORB55p8ul18lqV9fWBt8RG2nHGDTDSNHiq42nhYzU+Zr49Ur6suk1PgtcL27m8wAr5FaLOlV9G6OJcEHy8inzhr5DUr7El21Z2WwWMdiTFev0HxHpxoE/FXS90DaoVDwOJNall9ZvLH5uqV+mn6/pF6d+M2sG3bfCkS3v7Vqt6/S3tNcvpe8tpd1wMMrXScZftPm/LdSv1Rpryau0btjzLMT70xkHNX4f0/0flWpX6pEkSAakxV/wA/6fN+VqlfqmTUBM0/z/p835WqV+quCD71J5in+f8AT5vyrUr9U5qTNP8AP+nzflapX6pzBigDzin+f9Pm/K9Sv1SDif2oTmPWn+f9Pm/K9Sv1R715rqx8X4+6fa7WLat9zJ/YU/z/AKvzfnypX6ruGbrek0p9BT/P+p835WqV+qQagNP8/wCnzflapX6p9qqbV2LWpTSvcAvXASi92A5j15p/n/T5vy3Ur9S6u6dPpb+oClzZtl9vrFc5vibptvQpqWZmJMMiHIP09P7Vn4z9nzfmupX6W6j1qxptDY1OnuoGusG2MTu298ECuq7pbuFHuqGUSynmk4y/Z/o/KlSv1XZurqLQvWs224aImirK0w3BiKvw/p835TqV+rO+Pyo+aMDH0p8P6vzflKKkV+rJipwJp/n/AFPm/KdSv1Z2oE1f8/6vzflSpX6rBNHdnj70/wA/6fN+U6lfquTu+tGn+f8AU+b8p1K/VfAqcZp/n/T5vypUr9VjvUkzT/P+nzflSpX6rn2qT7U/z/p835UqV+qy1AGe4p/n/T5vyrUr9VVJp/n/AE+b8q1K/VY9agPvT/P+nzflSpX6qmpkHNP8/wCnzflWpX6qnFCaf5/0+b8rVK/VVQU/z/p835VqV+q5ioCaf5/0+b8qVK/Vc1O2DT/P+nzflSpX6r57iiCY5p/n/T5vynUr9Wd6kmOcU/z/AKfN+U6lfqufc1OKv+X9Pm/KlSv1ZE0Kn+f9Pm/KlSv1YJmpOcVf8v6fN+U6lfq2pOKf5f0/0flKpX6uE81JNP8AL+nzflGpX6uqTzT/AC/p/p/H5RqV+r5NQT2p/l/T/T+PyhUr9YTU+k4p/l/T5/x+T6lfrCTUp/l/T5/x+T6lfrCgO9P8v6fN+UKlfrCagqf5/wBPn/H5PqV+scfT7VJ9+1P8/wCnz/j8nVK/WQxiagNX/L+n+j8m1K/Wf1qA0/y/p835MqV+tKgp/l/U/wBP4+SrCvHNOF3bo9KmwAE7Yk1AdoOOcV5NXSAOBHI9Zp7d0quMkHIORQCDbgRUKGCQRH1ppDDVurH+GB9KS7f3lhgNPaoFKgRJE5NFgFkbFE5kKJrfH1dUjuaa0oZ1BwN2aSCDHHaiCfDLcwea7pGnqx3XLFrdDLYHP/q/7U923JQzJUDtip11Vsa62Avm8BckZI7fqT+ddrTfD1vW6LT6htXetAiYRVz+faufK5G+HHXnwG3AAQCe3FWaU/8AKXCJM3SCT6RXoh8KqQRa6ooIGA9qf1EVy/hvp69Z6fdfcLZR8tHbI/pXOXpfj3jG7K6lO/IA9aS2FF5GgbiwkxXpU+FrqeVeo2wB2ZJP3rk67p1nQ6nSC3qFvM93a4AiMjMfn+VON+lsYbjlLrhgBtbJqWbq3L2AAxmGFdDXaHQ6Ni69QF9mztVYNZSyDW27Vu8bh2Egx8pjj8qS6xitWtsJXgGJilaC2CD9K0v4Vu1ve6C08ATFI2rslf8AqN9CpqLFSjNAp5o71YbtpwgszG6XlYmns39IuoLam1eKRxaYT+tX6OmZy1p1VrZk+omrLIaGZpBmAGp7upDMRaDeHyNxzV1nWdPUI2psOzR5syD+eKhMVswe0UKhp5qhywO0ZU8CJAPpXQ1Gt6eM6ax4a9/ETP6VTqdSl2yq2kUScnbyKcabFL9P1jNuOmaIwCCJo/grkYsXUP0rUvVmF0PcV1K5DqJzWhevWGA3Jcb6rH9Kau8XLOjvwRLnH+TikfTOj4ttAiCRXabrmjyQt4ntIj9azX+u3CxNiyYgR4j4nvxTUt4uf4GpQLdcFLQdfmUiae7p3tibunYBjKn/ALU9zqN6/YFtraK8jcwMhoNXnqtx2Jayiz/lcitW9J055tXyZFs7ZyTjFKrHeAqqWBiGArcepGCr2Q6kQQGpDq9JHm0KsSMQ0RWdOmYgoWO2GPYGBTAsVnFV2woLcGIiasDADPAqp0YOwbcDSKAsEqGjse9BxbP+cf8AtNS+Z0zG2xDkYIqYYFwjcWgD2FG2pcgKPmMCaBuLbtpvJDHkR3pEd/F80jMiFIE1ZDFrW7qMAVAJMADJNN+G1CNLBIns1G0l1yGAd2HDKJNE2NUxxau3CPVTUX4jc05t6UXjdTcXgoDwKoL95mrk6bqeTp2Vj6LJpx07Ukf9N+f8hH9KYnxrOpMHsKBGZrWemakEgWX29mImnudJ1KwFsuQRksu2KifGsEBge8VYjMimMAjPvV7dO1i+UWSR7RH70f8AC+pPhNEz/wDzaj9zVyrlZYkZOKcOIgTIrUvROqFtn4G5PJhgf14pz0PqKnOnI9i6z+9MqZWQ3kVDlifSsfUV/D6C7+GAtMYgj1mujqOidW/DubemXeANo8VJOfc1nvdC63q9I9oaJWY8TcECuvDomq9XaCaa8zAyFMexptNaP4Gy5Ck7R9R6fpWvVdJ6te09xPwq72jyi6p/anbpGq0WlQvaZtoCk7gYx9ac7019MrRs2kBgeRE0m0AyoC/arBbJmJ9c0wtDbIYk1z0krL+GtlpVT9JxTrZkTuKH2MVYLZDGZB7UxAX3q7WvjYo/DORF50ZZwRzU/CDJVifbir9jkSFn2rVp+nXb2nfU3ryaewnLOeTVMjnfhLLL5iQSPWrG2+C1st4gGQOTWxR063b3Lfu6uT5TbSJp7V3qABbS9NWxt4uXBuY/arlJHOt9MbUYt2rl1o43RWi30PUWdw1dzT6a22V8Z8/kK6fg611I1nVb65kLZCoP0zV2m6LprdoXDaLB2nxLzBifsc1RyPwWktOCdXc1E8G0sD86Ruj3jeZtDpCEMH+K4kN3PGBXoCmn0yFUIYFiSBbAip4g2gbQWHrmRVkTpwrPROptKFLSs2P+qMVWPg7rAXavgn3N8D+lepsm7+F8MtCM27bFWRtGKuHTzXTug9X6RqfxNzR2NWSIFtbvJ9TxXU1jPrOlXtAnw1+F1moXy3PE3IGB5z8vf866QYqMGKcBgQ27BE81UvbxTfC3XTE6NWIGSt4RNFfhnr4UR05cGPNfXNe1k8bzmquo3ha+Gur3CwW8mnJssTw3A/UimlskeLHw/wBW0q79bpvBtKZc+IpYD7E1Vb6crBxZa5K8Amd3pWLS2wunbbdvBXJYobrRkzxNWvqtTodShsuVaJ82YzRlFTVozrc0V8QfLKmmvE+IB4bTHYVdd+IetPptx6nBJjZsU7R+VdfRX9Sen6YXLxZmWSQIn3rNuNSa4Cna2VYTgkqaNw2rQCwq7vUdq9GFDHzW1Yc5UGgdNprh82mtFvXbWfmfCPOeMoiHAxgDNbNHeOgv29XIN2w/ieZSwA4g11RotIb6OLCqykcDvVGmcjRuWhSzMWkcia1OWpZjo9M+M7Y0KjXJbbUeIxLK+wbScc81lPXhf+IE1XiXfARgosqwKsvMgj1OM1mFu3e6iga2jeHb7DEH1/OkvadEsF1REz2wTWtZnHa7XVfjI20FvRaTwrzPDM+YE5j7TWr/AMWaE2Beay8bgo2tEnvyK5A3XLiW9QV1CW+Ny1hXQ61S0215JG0jP25qTkt/H+m7rfXbWp690/XdOYN+EtiDcUwrSZx/vtV3TOuWE1yanU27nzXGulBIUkQD68VwCt5tQ9s24ZeZxFWJbYOJEyP0res/Hp76xrdLrFVtNfQhuAeTSdThdNZDDcx1CsBMboBMV4vS3G0/UbF9bVwFWI3xhQRHPYV6duu6LqHUtKmmDJ+HuNd8x+eF7CkqY29P6kvUtM+pOmvaNluFDbvcn3+lYvitvw/w8tyA4a9A9yAa6Giu3Ndojq/AuW4RyUYDBE5rwPUtXrOoHT/jdbcu20lltxtAM8+9Xd8Pt9D0iqug09pf/JtIhz32imJIJkz7eleU6P8AEq6zZY1aIq2WncvJHrXQt/E+nuXfCOneyoaPEY8j2/1qS/suu4CR3qE9/wBa4nVPiG1p7DJoP41508rxG1p96XpvxC+qvaa3qbNxTcJRieO+far8lld08+tVXd76zQWlMsXuGPotYur9YbpZQWbLalzzsAIFeXb4i6hd6i+ruuVuWrTLbt7doUnvxTU7+nsh1Pp51p0Y1ls6mY8P/tirbl5LCG5eZVWYBkV8107W1cX1YC6cm4AQzH1mr3u3tmXLDkSSf3JqamV7G98R6G1e2IGurtElCBBq2x1/p120GOpFgn+V1Ij7xB+1eGkgCD+gpraq5hmOBOc1NXK902t0Oq1WlFrVW2HiFrj9gIMe9VqvT10VxdWqp5mfeDDc9q8K2oCnIuJbWTcKpIKirrmp0rKv/PC6OQGLERHoaaZY6HR+pN0jRavwyHe6xh3btP60E1hfLsqMud6MRxXLW/buBbaXlZckBTiq7jRpLrKIeNvE88/pWpKY6Wp62+u6Vc0+7al1kbcxyNpmtGm+J+p21VE1istuNncgCvO6S21rTmf5zPEY/wBzVTDUPft+GTb3EoYPOa18Ux6XpnVbvTLVxAyM9x/EYuIJb/fvW8fFGovdO1Ni9aG91It3Vj8j7V4/qzxp7YLMWuXIJHeBV/TQo6eomZYmSft/Ss/HrTNr1PT/AIm1gVbV+2t7bgbW4X9BXX0PWrXUeofg7Vh7bbSdxaR9OK8P+I8EHy4+tbr51PTTabf4JvJuVkOYqbVx7wyIxEmBNQEcHFeU+HurXrSXbN/Us6yXtb/UjNd9epaZOn/jdXeFi2rBSSYB/OrpuNT3rVp7au0G6YWBzWDrUJr+khmUKNQbjSeyjn84rkdc61pb9i8NFqUuC2VbT3FEhjXn7xe4hvXWLuvHaJ+lNxO74+jXDd1mmdun6u0t5gPDc+YTNeTv9a6tY0eut9bS1qUtEpcNvyDdMbY7+1cHTXPwmpGqs3Gt3EIYTcJBNTWdR13VLdwXLqu7SykgLM9j/eud5LI6HQOv9RPUDY1wN7S+GzpZtKC6QCRB9hj3xR+ItZ034hu2b+jH4fU2t3iBwJvE+oBPEV5u7Z1gFu9uKshPmQ5Bjn961dMm4t64dovqR4QGCR3kfWpvS+M10t4zqTuZMZ7RT6e0bmrsNeU/hw4NzP8AL9KS/D33usqqxncFXvTkwInkRj0qKt1JtW7rm1YC2ixFpHyQprbpbj9F0N65b6sluxcA3WrFuXZgSYM/09a5ZUW0CpO4mZJmP7VrXU+KQ1xV3rgDtTcQXtqbFi7Yb+E6FvDYeZQTiT34qi1uLGZAnv8AWrxca4X8wkngdqovqfFiMAgme9T1Vy22V3ZhhgI/X/SiGBuCcCazF3W8wtlQGGZEmpbe4mTbJ+uKzlV0LDhlNtGAZRwT+tBBfUlbyAA/IwPNZbWqZrqwFQZB29xV73mZ1JaY4xFYy6uo2rO/YlguJiRnNMbdy44ubMK0mTFBLngWyy8Tz60xveLpyZKg8gjk1f8AgvDbtwWD6xVdxXtMHXaEOCGqq0ALDhf55BPpVQ8ONrBhBOa3fE1oGqe1BCBh7tIP2r0HSreu6r038JYZSCR4qTE8/pIrg+GioTO1AIzV1nqFywrixfCQJBVCWY1mJ/xRrNNd6Tqfwt9GtXFIKh+6+oq5epPpen37B0iOdQAELcqZmZ/p9K6HUuq2+s6TRBtIyaq0m27deMxER+v5/lybi7wDnHFatlPfU8cmy9tcC4m1wO4pGRdkkkbapS5vLgCYJAoDyK/pEhZ5rOKu/lmcCqrm4sGUnHBBooxuWR5dpziZg0qKoWJk/tSHprV3yFbjMWzO7mltQzTJ2k+vFXEXHsHeIQZLgQRVFizcu2ZDFBxMZmjS0qqqFBJAJiec0AApAXtJANOqcSrgjkkRNVswteI1yUAMEmoyZ7zLxH1ikVyBIyec8VHKPalCCeRioqBrY3CGB5HpT6RttXHGfEOc4NNvDMSRuHbMRWPToRdPJ3cAnitQhSN3FYvTUjGyJZdhccSD27z7Ur3rlwIluwxJO0QMfnWnUacbb6LG8wQT/v0qwXSunUpAHZRWtMS3aCDZJznPrWHUXmF4lhJU+UA11EdPC8zbZMyRwK56WBf1Fxxx/KTwanGrh3LNbDGSu6C3oaC6t7UAbWA7nmtWltlNO1lgWJckgDBFZvBRNVct+GSoB59KsqYddQ9va1hmVewIBpbd5xe8Rre1txmCIaarYLs8jA25xBxWV7923cYI8rMAFePoasmo16vXBLyWwDEyYzBrZa1EeGWB2/zQMEVwtOLVkjeTAk45rbY1IDCLhNswIftS8UdAbH3G2CEk4PIqu7Nu21wCBxJ4pLt1ltsbSeYZiYk0LOqNq5+HcAm4CDbfO0xWMb0DZTVaYKl0C5Akr3NKdWAuxFLbMMT3Pt+tJpNQF1ty01kBxIlTIwayanU2vGcWZKTEg4mtyM66FrWWwsJa8Nt0wTAP3rqaPrN57r+NcUjaFK2SACozkd681prvkKLbLXAZnsRTtqQMmyNwIODitZniY930jqP+I9VRDfWxatgkWy0AV3LGpXUi4UlQjEEtwfevm9vX272oYWNoYZbMQK6nTfiK90u3d0zu2o091SGQktk+hPFa4/ks9Zsdv4i61a6frNMlnUKzhAxK3PLDSJ9O1W2fiIneGstfRbe6QwGRyZg14Pql8L1Jbmn0z6e3cSVFxt8H2pLvUrquisiKcEkDB7fbil5cr4uPpfSeq2ur2Lj2rVxWttD7jEegyBW0nP8ArXgek6l7huJ+KHhl/EKssEGPX8663T/iMWCx1A8S493bujCr9KvH8uXKlleke/ZtLL3lGCQvdvpWHXdZFm7ptNpgX1Wo2RbABCgnMkE5rk674iD37b7FdRcKBU7rPP0/vXCV0s9buai3ddd1wPaBYmPb271q/kMfRZtbiguq5XkjMUG220Ls4VByxxXmup9W0z9OS1p7TW72rc/iCwmUH+4/OsfUetXeo6a1pmVWto4HhBYDD/1GM1f9JCPXm7alVFxWLZXaQZpwQJnFeZ0mq6bobz6hmAfRWpsqSSpJxAH510rfV776BNa9qwyDcbwDwUEgLHfPpVn5JUdSMSM0A0niK49r4n0N3xGezctKigie+Y7gf7FTWfEdjQ602biu5IU7FAGwETPvWvnB2QSSAO9ebH/Nf8S7iyIsqcewEf1r0mlDXBZu7CnijcB7Tj9K8z0Nhqf+InVtQVxaS4AQcGWqy6v09NM5PJ5qGoMfajWkA0ZjgSKh4qcjg0CI63r96zbebtmPEUD5J4mvK/GGqV7mk1Whdb7aU7HNpsq09zS/EPWdX8P/ABU2u09tlt37a2n3rKXACYP9K8z+LusS9m7Fp3Z3B4LH61y5cmsyvTan4o1P+Csg1bX9Rqt1srcABtDs3Gf6154X33Lpnu3GHzA4iY9qytqWA3hwwxg5FafFU2lYQARkCuNJkPZ1urezct6g7rdw4PLY9D6VtXrrW7yBWuH5VYFpnP6fSsFtrdxAQQqkUuoW0itcDArHYyazL21kdpfiHW2HOm8e5sJLFwAwnjuZ7Vs6T8Xtprl2x1BA6tOxlwZ9fevGrq1tholQ3G7gVcl7eyrc23FHJHI9K1tZ+MfQW6/cfoI6hZsqbxv7PDfHl/zftVD9avXNda1BLrpLSguqjJaDJzmPvXl7nVza6Xp+mrsuWw+9m4M5gfr+lUXDvO1rrIGEDzQAazeXJZJj6Fe6vp0sWbwBIugtn+UDua2KVYB1MhhIPtXh9Hp21mp0+mtOzb7ijDEA5/avV3eo6j/H7fTLNgeDZt/xHA3E4EfTFdfx/k2ds2Y3e9SkW9au3HS04ZrZhh6U5MjAIrvLqJQogA0MxVURwalGaHbmgmZqciIo1Bjg0AHFHPYxUHeTFQDkyZ70Cj0NH2Io5mBQMTQV3rngWbl2JCKT+VYeh6q7rNEbt0XCSdwdwBuBJ4j04+gFZus6nqd29ds9MuKU06bNQjDDbicZ5wP1q21r+pWTpdHc0B1NxoW5dSVt2x7QOw9axvZXWgzQ70RPAxNU2dVpr7Mtm+lwoYbaePrW0W1O1TM0f1ooZ94qH2ox3ip+1VC5qetMBzQ4oIM9qmeaPvU5FQCaIyaHtxU4E0BGBUPFQZ5oCglEZ5oUwqgdjU5ojOahioAAZqZz/aoKknsaoJNDMUe9QA8zREzHFSTHFTPeiKKGYyKP1qZ5Ex2oxNQCpmcmoBFMPYmKoEkVDiiM1MmgE80eOak9zmpQSaMkDPah7UZ9eKARQHMUeeKPagEkVJ96h+lT2oJNEGlyDxRE5xQNmpmaA9qkDk0BogyfSpiKkUQRmpmKGeRTDmgAmKImaAnIzREmivkqnMTJPvNXpbLDEx71tvdO0Ni4bX+JaZnGf4fm/Wa6Wi6J0m5YtNe6gjksSyghfsczzXzbY9E4xwhaaMlImPmpnsC1bJuII7mJr1Av9A0KFbRQ7TlR5pqjUfEnTrabtHZ025jEG0DH5Ulq/wDrHnUS08C3JY8Ad6Ot0Gs0mhbU39MUScMTz7V2bHxKiObrIg7bfDiaw9f67a6r061prFtkK3pZS2I9a3w9Z5/GTpwxkH3q20pay6jG04+tVwIMY+lXaYM91LakZYET9e9em+MRt+LJPUtKFPGjRJHr/sCuvp+v6fR6a3pDbDG0IwpP35rzusIfrV5V3sRcUeZiR24o6gH8Q6rIURBn2rlz8JbI7Ou+I90pp7QQsIBJP51z+map+l9J1Hh3XTx2Ix3M8e1ZB6knFMpLdPtA4DXWP5Vif/K79tVq8twk3dQzqR5vFJxVFpEbqVlSd0yxP2NUkcczVml/+TrUcie/sanA37G44yFZTnEUtjd45aQCikgj/fvVIAgQTgmrLUg3PUoY9asqSmRDB8/596DKeMUhYkc0dxIFY2mmswdQgPqf2p/DG9ixgdu9VW48SfQY/KiGJHvWuVNPwPWlYg8mhuNKXLc1iWpqzdiJmlBBIikEk5J5okxWou1ZuzzNHdiDj61UATOPvU2vH9qyna4upwRn1pSoI+lLhUBaBS271u42xGNxj2QT+1WSrlNCh0yeTwahUxzn3rdb6H1a4Fu/hFtoflN66En7HNaE+H9yy+u3OMlNPb8Qfma3lMciIMz9qKx2MH6V1b9joWiZhdsm8y4JvXwoB74FVL8R6TS2fD6faRGBibVoT7AsavxOmbS9P1+ql7OjulD/ADsNq/ma2WOgau6P49+xps8E7yfsP71k1PWeq3yotIUJPmL3C35AAD7Un+HdW6gCmp1F3w8ny3Ngb7CMfWrjWX9Opc6Z0vSpGt1JeMHi3+hmql6j8L2JRVssQeS91z+wFY7XwtaVh4rIAedrS37VsTovTLcBle+o/lcx+tayL8b91X/4o6PbG3Sadd8xuOnUyPbdmlX4sNq4Gt2LiFeDuUfpFbrdnQ2li3o7SmffFOLqhttmxbLHgKgJqkjmj4p1jltmla4rMSCrxE9sLFFOt9VubvD0LgDMS0/mK7tvQdUvKG/DXLaH+fCD+lG5prdhtur6km4fyIpJH3qZDI4P+JdZu/8A6ub6u5H9aB1XXJxoefV1A/Vq7e/SLymquH1ZlFBX04by2GHqN8T+VMMjib/iJhi1YUfUH9ZqT8SbYFu3s7neoFdvdaOfwqn63GoeIx/ktL/7UzVMjkBPiExF+wg9tp/cGgdH1u4zeLq7ZU5wVj8gAK7DXnuEE7AR/lUCiLl1ODxVHFTpfVGx/iSAHsFWivQ+qSZ6mgHabY/pXY3XDuJZmP0oAXjjax9xQlcxOhdSB3HWDH823n8qh+H9TcYm91VvYKIiusnibk+Y5zuOPypnW7cJPhgZ5Wpg5H/h7UDjqjx3C5n8yKssdAvojumrYqnzEnmfvXSW04yQJB9af8O0biyg+kUwYLHR3sOl8Kb6SJDGARW0W9Gq56bZZvXeR/WrAlxV2LfO3/LGKngLuncZ5PvTDVT2dJeQp+CtW1IyASapPTOnqFH8Q+08VqFtRwT96PhoTnJjtTIusg6Z08QYfmYBgfoad9Fo7sB7ZdZmGYxP0rQEX0ohQBgAD6Vcibqm3pNPaxatqg5hUnNWXNPDeZn3e5mm74FMDJ4z9aBbVm7auB0e2rdmYTFBtG992u39SjGOSKcScRJ9hTqhdtgBJmDHagqXR24LG9uJ9qsGmsosgGfdv6UiXLNwFrV624AyQ1IdXp1zvJIHygHNNTWgLgCRPbNWCy7QQJH1rnp1JmyuiugA4YgirfxSu8NZu/8AuCk1NGtrLboZgD6A0DxFZBr9vmu2XRgJgkAmq/8AGd8hNIwj+a5eUD9BTTW4gnPpXK+Kb2z4X17MPK220I96q6l1/U6XR/irdiwwVwjIp3kzxXm+r9cu9d0aWri3LSq+5k3Sp+1WM2/TIG8gA7Vnu3G8YzDBcCO1EsVHl2zHcGq3S5BZim3mQK1inHnttmcV6jQ7309pEG4hBxXD0/RtbdtglUs23GGZhn7Tiut0fUW9Pb1RvMFD3RtAPIgVz5zfG+PXrb4OunFu59oINR7xtt/EUqfcUW6ppgvlaT9arTrltTxeX2cY/SuclXYb8UoErdQGCayWhd/w22tyQW7+3NXX+s6e7bvC4MlCqkkQCRjNeYtdbuGyhOltkJgM1w+aMDFdOEsY5V3bOmb/ABLUvLgeCJA78D+h/OrrwAsWLRR3Y3BEdjHevN2+rXLd24/guQ4AAV/lrqdP6xp9TrLWn3NZRQSWvED6Zmt8jje3Tuapk1pSFgmAp5HvV4vvuAYgGcRWe2NDqdT4ilXFx5NwNuj6RTLeYMRoelXmIJh7qkz9K5ZrfK/pnNy4+t1NwwVInyjM/wBqu04XcytZ3nkGCTVCfjWW9dgItxwt0x3nj2pn1nU+ldPfV5VDdCbnQTu4j2xW83pjcdBLC3ZUWnXHORH51U+luG//AAiD4R7GSuKx2vim4mpfSatLj6hwuwBRicfnU6X1TTWtbfTUakacksji6GJWOCY7H149653h+SbiTlrYb2uVSjay+FPzKDANYdSAdbpQQQMzHp/s117PTvxwN3TdR01wYLbW3ET/AL4rHqdAy/Eljp7ahG/hK28LgSTI/St8d+1uM9rTWbDsbKMrMIOZrRasnUv4BcqD8zEDArzul6v1jW6i9a0qWLots/ldSMA4EjuaqTqt7q9k79EpNnna0AT6jvXT/PkxeUez/wAOt6e4H0zpdMcuIAP071hs9L1u4re6oTt4i3Arl6XqdqyqJf6Z4twghWtXYJP0PFarfxPolvNb1FnU2HEjZtDH64NX40nKNj6l+mWPF0927bucLsY8+vpXZt9Z6taRHe9pNSrCQt/TqY+4ivL6nqmi1aobeqPhqCTKMAT7zW/Sa/T3bj2xqrNwCPlcGMfpxWcrezHXu9V0WoXb1D4W0t4Tl9OwQj7R/WslzR/BupDBbvUOkuf86s6D9/3oAXLltjbtvcXuymR+lVFHEypxzipjMq0/Bxu21udM+IdFqkYSqOApYfWaz3vhX4jsKW/wwXU/zWbyt+nNc/X6W1e1KbrfAmJIj7VVb0otHdauXbcf5LrD9jVmqtttetK9pk2sCUYHkGYM1VdtqNRYHlcjmBwPSrSGAE3GMdyZP5mqbuoVH3XLimG7D9DUnqY1afS9Mugtf1P4a5uI2ranH1ptR07R/g7l3R6s3zaILoxGUJgx9Oax6TWWHvXFu3rdpVMqzYn/AFqaS9prmptW9T4lq0z+ZrcGFHNb1ntmtwLJgRHFW2bSl1YySDKiYrfqV6N+JsLpLl4aRt3isU83tGIpGXRT/wAm94wci6B/SnyJJrDqbdu7DOjMtpiSIwCcUdMBZVUUeQcCttjUXLVt7Xh29l2d0jJms7aQ/h2tWvM0Y3NU+f01gPs2XA05BA+vpXS+IXY9Q0dmPLZ0VvP/AKjM1xl6b1GQBa8syStytVyz1B7m/Uqbj7QNwacDips31bKbTEI5GZYgqR2NdXVXbup6dd0upjwkYXFBMEGIjH1rlWEu2zuuLwwbBk11uqXbB6Tb0+nuG9cILuQpBDdgf1p8u3OxxSEtk+GsIpkFjJpHe8tg3EACloJORHrS7tyQVKkiImtKoBoLVtxJaQR7U5VZGG7cBXMbp7Glt33Cyj7e0wDVr6G3cH/VdQOMTFZSo010q7SqGPY1hrAvGX3tyce1C1Zuv4ly3uWAAWmKW4d7N2HoDVXiO24Ww6hjwO1WIdBc1TFACGB2kk/vWpkZUI2ZAjHc1nW7qg/8BVLtzKzHf6dq2nUblnwCrAZk4JpYsitbDiGYiTyv+WltEXLKujQx9uKcl3QH5TuyPWolpA0liI4jiss9i166kbSFn0FVtcukyzT9hNaGs7gu3knuao8K81xxuG3sCeKikUsW3NzPrT3ZaZLBSPlBotYbDY+bInirLyeQkGY5xRVNqdwI7cYq+4pBBB4MUmk076oOFcIbQBWRyST/AGqHflbkz3kRWb6kPfdPBRVJMndPpUBW3p0DAlwTM+lVuo2xx2FU3bhZxM+URgxVkVusNGiDRPmLD3ogIST5hPY9qo1DeH0u35QTvxmIEmKot3XAIuHB4AwBWrGWgBWO/JZTgn2q5GL2y23HBYDFZVcRKNuU+9XW7zKr2d5CNkr71nGl41Tqq2EtoRMFv5vtUvM4UWx8x4NItj8VpUuG0bRUktukFo4q1Lunv2VWxZuq1s+Y3DJOO1MRQqeGpdxtzP1pb1i+2mbVbSqHCkkAn3FbmW01o21QAn1MzVZCi0FKB1IkDsam1ZWFm8FFYqZJiGxmKiM5CtACsfKK3XVTVKjshJA4Y0+kt6e181tTjBbMVLyXC6Z2Z/DujcvY+opBt3t4eFLEirLgCXiyGMnHtSsm1jcDLsbgd5rGqcL4gAJxPrWXXWHCBQu479wj7j+taEuydo4GeKquln3eHG8HE9qTdHNfUX0fw0223UwQROaHiXrd4XXdiwztPB+1bH0atat6hXCvuJc+s1nujbqvBuEYOSM4iu0srGNmi8RrtvUeKHBElAvyn61sci657jiudprli2hGnfdmCFH61c7EHBGTXOztri3OADyGPYjNUXGBbGJNU27h8x2wO5BpLDNsksC0zHFScU3tuW2VVhfVSIOBmRFGx4K2fDj+aRiql1Z2EPa3MDAIb96U3LiPvK+UniZipi6uuC1dtAqIacHiaW0mwO11TgHMzinW7vAK1Re1VpJQiSeSp4FSatc+406PbbMExBGO9UXla2iXJMbwGJE02oeQXtKSAxj6Vke4XALPOwYE16JGLXZ0w0T6VbLWt5ZidxzPelFkW7rm2V27vIAIxXNR7SKotlkJG4bTVty+bwD3WO4YmefSs/HsbtSz7cnbMliKx2PEfUL4TFSGyxE/aqUuP4TgJO4wADkGr9NqL+lDJbAXdhldco396uZBu2WkuXLptlXOSR3xXKaxc37/AA43OTtB4+tb0Nx1lnLQeTma13PCuSrPZdzA3j9prMuGuPcLWI83mBxt/vVLExPvmtmq096+LNnT2lOxm8S5wAPvz3pdL0q9qb5AvW8Lu8ymD6D863KYr0vnXcNs9zPbtW/T3Tbtm2boBY4DGSfzrlsXN4W0svvc+UAfNHMe2K1NafSaayb9ttzNA3YzmpZpjoPY/wARRLd8DahJG7BB+1ce86nWFTBCkKARIFbNLca4ovtkgkAEzFPe6dYewbtxGt3N0kq0SDWZfj0en6XcvJpmewimX2ONomJ5BrRfvXL2oUra8Ff5szNZvwYuWhbS+LKIZnkkx6VZbtLateGbxuMJztIxWbm6q8qVAdWJHYg4NZ7160lwGWgie3NJburuLWzuXiD2oalbhuowsAK4kEgBaSDoae/4mn3ENImN3MU3ibrZDGTMya5+nv3gwXapMx6SK1Nftho2qyj5wDkVmwnTQX8W0FF3/wB0DBo6e1btFnQDecPB5HaqF1FhE2B2G5oPlNc3T61dO7hi4c4mJn6UktHZm0EdhB2j5TOfQTS3Td16i/eH8QgKAJMqMAe/Fc7R9QuarVQ1wRxtKwK1XNRqNAbl0KxXeNh3xt/2f2p3KPZ/DN9101z8ZdJM20VWJLQP5QPQVz/g8eL13rN+I85An03Ef0rj9O6pqB1TTN4qrtJMuMrg9/Wm6DrbfS+ofir27w2Y7p5Mzj616OPPJ2xnT30Ej7d6naa88Pik+Mxt9OLWQc7r3mX8hXa0Gu0/U7Bu6WSqmGnseYrpPyS+Ha48TXnPiDqPV+jdQe7a1RuaR13LaTBQ8yT6RHP969IRjiud8SPqB8O6q3p9PbvLdtst1nH/AExGY+ox7c1u3onfTyvxB1JvinQacoxW7aADgRs9zjgmBj2FcfX9HTTOPD1DbANx3AGVj2rNoW8V7bb2sndMbog+h7VofXIC9u9vuDKyO1eW2teMN+0tvYVYlT/m7GrAzW1JKwMVouWlVigCsg43Caut3haTw7hVrZwQfT6VNWOV+I/iFfGChTn0H1rVb1W5oRLTBlgEGQafWpZ1FseH4dvYxMBB5xWHTkqNvG0yBERmrO+0XC0jbkaY+nFC3cTTtlWgjbHemR/FZixEL6cmqNU6JdngsO9agdr+kubfF8RDOcAxW+3dKspFyRPlPtXKv2Lj6dStvaXBKHifeuzc0unt+GbAKAxyZGRWOViyNNnUXxpoBWZ5GO9Jd1WsaLS6l0d15QBd3sTSrba1dIJO0cnscUhtXruotuBtW224GRzXOdVbHufhvfoeiaezriwusWbe8S3HP5V11O9dykFTwRn9q8J1bX6/qZL37oEABfDO0L+VdbofVXs2VRbStp7Ui5ByT2j0rvx/L3jGWPTAmIFHis66zTy+65s2qGM8Ce1aJkBhkGvRKykfagBmhduJYsPfvuLdpMs7GAKZCroHRtysAwI7irok4qDmKEx2pgZWRQTnA5qAetQCKnHNUQmq71+zpbD6i+Yt2xuY1Zis2s1mk0+nvrfvoNq7XWPlJGD+s1LVcEaw6063qtpb1tFKRpzg3Pqf3q/4Sv39Vp9XqGuvtN4qLZM7D/vH/wAyK85e6hqvxotm+DpLd48KCT7/AK11ena/R9JtXbDXXCMwZjaHmM5+UkfX71w+XZfHotffvad9N4SMRcYh4E4ptDYXS6cICh3EtuVYJn19a563+lXtOvVrur1Q/DHyqoIBEnt34zn2qJ1e5b6UmvGnu39PvBPh25ZUPt3ius5SpvXTscZ7VJM0SGIBMRHapwK3KfSAGDQyMVDCobjMFUfM3oKp0Oqs9Tsi7pC1y0zbQzLExTRc0giaEgsUnzKJK96zWuopcXWtY09y6dIDHcXGHYfeuN0/WjTjW667p751uoYsVjBkcA9gKxeQ6I1XVdX1eza0toWdED/Fd0ziZ5+0fWteq1lnRJbe8T/GcW7agSWJMV5e318dP1miRrrfhwQbnjNjj1nPp+VU3utPqet29ey/ibOnuzaVCATnHPHas/Nce0uXLNhN969btrGNzAT+dU6PW6XqCC5prgdS5TJAkjmK8L1bq97rHVbesbSraWyNqrO6M+tNpeovodU+pZWutEWVU7QrHvWb+Q+Nx6pfiKw3Xn6QtqdoM3Q2FImZ9IiurAmQ0jtHevnvRxabql99fbN1blm41zw2iSex/Oa9fb69oremstqZtXrxaLYyce2YrXHnrN9dOe1QEzFLqrtrR2mvaq4ti2gks2MVyurdaTRnRNbfbbujxLj7eEmMeprpswdfIkcVBxmsPSNdd1/TX1d42woJkgbREmP0j86zan4isW9Y+m0gTUBbasSrZLE5Hpip8orrzUPNJae1qSvgMCWEhe9BLr3dbf0tuw//AC4G5yZBPpxV+UTVokGpMCOTSDU6dnKrqLcrhgHGPrmsGv6oNHet3bTLc0rAC7cB+UzgD1p8oOkDOKIwagRhypEiRJijtcEeRoPeKfKUDvRFSoIqxUAipANH6VAfzqiAg84qKeRNVu9uzct23PnunyKMkj1isul6zpdVbvOrbBYc223eorN5SJjfzUB9Ky2dfavX7loNstoBFxuGPpV9t0uAujhkmJFJylXTZmiPcUJBErJ9xUn15rSj/WpGMmj2kioSeKIBOao12t0vTtI+q1VwpbX0BJP5Vfz2rj/Fiaa50izb1N0218YEYPo3MdqlWTa36DqOm6pYe9pX8tsebxMbT6Gudd+Jbf8AidjSaPT3NSl1ipuKMQBJIntXH6N41vTa21orQ1Z1S+GoDBVggg811ujaWzdvi/8A4Zd0Wq0g2NJkXOxPoST35x6VznJj/ruGVJEE/wDtFH19q53UuvdN6Rf8LW6k2rhAJEcD9q2ae/b1emTUWmLI/BK7T+VblaWieKbAoVK0CB2miKAOO9EUEJNQHvR5FQH0EUHyQi0ZgDjmKvD6RzncoGACDJ/Ks1EEiIzn0r5ea66ZBbVzAYSORRC7R5BwOJoQZ4ogSx4mgS1vWCV8xMNJqOSGk03yuV5ikutJ94rr+P0VY2EDmtfTwDq03d4AP3FZGbyDuZrd0234mut5BM4/KvR9DO7F+q3mAgtfIH2P+lbrli2zu24hzxB/pXO0hL69DJP8Vj+pp7238VdHiZmI965czj4tuWhbDF7sBQSfLnFG2C+gssiEqhacepq2/fvf4desu0psMAj29au0gst0mw9y+toriOJ4rEv/AKtZGJdrCP1ptMQuoDAg7VP6041Fu448WyHCmNwMGKrthPxN3wvkCEgHtkYpxiYRUO0gGTNMhIW4Rg4qzytAzPes9giLwkTOanH7TBAAGcCgLttgdqtg5xUfdxzVToVIZSRJyPWpmmNCAEMRwBNQEClseZrgbgLEfX/tVvh5gDHvSrOJI3cdv0obZBHY+tLqdOzYW4FU5PrV1nSa7WRY6fpblxyoIJUxHrJ7UnG1firXI8pprdi9dcBbLt38g3GPoK7dj4etWWH+I6o3bo+bSaWCymO7cDGaXW9a0XRtIdFordy2zxut6fUjxRB4Ldh65rpOKWyMmk6B1PVS1vTmzb4NzUeSfoOa1Wei6R5R9Rf1DjJXT28f/PNXIvfEGrvX1Oj07qyTDX38ZgSI4OOJ/M1Tcsda6k5Gs1N0IwkIDj8hitfGLNvkegvP0LprZsaG0+2d2qu+K59toqm78Z2raCxo7zMAZ2aezbtSI7cn9KwaT4Xtok3LjCSDuZeR6V0tP0rQ6UDbalgZDK0R+n9adLn7rj3Or9U1upN6zaVWJgF18RgOwLH2qf4Z1nXvu173whPl/iAD6gA4+9egCqgIA5PDGf3obzxgfQRVMjlab4b0tpPO6rnO2W3ftW2303QWlUG34hXIJA/7/rV8EDn8qEiMuB9aYu4a2bVrFqyiDsQJP5nNQu7iFYDOZ9K0abp+t1cGzpmdTwxEL+dXt0i1pf8A5O6ja0zEwUQG435DirEYYPHrV+k6dq9axFmwWgxu/lH1NaBe6ZZJ/C9Ouap1/wDM1Jhf/nR/Whf1uv1gKXLq2rRj+DZUIv6Z/Wqmmu9O0mltsNVrBfvrk2NKMj2LTANFeqDT29vT9Fb0oAjxLh8S5j3NZRp7YJYrn61YiKD2OPSmDPda7qmZr+ou3mbkFjH5DFEWNvlW2RjgCtQKgnEHvFECRyDRPGcWGAIZZketMNPPMCPSrwIEgwBUAETVVULCjBb8uaI09sdyRVvb3qCaiKzYt7YifpTG2I2jA9qcLJzxTbBzuP0IoKwAAADEegoHycZnPFWnYvP3M01m3cvEeBba5/7RNBTLN9Ki7ogDJreel6lVL6p7OlXt4twCaoa50Wwv8XXvqj6WVj9TTYbIz7TGTFKXUGC4pz1npdv/AOR+mLcj+a7dLEfbNUH4m1y7jpNJZTsITH61n5QarenvXVDW7LsrcEDFWjp2piSET/3OBXnNT8VdVuP4b6gj1gxH5Vju67UXljxmzkk81PkZXrTpLdsE3dbprfsp3n9Kztf6baYl9erACf4aHNeRuulq3uvPGf5jWvTdL1GqsrduXBpdPcUsrXASbi+qqKS2mV3L3WOk2FDTevA/5do/rWN+vO7Kmg6S+pZj/nmB9qxNe6F0lylxjq7ymB44BAxJhRHsM1ib4n19/Tmxounqis3dAiAzMQta7J/HoDruqIYudM0mnkYNy/J/KalzX3BYY39alu33K2lUR9TXm10/xDrX33L6Wl3EkWoTJzOAJ+9aNN8L378sHu6i8QSduSfoIpq/GujqPiXSKf4evt6klcpaJ9eMR7d65bdddrkW9IpYertP1wTXbt/Cen0q/wDNJasK3/malwp/39qiaPotliqt4xn/AMm3AP3NT0yOMer6kBNunRgewQCPvBph1jXXFZbdgQOecffFd1VsKYsaAqJ/nI/tVk3+Ra09o/5kQTFMOnnfxHWb6/ICD/KN0H82/pTDTdWueXwU/Sa9D418YN0mfQUjM7iGYn6mqkxwl6N1MiPCVJ9SDP5imTousLEXXRI4kj+9dmeARJ7VVqdXY0yMNReWyAYbcKsi/Jxuo9AfT9Puap+o2y1gbvDcnzD29680msW7aDlGtk8rXoOvdU6br+kDS6S+124LysWFtgNveMfvXmrdwbBtXcyj5SJrUmM+rU1NkjzXBPoATNMzr4ZHKmRFbLGgv6rT27ifhGDjI8VVYHuIrPd0r6a4tvUL4bHsXDH9DVI669UIvWNPbsuMqpYxHFdS30jpyCDpy5Jjc7kxXnrDB+opZLiC/wBYNenkhisyAeYrOND/AIX09YJ0wb3Jqp9L0QGH0aEjkFSa1KTAO4farEveWN8E1E1jUdAZXRls2pRoYjaQYxxXz0albu20SrOjbQFEAmYn6V9NDoCOCRxig34dhDaSwwPM2xVlw/68h/4S6obYuI9licbVurz6Z4rk6YKNdtv2gTZ3rdtt2wRB+9e7bQdPb/8AV9pT32kj+tJ/hfSkyOm2ATyVBBq6NHw2vgdBG0KBecssL/LOP611UvXQwZSSUEwDya5lq4yW1tWBtRcKF7DsKF/UnTj+Pda2SCVLE5MdqyWsmkuONIrbo8bW7m9Sv/eqev8Ai6n4d0emTc1u5rWZio3bYk9qz6fWLYs6UMrXHQlmzAM8Vh0mu6vYTqB0nVDZTS7n8GARzwJrpx47dc7emNGuf4+GZWd1v9xBgDAP6fnR6detNqtbrNYQltldiDzloj65NdFuvdb/AAWmN3VWbw1FzYxNkAiT2+1brP8Ahd+/qUu9NFxTGNwWZ5BI9810vPPWeM1p+B7VrR9F1bKSyXdTuSREKB/eaOrvq3xPq9RgeFYG0EwDCk/uav0HVul9PtLobOiuWFSTt3lx64MVyOpasJrOpa3wxta1tVe0bQP3muM75OnLMcz4d1zJodZNlm2DxdyDzMCPl+0Vz9Ndv3bmo1dkixavXMWyoMweDFZrV234PhfhXQMNrEXz5vqIrbp5NpzYtube7B29/vXp+OOEutFs6zepuWLYCAlSrR9/9msty7cbqI1Nqx5mUSpYEREf1o/jL9oMLl0EzJF23lR6YirbWtFvULeXwg+3bDEwwpIDqtXau6e0ux0C3Az+JEQMRznNB36dqXt2rgth2byhRt+gJFU6hr9y0yOqIty4bkIoAjsKy+C2ZssFmAxGDVnGG1s1Wh0untNqEuhGMC2iXO/sQapXqPUrUG31HUqRjzXWcfkTVC2LdoswRgJ5agSBGRJ7zVnGM7W631zqyNuu301AXsUAJ++a6/S9Xe1+gfUXkVG8YqAvYAD+5rzNwDY8AjEzXqOkow6TbaIFxi39P2rn+SSR04bq1gdo9yZrNdQs5OMxz9K0O2I9P0rPdurbXexHmMek15nZQ9rxUYG3DrIUnitFm0ougBRhM/lWfUMxa0EwC3m9/atyJb3eKGAZvLBaOKzaiALhdoEdqsQKmQBgSaUA7zEGRTlQVYYBiM01qAkBBEH3qxVXkRNUi06tKZHpNWKYGcVzoYFxyZohjHP2pZ9B96kHJBH0qaGWFz+1K0t9PSmUFh/WiBmKaKHQbcqPqBn86hQ+GnlJ9KsukLbdmO1AMmKy3+oW7Nu3bVGJ2k7sYk1uXpnpiu37rObiPCcBTFU33NwMTAZiKF12ughBGZAwKF+IVlJzAg1oICePtQBIwOTwB3qQSD7jueKfTCLyFjhTIPpV8RosKLdwvtk8EE1Yxn+WBV2nVT4gAkgiTFYmLiRySTB9BNSi9HiB6mKsUsJjg84qq0CYcH5eRS6httsbgSu7OKwkXmB5vQVGIJEGe1UhytrM4HBqJcZsmB6CmKuPlJUnmkuCX+bExAqpr1wZO1h6RVaPaa4ouFbUmF3cT9e1WQbLGn1Fq7skBt0JB7epqXUZ7F6/dJ8WYUE4x/Skts29le8AIAXOcH1p2uEWLibQxIIn0mpYQlgLdsA3Liq3oDk1ReTajKAHzgxzVipAB2nPGOaJXeIE/arDw/VCFt2icKXP7VltedZQAjuZro6k7LiiJBk/tVAuW1fYAFE4A4nmtWilVUEKWwaOwFiCdsiJ9Ke3b0zEi4z84jkVS25GDzxyCZFQIhvj57jGMQWNX2Lri8zBiqASY7UiWLjBntqzpIZz2E0zWR+KTw/KryDnAp6Z003b9poe08GRO4EfanskG6EHJ9KwvbdLgBKtbBkse1aGuW7CC9avAwQARzWbEXPcFpiJJgxAGRVbu6p4rDykeWTMVVc1Fu6AVfcYM+Uifzq5Nuq0jQS7qwBAwBUaNpkJsr4ybSCTJYZ96Grv7fDTDAkGQePSs4vTq00yuQhBLkiQP9xTa6wLOp8RLqOrKFUD15mpePY1paLK7G4g2YK92qg6sae5sWJfG7mKbTXi4a3cMuw8rT2rGgCEAjjH5VJE1uGqK7vGbfPcc/lVOti/fteHcG0AAmM5pLdlm84IVAe4q7U6U2rlkM5T5bsiGDr6fpVzGpVlzSJpdMLiyIaDxBM81mJe4j3NsIhgmtiFr1oBjuVzgGmQW0sgQCvBUHmk6RzdzOTsMVZbBBUtG4elXLpQpcqr7TktGBQtWRvZbvmMQAO9W0wUYACEJfsAe9aEMIxZckRB7VULQQq2woAcScn60GvMGBWQp+aRzFZ9Fy2t4An5c0F2gmVXPO5QaQ3WQHZcOfTvVtoW9qMpJMeaf81SzE1zeo27l68LqtbhQZ24zVNvpdvUdNN+x4njhs2y3lIrq3raugN2QgecYBNPZU6PppS1YZd7khySf94EVuXoZ+oLpemhPwi2za8FSYAMOZkH8qy660LGj09513XLxMoBIH+tbW0P4nUm5qWgbPKjCfN71W9t9fcTUKgFxCUG0QJAkwPXNNHO0a6i2QSsQxIJHaPSkC3L3UHVQdxJfJ967ii7dsu9wkXEXI9a5drUveC3ZK7JWQcitcbpV91jbTwnWdxiacqtslk3eHIye3tNYbOt1NrSGwqKLSXm2s43EmTkHtWqxrHsBldDee5BXb5dh9Yp3EXWNZo7t+G32HLhAILAj1rNbt6bQLqETUNfL3iRtEdz/etI0Vpwuy2HvM+8Gcz6Vrbw+mdKupd6ftv31aLgcShnmPX6Vmqx6VmFjxAAoDmDHHtXO6rqry3/AOJbYIGi3v8AlbHIroaF7i2iqLKiDu/ymrfLc1Jtf9ZfmyPlJp5Rl048MlSki52H8prYt4OCLmZPp2pDZ2SVtMg7krifrQKHgHvis2aRRqdRdUKLcJ5ySQMwOKqD6l1KF1VWPO3NX318NHtXTtcwII+9Z1LNa/6yWz2duK3J0EW1d07swnb2I4NaRqVfTFd5uNbBYpPy+9WaGzev6YhXDuXKIACd/wBKp09ltFrtVZu2jaa3CG3cOQaCaK4LsuTsIPlM1etwWVueWS5+aq7rEOHFs7GMSAYBrN+KvIr70UICZJ9jUzV8HXWms3hfgO92B5T7VlvWygtnYAUbcAc5ra76fUadWc4+ZSDkflWPVXj5bSg7eSx71rimrunst5xbubVvA+VjgD3+tdHS3tes2NfbS5akgugwQfT/AFrg7rqFbn8veYArq6R9feCPsYaciAx4B9anKGtqXdIiXNpLXGJCQYAAqsXEW9ZW+wVS2Znzf2rMbDjWEGCqDBnkkUbtt7t9AjKFBG4PmR6VZP8A1I7JvpptLqBaHnjcvpEetWfD3XNTo7rWkVWsk73ttGDwCDWGzHgt4iF1JiB9OKYKgsfiNLaCuELABeYrhOvF9j2+l69oLkfiLptXGJJAQkRXB651rW3bmt0Wnv7dLft/IyjHOZ5mvIpr9SWLi8QZjjiukbFxtOE1FwXS8N5RXXlz5Sdszj2S309GstuuG20SUrn3CBdNsEMbbZxE1vtae9ZLBblu3bB3bDzP+/3pr121faydVp07+YDb9jGa5zldbZ3l2W4NwVhwe5rLq0Q3jdLqpUDyxJMVfq9G2mLau2fFtgj+GcFB/auYupuXUKsA2SQwEGPSunGb2zenY0WlXqOjVbt0Wbqn+E7YB+35Vnu2Wt6i5ZLBmstt3AYNZ9I58QAruC5A+uDW17jXywACj+v1p3KSsasVfYpjc3pNdVdHo7CFdXbt3CTILic+lYFstp79u4o3bT34PaqX1D3LreMzOyyoCH5c0s1ZXWvGwtovbe3CZ2E4PtVa6lLqElGRuI5rBYW9qdVZ0625V3BYbYxPM03Ug+huNZGx7dwepke1ZnH6Ndazq1OjYuw3ITtIxI9xSXdWu9Sih9wgmeK49q4x2pcMMvpWuzcCX0uPbFxQZKxzT4Ys5N+mdFssrtt3HM9/vVmkv6zR7TZ1LAM4dtgjcB2rmrue+18iN0mAIFadNcZC3JAzTM7L26DfEfUdV1NLNgbrRuglGtgllnj/AH6V706i2rG1cvWxdtpucHGPWK+b6e/f6N1DT9Vt2wSpJWRIaRkD3zXb6p8RnVDTanp++xfJC3iEHywZEH3rrOcc87avi23Y1V7Rkapbtm6FVhbMgAHLR9z+QpH69ePVbVrTR4GnWLaSYYxy39q887u14XbjspnGefr61DqfANy+9wiVkvFS/k1rP29Zb+KBa09wXrAfUJJDWh5Sfp2H51Z0vrRPT9druouQLDEkYkDEAAV4Kx1Jrl03L4/hTgKYI9zW99Q2oUlWGx43QZ3DtT58oz8X0i0/j2ku21JDiQvcCh4ieMbG4C6BJQ8ivAafqGr0TubOpe34iAOXAeB7TNdDpl/VWviHTMbx1AdP4jzMKJPHrW5+XUyx7Dcqgs5hVyxPAFeD+MNSln4wuW1/6fhIHuKeSZMfp+teqPWOj9U6dqLDdQSwLwNlw48yMex96+cdRP4XVfhbli5vEw1xySF7Vvly2dNTxdotfa0vU7l7VWvFNxAtlHYAI08/cYqnVdZ1mr17XiG1T2pYrsxt7YA4iubevG5fYiCFAUSJIrodMJRmvqVVjbh2PcTwK5DcLqL4FwXtQGLB7iJ8oPOAf2ru6X4l1OmLujtda6YO9hCfReAfp715qx1HUXda6sbYtgEERmRxJqKV8ZWCyysGBPrWOzI9Tb+Jb2k0SNeV7ji8WjBLKT8tem1ursaGx4jN52WbdtsmfeK8HpNSr9RXVXLSEowItEkhoERVl3Wkam/rXtWzfvXCWAzGZwD2rU/LiY9B1TVlukafT9S1y6caq8BcZRACie3v/arzq+jWekW9FotSTbuHaRbbzNJycxzXj7utN4ksrXGY7irNAH2pr2q0lrw7z2muqI8voR2q/wClpjtdcvnQaO3oOlO9neQ+pVfmGDIJ7Zj8q49zrGuXUaa/4w/5RdqIFEMIjzev+lY72te/qLmqVmLNxvY8TxHes3jXgS072Jkgis7auOx0vrdwdTOp1Kaa7cMwrWsH7A1z9drbt3W6m8bdu07XW4MCZNHU69rVlLVhVUl95PhwR7fnXMNtrhY3A8u24785NIsjU+qh87QWA8oMfepb1bFyr24JEKxM5rAqhF4A9gK0WvEW4CyjZyMGrit+nvGLxupun/KYNW2L3gXkuJd2rMM0cCsTDbubP3OKVtQgfaysqlZ3R39KmD0g6houoDULrL129cf/AKakNn2ziufruo39UqWLoCpabbbVhnGADWCxcK3Ld+1BAMEkcDvT63U2mv2msAlpkkcD3+tXakx6XT6yzoPgq5b1Cm7+KYhEB+WGMk+3E15zS3btxUvArb2nepBMDsBWq6921YUXkW1aA4bvPc1RfnxAy4QLEDipOSydLh1TW7g5vsjqIDWwBT29bqn3zqbq3HgSGgkD3ETVCs1pVa4u3dwG71TduHb5sQZmoZGprhGmOm2FVdixbdhp5BFJCgjeibRxANVI5uqJ424HpTu4xLD7VO1kjZe1uq114O+uuSFA27uI9q06TrGt0dg2U1F5zJ4eAK5Nq6LLuQoJIFK91mU3NwtnljEgirNTJXsOi9Yv6nWlNSAtsrO83JC+9dbS9W0Os1R02mvB3HtzXgEunwV89t9wBAjH1q3S6/V6K94mnum3mSVEGO4B7VvjzsYvF9Av6u1prGouG4m6whZlPr2H1qjp2vXUMNNdk6gruIIgRxIrwj9XvX12C3c3F9x8R5BHpHb616LpnWX/AMTsm5o1TfbFoXA2Fn39ft+Vb+epWb4luaXS9Ue0LpuXCNz7uFJJgD9a5T9Qf8OthCgt7t7ALy31rD1m/Zt9d1YALk33YuT8ynt9oqovb/DvcuJdHl8hU4ntU5dtt3+LPcs2tPbVwgZmYQRJxnnit/Tut6xtRZ0Z1ZsWC0v5QCQfQ/WuNY2eAxZtrH5T6Uy3TZYtIMiD71jUzX0Kx1XR3PFK3gdPaA/inkn6VvQh0FwSVbiRFfPrOr8PThWYgEj5eY969H0LW63qHU7lk3WFizYARVETng/YV04c74zZj0A5qVh1PUlsa0WpXwEUG7cn5c1rs37WotC7YcXLbfK44b3rtqMfVuotoPw6WlQ3LjiS5gBeOa851XrK9V1FxbejNv8ACbrZ1BO43OZhew969JrdJY1d23+MuNatWVLB15B9a+c3r5bXm4pIQ3SSVOSN3as8m8ma12eoL+JOmt3rmnsMAt6+mGSOY+kn8q6Os6tquha5OnaDUpeQor+Ju37gwBBJJzjPNcOzcujV3Vs6by3iSRAlPef981Y942t1kPbYkbdrESDXG+p1XSfR9T69r7yraW7qGtjxGJAVBwMdvoK9t03SXNF0+zpLl0XHtjzOogGvE9J6img1VpNA7Wme2PHDW5niY+9et0XX+m6tT/zAQju5Cya1w5SM310hjE0RxNZtPr9Lq0L27yBQxXJzirxB8wII7EZmu05Srph3qVXdu+CE7G64RTGJNOj7wYIJUlWgRDDBH5zV0MoLGBmsum6rodXevWdPe3vYba4Hr7Vz/ijqa6LpT6cG6lzVIVW6hGP6zXl+ianqKanTdK0t5bS3LhuP/CDMuBLTzgZ5rHLlheo409vSoG28ZohIPFMtsAya+e7TjaG8k5HtinUHuPyqy3Z8RQfDJVjhuKuNhLJ3M8AY83FG5xxlKI5kk4/WqNQNtwhSDj0iK3NesLcMWluKBEkYrDqCVueY/wAo5rr+L1OcmKokDPfNdLpY/wCdQnBRS0/auaPMds810NDBOouMQNtsxXovjnGPp5B11pwCA08/nW86hkkKqgzz3OawdKH8dF7hCavTz7nmRJrh+VqXOoF+5de0xJhe9G6ANDouTIbHrQ1Lj8L4e4KC2Sa023t29HpQ8EvKqPeaztnBWNluLcAVJ47U+lMtqDt+VI2z7irmZd3lkEVXYnxNQ/qAPzP+lON2GJPkI5xVCoTausoMgiY75rUQhkNml08L4x4GKk6lXMrPbLPIg49f0q4WkMBsQeeYmnN6A3l+bBgVnKX2RSto3JOcRipF6XWABc1KMwgBQO05NLf1P4dciT2B71nupsG52z3HevQ/CnSdNp9IevdT0+5nY/hLNwkblGCT2jnmus4/dJc7qaX4aS9pvxPXGuWVvL/A0th/4lwDvPYZ/wBzU6r8V29JrW0n/MBktKiaa26rgDBZxLE+uO0Vz+p9Z1XW9ayaW+62j/1NQgg3PQL6KPbmhoejpZbxCWuFfXLD7961sjOXl2z6rUda6laeyxTSWIDNYUnPuTyfetOm6DpUH/Rtkg8kHzZ9K69nR7JbAUj+Y7j9Ks8qxsjHpUmtZIp02ktacEJbtrnsggVcLjLKggfTFIxg4FJtOD7+lU3T7yR70JMUhBnFQ4ksYxVSGOaazYvXrotaew164f5VyRW3pfSLuutPf1FxtNoFG5rzEDcO8f61df62NMn4LoCrp9OpIfUOu57n0n9zV7LZEbotnRIt3q2vXTbhIsrDu32pV6hodONnTemrcI4vavzH/wCdrAtrdcLuzXLjcu5kn7mr1SKuM9309zWdS1pK6nV3CI+VPIg+wpEsJaBAVRnsKYny5qTFDwYxiKgPpQ5M0QIFBAhg5ohQBJ5+tSY5IA71PEKuRbeVI9KBuBMxUkbYifekHPoKIBJ9hQhsnHejtxQHy5n61NxI54qKcBZgGaI4wZ+lVKf+9EPmqHJkQTFW6XS39ddZNOkx/McAfWr9HobTaZ+odQfwdEgkTy/v9P3rFrOs3teo0+hT8JoRELsAd/cnt+9TTzpsuP0/pjeHqLh1urn/AKNqdg+pisvUOtdQCRuGjsyCEsYP58/lXL1GrtdOtqi22e4x288Y5Jrm2bQ1F+dTcI3Z3nP2rny5Gav1eoF+4409ohyc3WuST9Kyl7lq5DsWA5UmZq+7qBa3LY8o43msV9xeB8+4tzWJa1JDX9UxlbH8Oe45FVtqLrJtuag+vzZqtUM+0UHX1qzFMq9kE1bcu2NKgN+6qnbKr3ahpVO2OSTx9K5fWbQva1GAQmwy785EGkm1Zjs9G0ti706/13rNtL+nS4E0+n3bfEfET7CfvNV6zV9Y65euXrhOmtXEEJbIAjgAdyK0xeufCvQEtWztuXb9xiR3BAX9J/KuhasWtMgRFEr3rozn25ul+GdPZIe6xuvtyWbn6g9q73Tuk3tZbBtWlW1bHmuuBtH3P9K0dH0FrVG7rdaxTR2PmH+c+n6jFYNd1DUdcuiUFnSCfB0ygCB6sRyTV9LcbDqel6QxbU9SvhYNxTstD6etUXOodW1YCrct6XTg/Lp02R9+TVdmxbQZ2kxxHFXjCwMD0FWMs6aNCzXGZnY92M1eqqFChVAGYAohiMjn3pO0VdDE+Y8UBunmmAG2M0HO1Gj5u1EVXNTprGoWxfvpbuuJRWMFvpXDPxQ3jXESzaVgcI9yD6ehq74p1g0nRfGhDe8RVDlRIE9jXhtItpbxXWhmswx3L8xJ4z3qyMevZf8AilldV1HThuY8pcMx9K7Oje1rNKmrS2SrZ2uBK/WvnOqbSWbaP069cLNIYMkbeI/rXp/hE3OoXLtrVsSNGEe0y+XdJOD68CrfGuMd97WjukBtFp3+tsf0rO3RekXZJ6ZZWe4JkfTNb1RQscVAu8kggCs6rkXPhLoWCmlNs+quaQfDPRbdsEI7OplYMRXUYyMDHrSbe9U2s6aO1bebNlFjhu9OLL5lvvVpJzOKAzz+lRVezbw0/ajFFjtUkkAepNdDT9KB0n47qOot6XRkAqzCWcew9+1NGKzauXpWxaa64/lQSa03On/hgDrdZY07c+CP4lz8gcVH6ncvL4HTrI0OlAggR4jD/wBR/X71nt6a1aYsAWJ9T3omLXfRwDasXnJ53kKB+VZdb1TS6BQTpQLp4UEsPvV1+4uk0t3UvAW3xu7n0ry7tc1GpuXrrFy5kscD6AUiX9NL9Q1Wv1SgC3atbgAoEc+9VXdE6brty4LmTkscCcDNG22yD3BkYqw6gm2Q0NPYmaxbd6XFIABzBisGgsW72m6nc1LnS2WdAzAZ27iQB966mmA33C0EQBkU1+wC4Ih1YZWJGPatz8vx6ZvHXEsapdb1XRae3ZZLFm4wRW+Y+5rspc8K5cYqzb4GO0VUloi4reGgKmQYEir9oKndip+T8ny8WccEuLlyVTZ7epqh7C3rV6zdJZXlW9/9xV4XaJBzVe07ic89q5TlVxgfouiZpQPb9SCTNG1oDp7Rt2NS4UcbxMVu8MvCjvVOnGzdvYsWMSxmunH8vKxn4xmTT660Sbb2CJmTuyfyrFd6XrHLTbRpnCHifY13WvLxBJ+lC2EcgGQxGMVufn5RPhxrzo6drUBUaVjjsCKVRqAQzLegeqnH516UjaTLY/zCYNZmuEXSu8mDxW5/5H8Zv43F09121K23ZCrGDuWtDWZKDZafdcChSgjNdTxBdTzhWHGRNU/hNOW3bJg4FWfmifBn1XTbuitB7tm0quYJtmY+vpVttbqmz4dx1AAlOR74oXNHp2ADTEnyhu9WqSbtuON4rPLnsakxZdN1N7ggAmBjgUr6YX7VrfddQjB8Cd31q1nVVJbyiYkmigIBmI7VzbKqhHMSc4mh4Vx7q7XAWZYEc1YAu7buG/mPSgNIyEsL6OrcCcinVF1sOSwbJ4xViKNo+tZmDK0KxBkTFW6i81m5btIxUMSSQAamEXlSpkTilgsP2qpdXeccW3I7EwY+1XJqhcaDpio53C5P9Kx8auq2RipA9aWywNy6N0MuBJ5p7BWW8W4YIx5eKxW2d+oXXDbrdsAgEc8Z/eplTXTLqJ20YhGPtVKkvGxJJjE1cdyMoIOeSeKz8Rl1Nm4yLB22yNp9Z7VxLge1/DunzjDzXb12pt/hrtq1cVrqEGAJA5n+tcvS6M3rhXbucDeFJma6Rm+sghw2QeRTfyjc+JiIrRqLqvagKAymW8sQKrSCoMCfcVo0gEtHrTLbIbaSRPMdqIVd4XtM1FYIMgYwaqOjof8A5GuEdzB+wrIEV5aT7fStenlOlXm7bHY/rFYdPdKWLSOc8EzHNSqtYi0cGKruML3/AKo57VnvahjcZViBgMKCkqss24zyBmpjOtBZmC2+QTEVN5RsErOKVAWXuG3YNRmJIAFMUWaAxkkRNDTWrWoW6jY2ruyfekFybZBHardJdTmVDkbY9c0F9z8ObZ8NQhBj9K2rZF+0pVCrHlqos6LT39D412WfxNu0MRiimgNq692zqXNvaDtbMRyKxsakaFSxcG03YAwCRgVktg7Q7ALmK12ALllrjwqsYBqqzvcMHQBVPHpVl7RNSoW213nwxxMTmue7Bb4uvIAMhR711RuKXN4Uo0Ln6cVj1trcqMCqBDEE9oq72YDaK8n8bebYB42yc+00up0yXJuLd2MTwBNAX7y9KYWjKWnO+4xmRyAPpWKQz5yTzmr3S7HY8lu2mnsBzOCCcVRcsLcvtbcELADR2NZheRVHiOy7RAYZP5VcL63gLnzHggKRx3zSRFup01uxZQKxcXHPaIGIqi5bFlGtbwwZpn0qzTXrBsOL+qE228tph5jQNo6idi/w92T3FFU2LNp7tq9cC7fmyTBrXbPg2pF0W7eJb1rOElhZtAE+k8UNVeHgpZK7XtknBnPvURc1u2HDoysuBlcz60Lej1Osdbt61dsW3xbOBI9c1q0thL+i8V3OndcFXXdv98cVbo7yfiRZvyUAYd4iO1ZtWMFpdl+7pAdpTIU8z/s017p/4Z/JqfGSJIIgqfSuiNlgqWtLcZhEsASB61Rc3OwO6COKz8qrn3bz208O0iMGBKknvWe1e1gtqr6Vmj+b5o9scVbqXDC4tpSLiMYBx+lbbSpasKrsQvPmPBPet6MKdSu2SoezeV7ZIhBIH51f/ieha1aO6/b1EfxA6Ej7EVYrbLJyDgxHJmnS9p/Btpc0JN4t53LR9BHpxS4Jp9Zb1AuNb8yggNEir0Vm1Vs2xsacMcjGaw+ENMbzWd4UkYJkj6Vt0tzxNx1LbSFnCn27VKyvuXzavM90BiY8vy5rLIY7vU+YelaNXauHTC6CMkA98RzWUL+G0zsD4kQxHGeKzIqzyFlnCzkxMfarb9n8Ne8AOHHMrxms9tyqJcIPmGVHetAZ7ZK3UO4cyathpx1Cxa6Xe012yty7uhZkSPX6ismlfxbiKIWTAZjGf+9Vam6U81y0SN2NqyTzmgfGFkF12buARBirIN5a5+JdXKsUjzKZmpe6hqFsrZbbst3NwCL5h96mjbT9Mtu+p01y+bkKDaeGTuCP95rEt25pw42i8LhJIuMZFSRGjV6Z7FwHUkbb6hljuDHf1rnPZCOluyuLhJOYiuguvS3Zt+GEuFSSLNyYU96w/iXTUm6bY3N3BwPpVloe06rpn0tuyj3LzT4hOVI7iukNB+FsO7oLlyyksp/mNIoY6e2EshzEswAkHtmjftHRdPt37eq2X903EAlYJIjP2NT5WqyWtQmxP4gtXAT68fWsZW0B/DliTkkn+tWsvj6RXCFgDiOKzWbyXnCGFVsBq3E1v6XavPo9QUuALdfaQQZx6VY7NZAKBlur5S4Pb6GtPT9M9y7Y051C2UXHiMwEnt+fH3rPpbdy89y5duZHpBk+k1i+kC3c1f4O4vivctb5hvNB7kT9qr/Dvcti+wIt+JAJ7kf9q120RLngai+mnFzKs5wT6VFDqlzTG0HtJcJW6GGfUgfWkVztbeA1Dm+yseQZ4Hbirn6YCi6neNRZGUYeUH6ZzVtnwtJqWcWlXxQQS3A9DV639NbtHV3tONTatHcUtPtBPFa39I59sv03UnUJeuIHWAithT6j0OP0qq7eNy5vtpB43lpLD3FN49rUM7CGUNiO3+5q1NGXu2tx221QeJ2mr56NOkZF6ay/ivE1TmLVtZ8knIOPSc/SuFqfxCG/ZcB7ltyrmO49PvXZFrTaLW3Nl0M7xuNttyr3An1zWc9OtKmrZLbs7Dda82ZJyIpLiyuWUUJaV5UmGyYJFXl9I1lrd24wP8sdj6zW6yGfp5YWXa+FKqrmJxwfqaaxasLqdFq7Noq4O2/bvJmIgjj17+lPkkYen6ezfbdcY3FVvl9fSteo1938Q1gHw0THm71p1Onv2Q+otaQMry1vOFziao6eNVYsPrH0wu6q67IpuAeQYyB+dZ97Kli5uVpIkmfrSNbdbzXfExjaoHy/3o6Nmuam8Lkbp7fXNJprz3up3rFxZthTBXkdq3n/AKrFza5dNpt7p52MjsD/AGrRY11pbas96DiFAJ+2KXTG8ji3tFy1MskTNc7qyayxqDda1tsXDFtYEHbk4GRzXLJeldF+l2L2quQWtXHO6A0ie5itFy+627duyVY212lwMmK51xtY9tL5tqtuP+p3MfeabT6u9dsq4thVDQSTJNS8amtT3zs8R1N2InMEUqKOp6IuqFDbufVSPrVN7WRfe3bl1KARtgyf3qaDRPaYXNxgH5B6+9TMi61aIDxWsORbCgqQ+Q+OK4Wu6Y2kS3etW3aw5Of8uf2ru3NNa1D7ze2MmdgPzU4B81tkHgkRH71OPL41enl9O6Wz4oYrAOBXUS8Lmi8UNtYiSBVWv6fprKo2gVyrEIbYkmc5mP3qnbfsoN2mgAxuZhA9sV32cu2M/S1b4W0Fa6RPE1u8azft2jbtrbcCCRy1ZERku3S1u29kqAWZQSDnHtTJatWtptOz+qwcfSlmqW/p7pFu4Lm51bzKpiPvWi70q1q0S54zsWEbEHyj3PfirtJpHvPba6tyxp7x2reZZWTIj9IzirECdL60NL09rmru3JBDjapPaBI9DWdGDU2luPZFhCqogDOBhiO9Mji8ioIQq0boMmuhrU1L6Nmc27XiEs9tsHccAfnXO02/SszatfDRwFUcifX9KS9dmfofOHuW0O4p3jmty6PUr/GtOl22VkmY+uKwS16/eFq6WCk5Q8Cat0mrvaXf4bDYuArnDEnJpZ0a2M0i3bLEjdKLyJpbmouWrpS8gVgAdvf2qtXuX7ygAAtAQLJz7VNRadL7m+zeKAFIYzAHFYxQF03AxdIXd5TM4olw2muW9vA5B5qlrxG1ABkjzelUanUhf4VsyQJYgce1WQ1nbUDItwqnvFbtFaueAWPlUcZ71k0llRcXcpZoMDt+Vbr+kvLb8W5bgYMiDFb5fpPW03Bca2BksApBHem0t+7o79y7YZluoZ3A8VXpUu9Vti8xRvwluXxBHIFZtdcOnvmx4RnbMyADXOcanrRY6igt6y1qrTXjqQZuhgpA57CuJrtRcv3LEu7FUK7jztnygn1rsaN7TaS+ipuu3YG4/wAi1xby+Cz2Wbf4eM+setdOPp9AL1tLHhssMW+f1NPZs27ltW1KypckSYBFRrOmQsobxGnEtO2nRwmge7cSRakBeJrZrXbsWWtF9Jht3+bFBrZ0r+PdvgbMxBP2FaNB02021tVeewbpBVbfIjsaVnHiNYC27qN5fEnDgmuf2urrLuEF60CJhhvGRR8S5ccs7lnPsP6Uj2r9pzZ8bdKgEscD0FWWbSrbG6Ua2JNzaSs1jDVF+6xIe68rb4gAVn1FxUtC4C25iRt2khaF17xQrcCPv5IxGaqvXlTToV813cT83y8/6V04w+166lyD/AQLHYmaGljxSLjqqhe5jNZV1txkC7UBLRHeuhp7XiMcDauc8VqzEV7bj3Ayy43AMARMferOo3NPprVvclxWIkGMR6+9WBGXexnw1bbuC4rmasyAxc+ZoVTwBNZndUUVZkEnaPWatuXyoUm57ARmqNON9zk+XkRV1zTI6Ssi6IhiZBGcRWlgMVuvtXzRQWO8gfWjZteDcDSSxxzI+1S+7QyLbA/9R7UQLlxl221chQdw7ZqyzkMrCSBO40ugtWLwuC7ve6J2KD+v0omzuJO4bRlRMk0/g7N/R6i5p7Fu85L3kG1QZMDOOxqnVobBa3dBRlgFQRP0n1pbFtF8yOwa2JVpzNWasKNO5R/GYsJiQfc5rn5TtTqdXa1exbWnuWgg4Zw2e2ay3jF9pyIGDVml6dd/+SrmusqbUMbZOXH07dqXUW3F7xSR4b4BHY+lXoXWLngbbpQuoHyj0rPue8zXbaMtssRngHsK0afczi3bSTGK3Ovi2QjanYXcAJ6+1CVzrStZaTcDz2K1ZvW9vACn+VtvFHquiuaLVJZ1VpluDiRgg+n5VlUPZAiUZvXnmr6De8TSuFtkhSJ9j7VbfuMrhXcEKJ8pxVDlEcbiAe806qUuhhmape1gNxrqHHh9yK13L+pbTtptLeNsFw48owfaf94rKoIVhMA9qFm5dIcxt2xtJzUXGJpLsbhlpIP25prtx7WjDkNtLcdvypr6W7aCATcMsx9a0vp201rTtcZZcBoma3qeVnBby7IL9pGK0o+9gt5QongVoa0NVeGoa43iYJJOMVXrb+kv31vWLlxvJtuG40ncDA7elZI1aLVaWzdN/VW3uWEB2qpjz9ua2dH6wbPVm1rW7lq27kbd4iOYMds9vSuUm4afYWBQncFjvTm4wQgnynms7iZrbrta17WPdtbyjdlMKc555mvSWfiK1b0Ni3o9OzsgAuboAAAjH5V4tbzJb2qEO8wCxwKt/G39Pbf+MFLCCCBt+1a+VS8Ze3pn+JRrDcXU6YWbGyAQ0tB59uK8VcuNqdddWwJtg7lEeYgk1dqNbc1CLaMMozIGaXSMps3XLqpBhJ5rWr/D2Vu2tQDtRLlomVuAnt6Cku6bUAvedVZ3cnaKusBlN8Na3u6ja05WCSfrM/pV1i9dY7LT27JXzeJALN7ZrO0grcKIEVIbjce9Dxr9u2AhC+aZC96qFy6CwZ12gysCD96u0TarV6kaXT7WLgk7hAHrJrGL/F6a8bydr7lHLnjtIr0fwl1RtTYbR32Zik7G5gD968n+H1Wl6hd0epW0AzgW2Ex759Pej0nXXul3TcsXdrrIk5BB9Z+k1uXE5R7rqdnSdd01ux+MKW1u+dUIDPHYzxmPyqzpR6Rat29LoLqJLbSgkkn1P968botU4vXDasjU3Xklt+3bPP71Tpbdoae/dXUrpb6MT4rsZJ9BH6RW/wDSmOh8R3tX1r4gt6LTWBebSvsAXCjOS08AAc+9dPqNjpvSkPU9CP8A4kQE3M08/NiPavJ6ZLl1DeLkM5JcljJOaS1bdrzbt3hIZDM0xNS073VS+YhRia7Ok0WiNnxrtzxAnKkd4rlKpGFWT2FaLe+0PKwBY5PrXkenjbGu7qFKqmnseCEOJM4qtNAb58XVat/DbICiSP6Vnuags+7zSMMYGaofUbmkFkE9wKZU+TqXH0emszp9rR80iuN1G5+J1928CCvlAgR2H9Zq03rbSG3MSMGsj5ZjEyTXb8XrPO6VCQyzGGrdpd34PWsMfwjJ9KwjGDnvXR0hI6b1HcMCyufqYr0Xxz+mTpaxqFZZO1D+VNYUqh/el6SwS7cUwYWJHrWhWhIGAeRXD8nrpxjPqF3AE5j0OKuuaYOdLfxvtIDxzIFVakeWJg8x3NbXA2W8QAi/sKl/+Wp6qVERywXHMe9V6Zibd1uCXnFMH8rEmI9arsObeluttBJcd6nHyl9OSSxzmltWwUaYPnPf6UGuZ5zSLddBtkbZ4IpEaAoAgirDdW0m4jjtVSuXWR3rJr70IqASytMSc+1OPHamtHQdBd611u1pHEW3BZ2IBgCux8S9RHVNWOm6UBtHpyVYLImI/rNW9FtjonwnquqGfxWv/g6efQEgkfr+VZ+n6c2oyCT5nAH+/rXS39Lm3B0elAgyPfERXSVFX5VAj0objMkzQJIExzSLaFwyd1Vk/So7TilY4rTKFgq+p7Usgme9KeZqDHagaTXS6H0odU1w8XOmtDfcPY+grlMTtO3J4H1r1Ws/+1/4SW1a/wDkjVeWe8sCf0rWFuTXM651E9S1TaKx5dDpzAVRAuMO59RWVFAgdvSqrSC2m0D/AFrQBBjn3ozJh/eeMVABGaFGghGOcUB71AeJ9ag9zNAYPtRAgVP60MmQJoLblu5atr4iwLolTMyKpCndiKsvi0HUWCSFXJPrSrMYFRR2ntRiDg0c8z7UQJFEISQYGaGS3ODirIA5oNo7Ous3dLfBNq6pVgDBoqp7tq1G67bUHg7hBqzR+DqtbYti8sPcAxmZMV4voPxJrujWU034Sxq9Ptwl9QwU/U8V6zpfxB8L9ZueDqdGnT9ZOIIVCT3BBgUtxZjpfF197vU7WgECxZtB9nqSSB+1c7TQrSRPcD1iu3c+Hun3WN+6t6+zADxBfJMDgTmk/wAA6f8AyNqEx2uSRWWpx/rxQtG6xd3lye9WMfDshXXzEmGHNepPwh0oLFvV6u2fWQaRvgzTOm0dY1QHYG0n9q5/FceQYHYyKT3iks2WdoJj3Nerf4EfPgdan/75p/7GqG+B+qISbPU9E+OHDKSftMUnE+NjzuwAxuAqq64DAYnmu9c+BeuIxNt9FcE5VbhB/WKzt8G/ERMtoUaRyt9P70+KfGsPw6RrfiSxp7iKbVtLt3Z/8s2qYBPpJrzL3g2lfUXGhr7FnZRnJkkCvbfDnw31zo3XbOs1/TWNuGtk22DAAgjMfavN634W6wl1bZ0F22lt3ZR4LHep4yBXSLx4Xe3s9cLVnW6bQaRwbGi06C3tOCTkn74rPeYi0xA8wFY0v3Qmlu6qxctXwm11KEERWi7esgZcCR3xRmyu918nT/DnTNPYG2xqCpuEdyVn9c1yLKgGABkRXU0TJ1n4OuaPxVN/QMGQk8gE7fz4rjWb6fMIP17VYznbWBzxTZ4mkB70wMjt9aqIQccwe9D3GahMcYoqSO1UTvniaTUG6rHw0DCPKT6xVmeeIokC5bZrl3ayfIu2Z+9Qed+IOmdU61Z0li1oStq07tdZWEmRAgH71gf4T09lFLf4jbY4k6YPn7V6sNwd361aruow5jkVravTwt74aS2Rt6pcsmMC/o3RWP17V1Pge1fsL1FbykbdoEiJInie0GvUbnBOzvkxVXiOxljJqadHK0VH8G5H8omKAk57UVJQyO+D3ojNBiKEQDETV91IyolKp2+tFVZ70MztALMcAAST7Cm4XMYFdrpiafovST1zWqLlx226dY4nH9Kas/aldFpOgacarq/8fV3B/B0czP8AT6muZq9TqOo6nx9UZJjZbX5LY9AKS5d1Gu1L6vVP4l5+TGAPQDsKttiMZonvZ0QWwQDJPJpgjOVROSagU8iYqldSD1W3020zJdupi5A2hiMAn7VFcLqeqGu1RRCfw+mchJxLCQx/Os8dwBjsaFm09lPBurtuWiVcHswOacmDV1mFDSOKDSRiKhOakljxM1NKlu61tYkjPEDNXLfMgAmPQ1ntqXSWWG9jTBHBwOKxcpGu2QxYkTEVHBJnsMVUjCT2q1bkiOfSK43ZV0QJUkEYpEJCs2YJpnJOOJoWH2rDTEzArc8DWwDcVicTVGkQPZ8Ur8xJHpWi6yLauXMgqpIP2pNIAmjtQpI2z9prM8MTwiZ2oGkTSWmazcD28E4zWgHcJBqbAEIx9QKM4vTUW71k7j4T+jDBo3bVq+q+KgaOCBB9Oazqdqe5OAaIul7TWyxtucAjiq0y3dF+Hthw0A52n+lUqAVzMH0q+6b1tPCLBkjBqpBMAjAFb3plke3svwssPmmtFgfxUH51ZcCxkj2mq7Sbb4HqCJ+1WUC/BtKn+ZpP+/vVqMASnaJpXDsyBdu0HINRFbxTjEc1rQo/+SnB7tArO5K32zxcIz6TTG/bXXG1u/jB8AA801y2W1Akx5w0VYl1pt21N+2vMPS64btUgEyu79T/AKVZpJbWFp4Eiq7lxWcknzEzB9KluCpH2EYg5maittJIJ5nFLdKpJgsPQYms5vqwNxhtUD6kVEalu+IyJqL5S3uky3AoWPwuqd7SarwAp8zXcArOM1gvTfui4qEqQApxxVqKObh8xxAXEfWqjso9u9/Et31hcLtjFabT3rGiVNqXovbgbnzFfQe3NcKwmntuDO1hwfrTW9Qmpu7FslSpy4NRdU3WC3rroAhuNuIHb2quxrG0usF9XgkQRGW9qR1Fp2QgjzNE81Q3mxErxWpNS9uwE0Ooa7fuq7Mfmt7ok+hHpXOteJsl4H0pBcdQBJ/OikkyOxqYLgRPIMegoNIYjOarDEHJxUa6CxJbwwBMnNWQ6dW2WX4fDTk24P5muVJC5kxxXUvGOgWijTKqR7gk5/WuPceQVmR296paQt/EJmfNDe3rinXcbokkCIifr2qpFSSAoycinb5JgQOR3NEa7Vs7RPMzApnbajAAA4yarZhuLxgjMUtq8pubd2xj8m4TJ9KyqJae/bZbC7mBg5iB61s/wR7qNGoCAcApu3e9ab4t6GwbvgugBG9lEyae4ltQbqggjgSZBNZ0S298eGt22EVYyDNWlgykqRgVhXT6i3aZNRtZgSVIMyp9h963rqruocSo8JLYQITEAADms2faxS0CyxWC4yPck01sXAZYDbNW6+3a02ha6F8zMAsek+vFZ9He8RXnIVhyZwavHsRi41BLuAp+UEwPtQ277+47XRSCyng0r6rxf4VzRbhbc/xCYz2+mKZCDeJUQIiIqX0XanTeNp2RGDIB/wBJV8pFc2++mUBbNq2t9XyygY9v1roIWbe6yoAg55pdVo7zubVu0rDGxe8+1JcIwFLV6+zXWJ3AcYgUqppIIVjzkMZx2rdpbO3w7Wos+cM6sp5Bk4xT67T2Ut2w2nUHYLasDkjJ/vWvkXHGICqSXEj05itlstYt7FaVZQatKumhQuim2HNsEASe+awpcuBdty5uJbkdhV3UakQI3itbaIJUgd6Atm6Dea3ttk5Ynt64zVttIsp/E8vEDMZpbisJVXK4jHepo23NEdLqmY6m5ct2wCH37lYe1NcU23MAggfTmsLXXugKFayqgCVJkxTPcv3SDduh4GCRBrNg6KWiUW+10XDGVJyBWHValbd1im5kXJp9Jqbtm/4b2wVYZLDIq3T6L8Ot9HdL5eTv27YHpE1n/qqrVy1qdMt8oi3FxkDcY/71RfS/d1CKANnzD+ta7dq4tsWUVJuSFxMH2pW0uqexbLtbVbJDFgdsieKvHNFC9PRyRYGy7OHk4qzc9u+1omW3bCR6j/tTtcdPNZIB5k1Xbd4YW0MgTvNbq0BbIeA4PrGYq+wNkkNJIgiqG1AuOodSHKwWGAKvtOVRSE3Ann1rHaHuO960ttQNyzknt7/Skvfwum+N4gNv+cr5geeDT+Pcsobuy2lvjZI3sfX6Vke5cg3LsC1yURYB78fWrEqqxft3AxuBgFgqa0r1NPNZgv4sCbi8fSuPZ1FzwRbK+YEnca6Fl7FwB2dU3LKnbyfSt4rbbvWtPaYMs3Q0NuOEHahqNYLAaEFx3GxfEEge9UKNO2h1Cs2263yiD5uIH51l3NcTY8wMAk5qYg2jfJYk2yJw+3aQfSe9Nea4ha4ysS/yyMVdb0M6bdLSw4AzVdlLlxyik3CsEwODRVum1COv4QaKb9/yLufb5o5E1QbT2+ptpdYjW0WCpUyWouoKljO4HBU8Gg2+6CzqXYcnk0xG+/dtI9y5bF5bYA2qzQR7VSOpbDtW2XFzyE3IYAH71gZxdLl0lmiGJ4jtVYt31uLKvBbE4HPpV+I3XbBtpdu6dh+FtnaQxyW9vbNYQ9u4rBnRTE7jwK33Bfs2rmndAbReWmOaljSnq925cu6rSaYWV2+ElqC4GSZ7/rU3CRelvSaZdPZsrcvC9LL4YEHiTkjGa0Whv8S0tw27vNsqAR965t3XXLFpLFgqtosQGGWKx29K6Gl1Fq9cv+BJZbYYIy+Y84FZsKoe9be6Vv3BcIkK0SCf6VbeI0trTgCTcX8jH+tJ+E3aZrygqd2UYEGZq3Xa3+EV02q09wKwFsKvntkesin8J2r09nU6jUM5RxBABcbRPpWUXhp9TcW4u+2zElBkc8ite+7q7afinvakR5fKoj6xzFV3NE926GW4paMIViDVgy3rdtGX8KDsjzRkzTaW/btWntPdJZ3jZE0LV+1a8N3JckkBQ3ft9qci5d0tvTkCLbbhc2ZxxVp/1er2Nrgafa3AbdO77VfbS2zm7ua1c2xtjGO9cltY62ySFuEcNMfStenvXbrWbji5s3DDf7zWcI1PYS8UuElHB524j6UuosFdrq4ugGA4BUD7VNcj2rxCagNvOLbDCwP65pLBe+hVhJU9uBUkULpuC1Flj4hIALZA+gNF7ihSZhx2jk0jurXdizO2cZxTWbNx7QuugVZiCc0xPSI1s3XuKsMxBc7eaSwq6feGILvcLbu5HpVgQKJU/wAxzVB1IgoVAUtO6ul/+Va7DsGLhhs4kHiqNRryb226iXFsEi0rnbvn3P0q5ALOw3rXjadZe4EMEiqbuqTq2tVDobdsKp8MXIMEDiBiaxmdprnHU3Or6sW9IGs2nIV7UiAe5MV1LXSm0jk2LxvqcsrqAZ9qz3kaxaLsttFU7W8OFK+xiucNXeW4bqX7qlGlMz9s1bLynRr1N7TadrCXtPpbdm8rSYIkemax2rh02qu29Qq22w6sDuwexj/eaXpXU011tBfV7dwnazRI9uKy29QLuq1Nw291u2+wsG9MD6cVxnG9yrq68Tav3L1kF2MhdvJ7Uu530dq3eS4t0EyWMyJxXEQsbty7ZLLdLeUg+YZwDXXv6+4txSdlvaYcuIk/0rpeOGtOg6nb0WpXSu5tqzYn+Zj6Y96x6y9Z8S/bYFv4hKiQJEyKq1OzUazxLitIErBjPrXOW4z6h1dm8xK5X5SPf863x4d6mvQF9/RrOkPS72ldyXF9r423DM8RxMfSPesnTC2mLPqNLeuOWC23Hy+8Voe5cfR2bviFrAfwwT2Menb601u+j2gwXKtAC5j3rKzw58dVbxHNxS42oTAQfT1oubOoQtdtm26CLbqcr9Disl1XvXQQrPdB8g9603F1Ni6y3rY8QZ23FmPtTEi/Tbks+E6tcLEney4IJrJfGl1Fp7Fu5de4G8h/lU1bc6jrjYuk3UU7cQgFZHQXtEL9y+qvYY7lXHH09auKqa1d6ZqIW8HlfNtHlI9DS2S+ogllYJOfY+1W6VfFffcBAVZUMPmNWNKO94IQrYYxgVdwxp6bp/xupSyuqt6YGPDuODBbsJHFNrkuJddNQ4e7bcrvCwGrJZtg3QjMw3qYCDPB5rraiz0xtM1zTW9St8kfw3I2qsevesX1I5tnS2WcsqMWPJBx+VVHRae1v3ah1YktBicmq+nagi491zc/ittGTAzj6Vq61006T8LrFus9pgE9x3+9PList0LbvRausR/K3et2ktvc6c6ncSxMFicxE1gsWRduPAYECR+dbmvF+lv08NtZru8djJ5z2EVtA0WqvaW7cv6Ui1tGy4HEqw9xWEB2vXL4fe5YsTVmuRtEwsu4KuAY4M+lcxTN+CSNxmRVk3s8dM3xbLFIjaJJwZrK9uY825n++attXEsBWtKrw0tPDfaprbiXdSt3TK1kcsrc7qSYaj2URkGoQKwAAPEmtiaGwEvE6sfi+LVpASrZ7+grJb1N65cKvbtXiQCpZflM811eqazUXNBpNLb0lptNIL3NMgBZvWTME8z3qdk/rHpbmsva38Ot4WwFLE3Mge1MjO2piVl+DHBq97elBu37lptGVtgWbe8kEwSZ+4GaquTYU3AJBGO0+1Sr19NLXmuM/iKCQNoZRH51mCXyBbe691JAcLzFO2sv3tCi+Baso/8AMBLMPc0ljUtptz2gzOFjYoBn+1TETWai3e6e161ZIayIULEgcSf3+1c5ELo6ryvr3qzTXLi3WsXFtr+Jwxc8e5NNY0dz8Q+n0jrccNMz2HcVudHp9LZtfg0um3DZLvEn6VaxF4bApKGMg0Ll3UObGgvahEVHKgEAR6zET/rVum0jBTp0Bu3eRCkHuTUoAW+LHhm4Si5CzNZ72lu3xbNpVIQmZwJPvWyBYt2y7gyDPsaS7dZAdPBAgMQRETUlrXjKs2rZSMyeBGaDtdsgDKlhI70LTN4mx0gjOa1HSLqtC99S63bchQMyO+K1bnrLHYe7qdStm3aJvMDtUNyadtHqSGtXXVLwJBVjwa0dG0160V1uotBre4lXTPGPyrpbc3NW7bVuiBuyTWbyy9KzWbujsdF8S1bSzqVvlDcYybv0+mPyNZrYV75VW8wXdjg5rf1DqOptDQ6m1ZtKdMQqqUkOIgz7mea5V+/dv3XvWvIC8nw1wrHsKsMdpNdas2LNu3pH/EI25WUz4hq2509bZvPrybN7duWwo3TxgmfrWLQ2Va0Lt9iLlvKkHJqywTaJN5Ds3THr7T2rn4ap0XSTq79y9f1IW0ynafRR2jk0bj2INlgPDtMV/wDd71T1JF1F5NRa8oDAeErGYHuP95o+KzXw1zTqibcW/wCvvWhVm26vpd4Nsg+bv/pXTs9Pu9T01+9qLCtcFsgIjBVkD057zWADUdQuDKgp5YwAAPU/etlizc1RN19M14Wj5/Bbn6CqjKrazqertnqWquMLSgIAcDbgCKGqddzW2eWW4f61pS1p714vbv8AgQZhxkH+tY7TLtdgQSzEksIosC2iwb2wMCIE8UbIuai6VwIHpTWVe7beLiqBwpGTVQR7d0pcwQdpI4optQ50+0srQT/LE1UupLNtUuEnhjTai2HQFZJU+vaswnYRBFak6L02LYuaq8i213RO4eoq03bTW7Lkl7iMYBwAPT9KoVkndvMn+UVu0Jsmw9i7eVPEELbK5Jz3j+tRkup1Fq+x/D2jatkyVme3r3rJeVyo2KDPPvWy1pwvjf8AL3GZJEKeIrnPcdRvJJ9F3UkVruXnYDUtaCohAgGQftTdTW7aVWtbChIH39Kv/D2V0mktkXF3DfdkTIJ5X9f0pfC0hvlbDXm00BvMPMG7gxip0Qlq0hsoroSfmOf7VmexaOstG5fmwsEqomugSzaZUUgbT/m5H0oMbV3Q6fT/AIK42ptM5d0GNnMt/vn60lP4491rjM18rttu5VYxT2dKLzIGcKnzFiY/Km1DrqtI1qy/iIE8hiIJ70+kW706wG3Bn7Twtat6SrdLddSSpLFMbiIxWtdYyaxb1vRWTtQBU27gD3P15qtrlrW2PG1GrVGtgbAFYme+RxUa+xRVRPDJ5YHJH5VggO+26z3wZuN2WcmunouqW+l6XU6e/bKjU2tiXLdkF1/0j9a5Sv4jKjZk8+0U9m299nFq1NtGC792ZNMh/RvXb+qubH1d7UWlG23cddsCPSreo311Oi0dtdIlg6YFDcU5uf7JP50mmtJ4wGoueGA2184GazdZseK9uxZvF7CHxLbEQQYIOe9J6u9q7X8O4zyePXg1p1t7S29LaW1qBcuP5m2GVB7A+/tQtqussab+Cmnuq224d/zDsfvSfi102qItQ9lJLMB5selaQBqLvhIPDJe2d21xAf8Ar3q3puou29Y+p/Do77WXwWUlYIzg1Rp9Vf6vrnDMoubGZWaeF4GKddaym6qKA7LtMfuKvZjQurt2xNtGMdyKpbVMxyoAHpzSFSO8ikb0HevNjt2adxYyYb9KQgBoBB+9FFYt+xprlkI3lckx6Vqf1fiokBwSeDSsxjEZrZYDWlBnk5JrCDuUxMTia7cMY5QbZ8w+ma3iE6D1FjIBVBMe/wD3rAp2SQc1suGPh3UAZLX7Y/UzXWs/SrpybVvuYgRP5VfO0E1X08f8rq45JHJ/36VcgJIHvXn/ACXt24+MuqaUUyMk/lW3Un+IiD/IP2qjqSpbs2oMktBxyK2uN2yMeUSY9qlv/qn2zm1uWJj1qpNOLuluL42wLcOYma0spKNBPFZtPdnp6Of/ADGb71njuLehNiwqxt3x3OKUJaUjanGeZoFgc80Hc9hH2qMrHO5IWsNixc1+utWLP/Uu3AMiZyBH1j9quvM9u2AMFzHrArqfA2k/FfFKahv+joVa6+O+2Bn7124TJpPXa+JDb/xGz0zTjdZ0NoAKvG48n6mkUbBtA+vas9snV9R1GqfG+6x+hk1pKweSfcmqs8DBkzVbDkg0xBGPWkgxmqhTkUkRTZgz29BSGcj+tUDOTIzRggGgfcVBic0D2Bv1mnR8obyAj6sBXpfjYt+I6ev8v8Qx7+UfsTXmLdwW79pzgLcQn6bhXqfjRJbp9yfLvdZ9yAf6Vqepy8efQkDJGatUn61Uhgg+lWA8UDgxUPJof0qciiIG+9MOc0gMUZ49e1A6kwJHehnbE1PvQGe5mgvv3TdtW2/DpbW35S6D5iY5P++aQc80Uv31ttYt3ItucoAJb/eKQAhtrSpnIqKsB5zTL7xSA0wEzRBPP0qzTwLgJ4Efvn9Jqv7iofJZv3IB2Wywnvih9Pl1vUuFdmgrvcKveASAKs3W7tthdVQT/LxNZtOsWi3IZyRVm0EiRIBBo3J073SfiPrHR/LpdSbtkGfCuncPse1es0H/ABA6fqZXXWGsXAILqB4f5/6V86LHuZzxTrdtyQMLMkMOKmamV9isa3R6y2jaXU27wYSNrZP2q8EhZwRXx/S3bmivfitHq3sXlyCCa9R03461XhqNbYN4yFa6GGPXymP3rNlX5Y90pIkZzViifavLaf4u0F+/tGoDRIhiEAPaunZ6xpLrFFvW0ZVnabg/ap4s5R2NsUZxWAaohN3iWyGHO4f3ojqdkEA3bZY4Akf3out0bR/WmFx+Qx/Os34y0Dx+bDmrBqE4ZSDP1ourS1xxnaR/6hNUtZtn/wAizPvbFWC6pwpB9jTQGMcH61F1gbQaZXLpo7Cs2GZE2k/lVLdJ6cyx/h1kQMFRtNdN19wKqPJNU1yrnQtM7brbvp//AE8is9zot9EJS/aukdoIJ/Su2w70u0zgirtTqvKuptsbd9Tbccg4qdpr1T21uqFvItxfRlmsF3oOnczaulSckcD6VZyY+P6cUUQu4Zrdc6JrbQDoEuCMhW4rC4a2211KHmK1KzeNh7q3dVda6qWkJ5VcCfWqFJQkGrluELzE/tUFpXOW2TwaJgAmcGkKcxQUsuf2pge3FUKCynI4qzdPFAjcaQqyjyifcUFqPGGEjuPWkewGXdZJPqG7UFuEjgCMYp1J3blaBwYoRkuofDcH07d67HVQ3UPg/R6m35v8PcC8o7gLtJA+4NLZTp+utm1ff8JqyYS8T5H9AfSitzV9AtarQanRpqbGpB84YhSCI9M1lXJX5AQMVYPlkVVbQ21CNzVgI9qpDK+1Hcydilo+lcfptrxun3dWrvb1N+4WS4uDbIyI+ldhfmgwVYEH6HFcfTKOm6u9oLhPhs2+w54NPpSXTZ61eZvFGm6uYF6ywi3dPZl9Ce496wXEvaZja1dm5p7oMEOsfr3puuaS5o7g1BXfacy4jKmI57cVLHXNS2mGmd7essECbesG4j2DGmbE8UtCnPFTdBmOK0n/AAjUlo8fpxUcXPPb/MZqX+lay2q3LKDU6dsC9YYOp7zjtUxOqpO6MHj3p7eRMk1VbuhlhWBH9ast4+5xFc7MTDkGZEj3oWt0nJAB9aZtwQmCI5kUbSENgEg9+1c/l+2hcnaQTOKiAhA0YPFS6DtM9u9KGIiRitS/+omrJOkurxuG39att32tKjMy+XyiR/LWfUuSlsbvmuBY9ac+dArZzV6xF5a0xJQyJmCOKG87uazgG2fLJpixVff0qYq4lmSZzOI7Uin3k+ppVfaIPepPcc9qyF1JuhAeQGj0iaLWjAAcL9TzS3plVGSxzUW35pP6VrWYUWi1wbhjvmn8Mo27dM0wHpULEAeoqzl2pCME5x6U40+pVUuNbZbd5xbt7sSfX7/0pGfIUAmZ+gpLfjeE1tr7t59yIThT6iug6X/h7qd3dcHTL1x7ZBJtGSPy/asBVGYyJYYkiCKpTrnXm1Q1Gm1F/TX2UW2dHI3qPUcYzmKvAOSWliZY+/5VJv2dnsK1tblyDAGJ71z2t37WtuBmGycA5Mdq6Id/D2jK9xE1VqkDjcqw6qcxHFT5d4zVF4hBuIzB4NY32urZInnOKsF7T6m2637nhuOC2J+lZbtuQoYBxP51qM1ZavKzbZBgcnioqb3JkETPNUXdPdt3WtPYe2DkAwcUwDC1hgI4BFaFzkqGG4ew71XacWL51D5nBgdqpvtd8VGdkIIyAP2q+3qdMWdCGfcvlMYpgq1V1LjBwDmcRVW8Bccn1pGLs07x9ACIpW9M4PpWpEX223ZbPfFPaJVoAIM8zVFq4VAXsMcdquGV3DOaUWeEdignbJ5B7Ul1S8jEtgCnW6AmTAOMmkN2CT3OAZ49KzNI63UwNP0m0qHCFLefQKf7Vw3YgGZA5rt/EIH+H27EQHuj7QK4du3taGYBSYBrUKa0PPkBs4mrd6KcYzzVNwBR5QCO9FTuEFMTzUpFrsYwJIFZjcQFfEaCDgnFOW5KxmtmltgXrLXLa3EdgrBgCPfFPGllq3d1SEuSykCXORW67dA5UQexPNMmluaXVXTuT8M4m3bjIOOPaq/HCPdVgAjtAgSa5ehkLtvLiZAVT3WK0aOymrvNY8UW32ws8E+hrAdTcR1W38rd6li3aW8pa41sA9vX3oN5szpirtt2EnbyAap0y+E11mjawEAd60bDcT8OWI3CCwif1qhUuIXV5lSQPeO9XiFvM19QB/K24L70NPqTZ02y4ioxu5czx2mqbwIdSZQHG5Tk1Hs3m0p1EFravtYjt349Kz6jU9u3b3IjeInZxIzW2zqLouWyNUjNPnXaMelc6x/8jNca3JaYU8gjvT7by6K7dlUYRtkZNSyH2y3GfRXi1lzfc3D/ABAOJ+tW9VvNa0dsXLttZIfBhxH/AHrLZn8TuOduQM8zWjVbbmt09y4oNoKqsCOMmf3rX2YzPpbymXU7iJAZvX0pr2muafTeLdCqhMc81uuK+qv+O2o8UWyEBCRAHAJ71ddBtWRbUqTG6RyM1LyWOPbt3VZXRGCkc9oqxL6rdDPb3KPmG7mup4epCLaF5EFxfNJ7H7GuRbswzrqGFrw2hiRmasuo1IVug2H3IGQwwzVdhiouKZPht5SRz/uKoUNbbd4hIHBU81u0I05LtqtwtmQdpz7UsRtuBtRofGgNdB8p3AYqjUa/wtS+lGzeygmTJE8wKr0+5Y8IM24yNvmprKj8UkvtAnzc1iRpttK4e21vzXUG5R9qouC7qHF0qQo+b2anS49vUMbag29mHnv9KQ6jeiKqYXJM8n6VePoz6guoASOczVTXbmnUPuLblkIOD7U2q1BsqFRR4jzk8Cspd2Tzvx6D+lboF7XsbQZ9Mq7Odr5+lWDWXrdooLnhoB3zH09Kn4exf0xuOTtH8hHNVwXsm2qjbECanSGtXbDqbbMhaJXaZJpLkoChUMr4P096yI5tFbgm2yHtyDWzT664nTrujZjtvfM5HmiZGeauIAsDgQWPpzRuXgMW22lccfLQZR4lvwwWmZAMkR3pGtCDgROQaq6usydQvi3toY+YnAH9qmovaXeiaZ2fZ8xPckn9hSBiUhh/rUS1bLgsSDOR2IorRZ1Oo8S1ZS6xzCJFWWdRd0W62LCeIW8zTkxwKqtXjZuubPlPZu61Qbly5dVm3NL4OZBon2u1DC9cfUO3hxJZQYFUrrleyvgkOrYYj610dDYXWrcF5jbueJJe4PIVPaP98Vm1PTtQl0KdjK7bRtwYz2+n71NnhJrOzXGBZQCq8+lRtSLnhpsO/cDIPMVdeF2zFlZXw/LtMHH9aZP4RARc5nvV0xoUG9ob1u4YE+dZgsKqUIq+HbgKoxWnT6V2ttetXEuDcFKQRWbVC5pXNp1KMDJBWov0uZdPqtEANG/4hHHmVoU8yf2xVeg02rt6htRYtszWl3AqJxzBFZ9PqL63wLYjdxHtnNa9Pqeoi8EAYLqCRu2AK3+lE7Z16r1lmdkvhvE/lFoQfStJVAkun8SMhuSaZNHq9MDeS8iXRMhADAPcAisV2+ovnx7pLmMnmno0q161bPh3vD5xAP70+m1KnUeKFbnaTu5IrntqVOpR2OLZBCty3tVj6y4SfAtIu5htnmSfWmCvU/8AL6i5t/lULAA5OTUs6cOrE3/DcfIpmGrVqtOqu9h4JTMjvPvSLaFxVZlPlMxPenkPWPw7wA8VVFxcleRzXUuXA5ifLI24gUljp7a0XGG5DZG4/wDqFFXsvZTa6uCACxMRUtMHWaljf/jIFuqY2jsO1VNtexcwyvtiAcH3qXGtNcu3LxLOuEYHms1t7iXGPiFt04PpVkVd01QiM7ksuRI7cVps3XLKwAIDSEbKtU6Spd0sIsAtkMYB+vtW3rNlrV644RbRcBgUyD6ms31GPxd6tdKrGSFAgT6VgRPE1AtXIAJEgdp/0rU0rpSTwIge9YrY1F7UgNd3KAASecV0s6VOsbL+ot6Kwrq9ggSrQJIrRYUaYK93UrZa3bBR3tlpbj07ic0U06JeuuF3M2WY1czW3S3ccbw8rC5zWb4jg3NTqrl5xfvF/FebgCwp+1I5JO0MSRkgf2rpdc072dRp0vWyGCmI4Zexx+Vc1FhyROPzrpxyzU+3U6Jdsvr7n4x2tAqoUz5ZzWW0mtXqN6zZYtbS9LHbhhPIqpQpZS6vAIOOa6unsum1rFo7GUkSeaxZnaqhpHtXxqrP/LuVnzCT3EwfvWrWWbfVbB1Gmt+HcueW8obBI7gfaqdfZ1Atm8CLpVB/C4IE9qbp+1LL3LhgNMqPWMVz7zVU3LVzTaVXDh2QgCME1Xq9SdbbQ2yxdFP8MTg+tdKxata606vp7zlrbFFt5ZGAOSfSq9Hpxpyr3CuAZBHP9q3LiZHZs6Sxp+maXS6e0ruXCujNLXfr7Vz+o6l21QtjTpp3snYqogXEnn1NUG/Y1ShUR7GoF0bWZpED+9bLvhdR0lm1pkC6i1LNdcliRxzWfL2kcmbnipdRylxTMzGamo17arbauCdr7i5Y7n7Z9qz3Ll4Xbi22VpbhicVrsaVDaa8+1ncQmIgVvrDMNrNPrE0i3Gsr4eOWBJB+9aLGkbVjUJp9MLtq1Y8W5ZRZZh3I+lV2rlw2TYv7/KYKA8LWa3aW8t1Bcu3VVsHiR9u1Iq7RbzZtOFF1U/8AT5gB3q/VtePTrm6y63LhAtIf58giPyrnpevaTVFmRlUYUgjcB/WujZa71RNMV1fm8UILhEeCeMxTCUxFu0t20oA1Y+UEfKaa1cv37NzxgnjBTtA8oNTXi6bi321yaxlUKLiIFAAwM9/qapvlPCtX1uEB/LsZSPrnvWfjKsDpF/bpxonUK6uQMSSPerf8M05ufxbj3QTlGwoqvSMp1lm45XwkY7j2+hrbqX0dmwRacOHPkKgkt6xPas2d9Eccg2rzG24UT5Svp2rK1lrQW7uWA44yeDWjU6UeKRZuEKx3Qyjyk/SrxpxeVlI3gZIXtW9xPWZ9Nd1luLeXBkB2g+5msq2LhMB1Kjk81pvO9vTXQQVDEgNPI9Kmr6aui0Wk1pN1VvkrIeAxWOw7TjPpWpUwthLFg3BqS6zG24vCn6CrvDstp1S7ea5cLB1ZBC7Txn3qnVaa3c0FvUrqybzg7raj5M4n61pTQvqtNb1OnubrVpQWBEEEcj371KQtjRPbJcmcEKw7Cmv3fC6VdtWtUVuPP8GOfv2rPcW5qrlsm7FhG2yedxxxV+pUfhgiWxKtyRJisqyaQt+K8MMbha2VYM5Md5/StOrtPfsqt0OGtEEE8CBAFNYU21dtrB2wJHatHVk02mKq2q3EgOoQE/nFXeyJaFy9atLbPhLbCq7Fd3tgd+Kti1oNQfGd3vFZPMMJ7DtWFl3WkKPbMCR/2rQ+qtJaN29fVroHlXbMn0qKwX1Vrl64zqsybadyJ/1pLNm4jWtYQyhGDIYPPbNVSzuEEljg44HrXYs3p0badbUpaSC/IyTWrekrNqtE+o0w1aBXAnxUJ831n+lN02/dRmtI123cjyXBMx6GaS/Ye6bToypbt/Md0Rn071svWen+Ai6TV3Lmo3LuYqQAM+w7x3NSXrBr1TWb1m067F1Kf9XygKx9fz9ap1Otva654j3dxfy7ngf6AVVfQ2b5C3DKj5uxNWWLN27cVrbBRvEMe9Ya/wCqNRpTZuhlbfbwDdYgAH0rfatWtEEU35YZZRkjvQ1ZXYdMALi75YRAMU9zSNbS3tvWj4gweAv1qXlsRUjWbNpram4EiC3+Ye/c5pX1em02k1Isee/cTYrOpIUHkxHMUdUAr3LGj1XiogAa4UgE94HpNWXbFrR6b8TavfiZAVkKbds06hrm9OsKHG5jtTgEcn71qti4eotduBLaINwFsCD247c1LenurpjqhaYIT8wEj/eKWzq9Qlq7p0VAt1gPMJZ+4z7VrbRbcb+GwV4JMyORVzvatafxbNw7B5Yb5hWW+QLuzb5iYMevpRub7rrOQYBA4rOIt6pqdRabTaJtCgewoc3E5aRIBjiJ71mv3WuXhfuPDXRnER7V0L2qu6Rw19Xd3T+HLYgYFc6+hvaS5q9bpLltB5UuLcgMSeKsuKU6r8Hp2sMAWutuLciPSgbj20VwblsXQANpjdWu4H09lNWLa27aFSAw3AY70t8N1fwdbqr6reS5AUYkA4x+Va0iBvwtkteJLOwhMbhif2p9fFjTqXdNt+2CpiCTzArZtbXaiylxVILqnAB5xNc3qGm1d3UCwtsCxZuwQOV9/wAqkurGTxhb27FJOIgxFL+LO6fDAkmck02vtWtN4fh3d+4AkHtzzWIM5Bky0d+K3JL2joafUbr2xgoVgczxVLkeM5AHhThu3pU015bRRbkNLDAxNdK7ds6ybSWRbtTITn71LcprmEqR5XmewFPad7qtaZhuB8p71oKJaLNaBVEPY/rVBFt5ZW2scTPBrUo6Gr0KN8PL1Q6o2gLjK1jZJuwSJGR7VlfSDU6G3qdKtx7I/wCpciAjHsfvSXLl3qAZLNtLdzToJYnDCckD8zV9nXXrJeykJbvBVuJE7ivBqbibjXYNx+nC3cub7toBVachYOPtihplZtLCPsulydrDt6/pXPe01nUm4V3IxBInIrpNa8TUohFuwiH05+vrXO9RVOusX7VhbZu+EbuAy8x9qoI6jpLCWNBqB8oRmuTDCPvP0NbLiKl1ltX/AMQBneqlc98GqP4a6n528QrGyZ/SpLgFrRXmY3fFts7YdUQLn7YGZq3StohdvWuoWdSTsi0lvnxJwDzj3/vSpYtOzM+oaw4MZUn6zGZq7UXdNoUtWtBcbxgwd7gyDz68VqdsqHddMGCEfxxjHHvVNu7bLCy19bbsNw3nkUxa3rHu32eWQkkIIAPpHArJbKLqbpuXApIhdxHEzWl+mw3NCttmGrHjJO1Am6fvVovrcE2ztMyxXAP5UlnS2PAZHVXujzh4mR/lijvtvqRdvFmhIATGAe9ZKbTajwna/dQXvCaSrJhlniD9KP8A90Nc2ovWdlm9LRv2heeOaNjSeNd8W6Si3n2Keygn9SBVvUentp2/E6ZC2nTyM4Iy3qBVmaYza+xp7Ft2094XhJ2qp3bQPUistj8TqN9i1a3sELMoXzR35+tX2BbUO14GEgqgMbqyay9da4l4g6YhYXbIMAnvWoNHSY0/U7WoDMwQENbABZgZB5x/3q3X65NTrXvslxQPKN7SY7cYrlrqDacMD5iQd5ateu1TamzYtrZTekl7gwXngekVc7SetBgE96qJJuDEYxFXASSTk+tJ4aq5bJJ715pXrxCSqkAmf/TTWg2w3LhJLRAJyBURfNzk1a0QZqWrgbZVpOAsiufO4AyeK6TBfAIEywifrXNBGMCIrv8Ai8cvyeggLmAO8cVv1rEdBtLMltQO0YAmsdp4YgEe8dq19RBXpOhWZm85H5V1rn9D0hVfT3twmcEGtSW7a7tgYdpNZejuLem1DuCcqD9f9xWsX1YEBWEcGvN+T12jD1UgJYjkOSPtXQvlULAZK4H2rmdRueL4IAiSQB7yK2dQuhbpGRETHJpZ/wCsSXA8UNYYgEMynB7GqNPbP4S1bdYZSfLIxNKbuzTyFluBJwaiEvbUyQe8etZ3E0zqUuEFYIpdxEwM09xxEk+aeaqOIMe9SGs1+4S8tI216n4PB0Pwr1TqBYb75FpPr3H/ANEK8deAC3NvGSIr2uhjT/A3TUIG7V6l7gz2BP8AZa9PkJ5U0lkBI5rQwjijblRiOBSu1SNUvpVRPb3p5wfaqyM8zWmUFKV9KcRFAxQV/wAk1Uoxir/5SBjHNZxMAA0AvQbZBEgEEj1ANe068h1vwlZ1JEui2roj1kT+hNeNZQU2zzivZ9FU9R+DPw7EOwtPaI98x/SrEvfF5ZSCAatXis2nY+EAxllJVu2QYNaFx3qofipOMUMfUd6lFSKgx7VP6VPrxUQwJ5o9sYNLzzRXH3oCrMjBlMFTIovce6QzsCQMYApckxVmn1FzR3lvWhbYr/LcEqaAK25ZBkGrAftS3rpv33vFFTexMKIFBWJEEAUFkmsXWpXpF+6VkKvM8Ht+9aw0CsHxG5Hwxrio/kAHuZj+tC+PntpTbtbCSSCfpzVu2EBpB7Z8x/erVAnMQfWjr4RpAkN9RQXgg5+tOVPPal2/aKL9ELFMAboyBNWC/au3hbKsrNxPc+1CM7hzVai3bvIzghVeSR/3ozeLedJYupttrsUNtlTB9aU6YJeXaJ2HAJpbmv09q1/C1CuxMqox959Kzr1TUpc3fwrvI9P71knC3yOrbW1/9cUk8NcJ/Wt1hmVRctX2XMDbdzXFsdchiL/TZUGCbVyZ9wDFJc1PTbt06iNRproON6TH02kxUa/z5fp6e11DqenQra6hqUDcjcJH6VanXusqAPx7NHBdQT+2a4FrX6EqrN1FLTHBDSAPeKr0Guu21Zb/AFKyxY+RmUEVek+FeqHxV1gQHTSXiDPmtlQfsKvX4v14BFzQ2AezI0V5fUarWeEv4F9Pqb5IBWIH7itbvfGfBJ9xmp0l416fT/GjBibnTWII/kv+n2q0fGWkaTd02psn0SW/YV4m31JvxT2Lule2FkBt2SQfT0q65rraWWuEvC9gMmmJlj2afFvS7gj8ZcRiYi5bY/rFarfX9C7BU6pp2c/yt5SPqMV4GzrbF/TpdlVVyR5/KcH3qHUaQXRYe7b3HhDGfpVw7fR7XUbVwEp1DS88G4tMNazMEW7aJPoJmvniaPT3ZYWbcDkxFC1prKQ9i4VHG5LhMVMN7fSBq7gdk8IgxxM1HvK6xesqVOPNXz63q9dYA/D66/bjG7dMn70bfWup23LDqFy+5xLqpC/aKmLr266DQXAStoLP826YrnarRNpi2xheA4KniuCnxH1rTqZuaa7PY2wD/v7VavxJrrlspf0+mJY/ySv3qzUt10Y3AYI9aV9swknH8wyDXHf4n1dsMh0qN6QR/Wty/EXTtVbCJor1jU48puKQ32FajONAfaMwQaYODxx9KfahuBboBAOY7VWyAMQpkTgnFVEIBMT+tId65UAkftUE8+lODu+3aqFF4OCrIDPat+k6lqdNaNvYNRpnGbN1sfauebctwKUpcRpksvqKUdN9Foded2h1B0t0DNjUZB/9prnanT6rROF1FhrTciRII+opfFkEOkj1nNbtN1S9bthLqpq7BEeFqDJ+xNQ7c9bh70b9m3q9ObV0SBlW5Kn2re2j0Ot8+k1A0d0cWL3mBP8A7qyanR63RN/Fske4MiKixzymqsWjZuo2rsMsbwQGX6iuRrOghh43TbpuiZay7AR9PX6V6I3FbkQTzFJqNOzae7d06fx1T+GAYk1Yrx9y5f0q3Ev2ypUeZXXt6V1+m9Jfw11Nnqb9Pa4NyG2NygTyRNUHUa83beg6/wBPIuP5rbhY3R7g8VZ8S3W03SLdm3YVJG22FUDae+O3PNajN/ju3+ii9d8DqF7R3rhA/j2JRvrGPyrDe+GdVY1SLoNSurJaVtuwRlH17142wyrYL3tTq2dWj5yNv6xXSm3bO7T9U1q3O0vKz9xVsjHy5O83Tupacnx9G6gckMCKyDUeKJiIJB9at6PrerWHbVL1Zrq6ZTeeybQZmtgEnIgdse8Vf1/UdJ0vU0tTa6m+qBuXdX08hArScfMwnEkY5FceX4os5TcYbpnT3IiYwate2YCquBxmqv8A4beBWxrrlpiPl1KbQD9RWl7GuS2HW1b1VoLPi2CWFc7wsnTespsMxXeI2mQBBorpiSWUkke4FImtt3GwJniG5oLeVbtza0MxAI74ms5yFu2EYjLClWJkxUAJhpFO9h4JAiB60ikYA+9TuR6dqUBsEiKu2Fknb960KDBvJAwJkRVwVQst+QqpFH4kj/KO3Y1cTn0rNQEXBIoPIUTxNO8ugUT9jSm2ThmMCpOkxVACxAn170Il17e9PcKg7Y7/AJ0GKtqFSIBPHtFdZehYVdgRv8o4qsDaY/OtAVe3HpVNwReIHBIqcL2CjkMRGPWi4kyRPY+9OFWYI/Kn2AiQSKxb2fFyL+i2K509qRu4GYrJda7at27iJ/NILjk+1egW0VffuEf5SK5OsXT27iLrkvWrYcsjLMVvjy+mbAv6ptSisLYXiY+9ZS6LDN/m+Uc1XLqWFolkDYZZAIqhixcXRIPqK6yMr9WhuWfxFtlgEKRWRjtgAiePSaUNEbic9vWi5ADCMkDHpXSTENMgjcATyeaXf55nApdxNsKTyYxTqsqS8FTAiM1fAxt3D5RIP7VoCwsbsHiarsoEG3II4PEVf4n8smOPSaxaKjxE4FRQbtxEXJZgPtS3HhgqAtPtVuh3HX6dQCAHkz2qkdL4iafww7PdbjuAK4z4Xue4gTXU69i7p2JgLMZ9a5SsSQPc8UhYgmfSpJKqQxEEyPWlLFgIxDR/rUHBnmqpgQqFiRiJngV0uk6W/qrlokkeKf4UCYBHJH9ax6XTDUmWCmyCFIb+Yk4Feh6hp7vSvhnW6ksV1bES9swVBMBR9Pap66SZNZtVbu9Me7p3cOANyOQcjv8Ake1Zl1LX7slBsGQfeuld8O70fQXjcF69btjxxO5oK5muQgay5BiVPFYsZ5T7WKm5/LB+p7Uz+Eo2yd6/ODxNCzcZbwiBmDOAKY27Hjl7oZp7T5ZrLLeukNu0SLjN4ed7Hg+1LEiVYEtyx96ofU32FpRaBtWm3bRgGr7ty34T3AjbSJCcHmnGKx6hVtlMjI7d6FssVW4tqQmGPr9TWc3Gv3/HZQqkRsnitWgZV1DC7u8Fx5lHf/eKJg6d7tzWrqEtG2qMO8gEcZq3U2zd1NzXFgqbfMS2Z9AKqQPa0bHcVY3TgemAKNr8Re3J86BfQYqKfpwS9rHkjcFAWDkUlnxLpYBd4RyCxMd6mgu29Lcu3HfaSoAY94nH61tXU27ri7pwLYQy284Ympegm9tPpmC/9MuQWA49aqts2puGzpwbhkDHeatOqCXbrISd5EIuTPtQbRlbskm24MusQRU6Rbbttptx1SlPCYiDmBXJ1bm7q9QQcNckE8x2/Sund04KPeJLbR8rZnP61xb91TqGVVbcp8w7yeMU4e6o2ybJ8sQsxOYrZa0+6wl5j5mzHp9aqtaO9fveHeVrSrm56x6VutCyjbAZT1JmtcqmBpi9i7/CYhvVTQR2t6qWG4hiDjPvWcu63mVCVgzM02kA/F+IxJCghmPvWcVtS49x1x4KAkeZpDVHULAEQMgA1kuam299UaZQnAE1bZbdawpzIjirxnenELkXUuIRBAkH3qiDaQKDMnkCKVtba8XwlJNwE4U8e9MXR7fmYCZBBMH7CrYmqH1S7tq298/zbqsuXGs2hcVFPcKe80F0t17LXlsM9oA+aOY9Kzoi+Hk5JxPaqjT4W6ylx7eHGP60OoXFu2rFvZ/GGFKmJX/cUgW4JEkQOJiqrgDIGLkse1WKiNc07hvKCOVJkfSpqtUl269ywGCkDLd8VTtYKSLbECeAaFhtzDwxuhv2q4jaH8wwIHpQuMDdW0PKzd+NppPG8MH+DuYnmYqlif5pgkzTBu1Z3OboNtUUAbZ5P+tP0q6hUI1kHUhzDgmCIx9KwWrxvWLasjBrZaHIgMp4HvWjRuVZlE54ZTBBqYSNF7StqNVDMy7GBIBx9x34rc/UrHU79sBgl75XUEhTGMH1PpXJvXL1u47NqGBugBgCYI/3+9VhwgkPtIMA8ZqY141ayxp7Z1H4e+Ga25PhEyY7571RbvtJDgTbjjmKgu2BaIsrcLcEPn71lFhrN5WZHAMxg1rEyuuLaW7Fu4uqYl8tsUjb6Znmq7i6vXrevW1uXLdlB4zueYwIJ5MVmsNKFAxJ42+1K92+PEtJdKW3TzhThgM5/KsyUDQ31N0vqVuJaBZQVMk9vtXW1fVt9vS29GXbT2gC6OnmBBwJ+lctSd62/DYM4DoCvzA8Eetbz03U6XZdug2ldtoLZkkTEdqhVFlF1N0Iwc3GzmfrWrUabSadbV1tXbvv4mbQSCg9z3NP+G1NvQ371kWWSwv8VmcKTJwB6nPFYrB09nT2rmnuML4TzSJE94pO1lkLcseMvi3UUXG820CP2rIii/b/AIa7gDjPBq7Uam3eXdaBZ3EXCeAfb0oWw4VX09vzLkbFn9K0eppWNhmyX3GNpM10ri+ElmIi5ugfehordk9P1BuWA1xEDEmRDknj9KFg2by27XiEA5ILYFYqfQXDqvEsbLvhKokbWBo6htOdFp9Mlq4t1cFpHmPsKbq1/T3UWzpLXgva88qe317+tUPqbfj6fUacOl22Tu3gEDHr680kowajxVlwCxOFgzJp9eNN+JF7Qb1HhIHYjIfM/lj9a1lmSNSrDYz9uxrEiXbl28otkJvJEnkE1vRq011vwW7UXBuZmAheQOOKrt3WN5Ve4AOfD4mqjeuK6iPDthj5dvb2qy4yahrbbCu0+YzyCKRGrVvGjaBBLquO1U2FRbKvcvEOQSUjjNaNcpNklEDEOMH/AH6TWWHCO91Gk9p4rXJV+n0V7V6q3ZNw2NPqCV8RhwImI9zFWBF8L8BoWW7ZLgyRBnvn61ms3EFoWxd3OCTIyFFdm3p9PdCX7FrdbtwTdTG4x+dc+XSTdeY6h1HUarWiRcQWUFtlugEyCZ+1ZbmouXHZlbZgAAZBrs/ESOb9m6unJLnaGRDuAA4I571yNNaTUdUs6WQSXi4gEkRJPH0rpxsxbCpfu7fFXxHAIDECQPvxV76q1ICXHkHIGIrs63TafQ9L1di/ZZBu8q2zEmPWP6dvevO2VVnXxNylwIx34qcb8pqeu1Y1i6JEv7DqbUQSWB57VWlw3dQiWNGz7yCAH4+1aLHS9CbPg3tS4UtJVCAAfyq/op1mi65dOkv2tqWmDbrUkrOI9K57O1+i37PVNBaueKL2n016EZcQ3ftVABuNP/UY4CrXZ1Fq7r9JeXU30BH8Ql2jcQMQP0rn6zT37dkPbVbQ05B3qQQwmIqSr6s0S3dBd/HG3bdVUk22g7gOaC29b1PV6rVWriWFuNuS2pmO5HFabiJ4VoC2R3JY4YGrLGqOkRrOlMEn/q7f6Gs2o5uov3b1i1p7tq3ct2bjS6Ague39frQOoY5tIu4wih+xptbpvDY3RdLs5JKkH8/Ss+vaxZRG017xWYwV7D39q3x7Stn+IDRt4d6DeEC4Ftkg+1cp+nWNX1DUX0u3rKXGNwqj8Ug1d1t20FkSMADPtMVCy3AdyvbYEjaea3JgQ6Gzadza1DXFUypPJprOi1l11v6e8LRHHmImqNzIDAuuu4iRmK7elthNJYA7ICQM/WtNRj0/+Otbu2rO6WBNxbi5I4waV9b1vUEWH07XTbWAiqBtgc/lWzT6jW6K2Rb1VohnBLYOfqeKyG4tslndyUkgqcz6Vjeze2zRX7iaPebbKbzwbbrlCMGfT/tW+1bGo6allru0eIW3JmPb8jSaQ9PS3Yv31a+LkfwnIUbiM5Haa1eCbWi/E29OUsG6RtU7tpjv6CscuSSuTq7dnR3iTdc2yJBaJn+tZ7jeHGwyezDGa6Wp0ly6jNqdPctIVLobi7QR2j17V55dS90hJg87TW+N1c+25tUBbVfAXcOWLYP2qsXQ1sqGZsRtYkr9vShbVAqi8VIzyOaYm2bnzb0HO3BA+9aZZS77QAEJAyYro6PWPqbIUW0ARIZzxzxWKLAuQiPbUndnmK1qd9gWLLIjAQCfT3pRRqbY0+otvbus7tc3G1tj9a3fjmsT1HTWwm8EIlzP1/71RrbZTRITcBcXewgHB/3+VVaL5/FPna2BCvkH0ipnWrXoOl3buoD21W0/iKrvvXnPC965l/QeHqtUup0b6dVvFthyFmcY9a1W7iabW2tV5kuWU32gnO/0P5z9qe3qrpR/xGma+10nxfPyDWO1n6cVymnvvb2MFAG0GqFLXLrKcZySO3tWvX22LLcAQKWgBeQI71lAZj4axuYHkwB962lmNeiNzTvcRlUowhj3YVna/qbJu2rV0ruyEI5FdTXqF0NnVuj+I6lYnGOK5GoIa8l1nKELAKmCB/s0nZ7NX3bynZbUhyILyIiP9mtXS9RZ3sL6FQ2bciAxmuZp7ZLPcVbrhTumJ/U16nS9S02p6aSltXdQQu4QQ0cRU5dJFWttNdsPcJUkQFxn3o6fTgWbV8alFYNmxsyDxz/vmkUX2FtbjFjyFjiqdL47udt7a7yZU9vSudarW+r0ovOgaLizuWDzWE6229xHeCVMgKuBVwu3b23Thlm68bnjJYxk+lZ9bbRNSum0zrdAhQyZDGeaSQardpbaAh1YOOxmI/71Tc0+tdwTdXaOB2J/pWhdJds29l9NjW8HIk+9Sywa93ITkntUnpFQcD+Gt0qGMBZmSe1NdT/D9V/GtGVBGwMJNHql25eRLL2wbYAvTEEg7hWbT3y5EqGRfIN2Ss4ma3IG0qNqTev2wQxfdsJEgmm093UrrLe5VndtcMowPWm01pNLeuapHS6rRbFkGHJEkn6Vz18IM73LoN64zbk5IB9ao0vu1mtN27dk2ztKxEgEwBXQ/g3LQsJda3bOSAMrSpce+tvR242D+IUZZn6UVVrb3E2GWYbcZH2rnQ+k1lq2Rp7thrtobkIJ+fGARVV63Zt6Ta6XF1ZuRDGAFHtVo1Nu2WC2gbto+bcPT9ayajUXr1121G1FAm2e5Pp7AUkJRsaoi4bZsw6kEXucziuhZ1mnS87a4M1y4pKi2kyZ5iQBVGi1T6OwWeyr2dQuxpaD9aut2G1hC2wLZVSwZ2kR6ftVo87qrd1LtxnXdbVYLKvy+xqsbYULMt3iurr7miTpoRkum/cch1kFGH25rlaDTvcdVKulpZYluR/vFdON6VrXT6VVtnUAneOwgzRbwrUC0Wz71ou6JksLeLhQfkDcmKou2GW0bm8O04jikT1Tdd2XzRjjy4mgdaddqGFy3ZUldvh21j6k1aq29SUtkbNpBmcml/FWrlwK1hbA08gFTh4PJx3qomksPY1LBUJG0k99orYzC2NouLcg4YLEVVoNcy2b0WBuvEoG3QR6Z9M8U6XltQgtIzdmOaxd1FjadGsFzqINszt4k1Ut1FG5paMQKuOqstpWW5pR4zTNxmPlzyBiq0IDB9u09pOOKjQWEu3V8RgAQO5ApLNxMPYAa4ACCBHHaaruh2Y7mLAngcGm034TxGGru3bKx5WTOfSIrWdMrb2oD3C2nsbGuH5LjSCx+lW2F0l0231NlnuooZ0UwvuD6/nWG29y8yhmVURpnbBjsfrXR6zr9JrtUup0tp7MW9ptsQZj3FJMX7ZbpBvsLB2WmaBb7AfWmtsQqaZrdtrRcm4QgLkexNU2HHipvIHiuFknC+9HXKdHqfAS4rMVDh0aYmtK3WH6fprQW7ptQ62QTaJ2l88CfQT37UOl6tNJq2N9UKX7RtO1wbtk9wO57fesmnTVvbuC24uII3ljkVa9y1YY3Ldxb6IQJGJNZz6ZjbpG6hqOk3NPdsW/wlppt3VTaQc9/fOe9ciwPE1bNav/AIe0vLE7iDOfamua3U30Fvxri20YkWgYA9OKdH1IR1s6NYcQRIHPerJiluW7d68zI7XNpJJiPvSaok6ZmuOSlrIUcGlbR6i2m9tM67WAziqL2tL6d7VvdteVZWiAK1IarFvx7fiQAm6CJq5bsgA+dQIwayo+wDYGBkE5watN2y9wBAbZPAP960OqzEEiINAsWbPFOwxhc1PCk84HpXklj1gh888D3q2NxinthUyVBxgmg2B5e9Zt1pVqBsslwcrwPeueTIjvzW/VOfAgwdzCsJ+YjA7V6PxePP8Ak9CwDLwPmYCa3dUldB05T/nukfmBWPTqrXCRllNausYtdMtz8tt2P3iutYP08/8Aw1vVrpk/kRVh3lIX/vS9NUHpYBP/AJhIrSttVUcn3ry8/wD6dpmOTee42otrcG2GhQa1dUW5evqyIYUQ0VX1A7+paZYgEVqvmb7hYGa1yv8A6xli/Dvd8p3IBwTVqWxbTYO1PtcuQqloHakB/KuWGFaRuKmqmcorFiTNaApYDaM1k1EkAmfSK1xnaMt4+GgeQTiDXuer6dtAOidOYqRY0zOwAiGaCf1B/OvE2bI1Wv02mPFy4FP3Mf1r33xCo1HxXemGFq2ifu3/ANkK9Fan0rA224HBANVnJ9qsMR6xVRA7VItQiQOKq7/erDIjFVkncK0ymPWgZzmiPbihEigkT3is55gmDPar496qvAwCB3zQKeI9q9N8D6kK+p0OYIF0A/WD/v2rzGZ/1rZ0TV/4f17TajdCu3huPUEwP1NVYv6ppjoOuaywF2oWFxPo3+s1SpPt9q7/AMbaPaNL1FYHht4Vw+x4/X9686rYo5xeDj60Z8pn6VWGppNGjGVxQnsaPPegRRBnEA5o/Sq5jFNJ281Q45maM9ppO85xTDP96gv0Laa3qVbWIXskmdpMj7THNVuLYvXBZcmzuPhk8xNLyKNqzcu3Ut21lnMCTAoph5jFcv4qdbfw6ZaC2oTaPWGBNdS/Zv6S94OptG1cjcJPI9Qa4Pxgx/w/Q2yo23NRun6LRm15NEhioj2p9vPegC4YGYHpFEE/MfU8Cjr6JLA80ApaT6ZNFoOTMURtcDaRgZ+tFUZAz3P0pGUsQD3709wEMRMZwKXdtaZnbnHajWKJDgAfKOKWY4UCcmiqkW1iIB7dqgZVzzJggVh6uMwy7sEQAM/Wr7fhhgdSJQSWAz96pTbdLDgD14q/50IAEER7VJHXjjrr0np7cK0DsTIn70W6F0xo/gtPuZH5VOm3nv2vOVLhoMYzFbgIrPb3zjxs8c4/DvTy0i9eX2CiKH/hjp65t39TbPqIH7V1Bic5pwWAkEU2s38fC/TlH4fb/wAvq95PTcgalufD/VXjZ1hXjjf5a68ZzTrBP0q/KsX8H479OIOl/ElowX0N1YjDTH2qq90/ra3kvXNDp77WjhVaP0Ga9FAifSrlZlgKSAeM0+Tnf/G/H+nlr2p6i9p7Gp6M6owg7FcCqtD1e10i2bF3purKs24vvgsfuOK9kty6Mbm47mrrbsSFIBPcxmr8nO/+L+P6fP8AXa7SdRKjbeU233QcEY9q02usaZbWzwbgAWJHH6V7l9Dor53X9BYujiSIP3iqT8M/D+pfc+heyY5sXCs0+Ucr/wCLPqvEdO1Wn090te1Tqrzg7mHt9K6i9T0BEfigSR2H967w/wCHXTtW6jS6+/ZZjP8AEXfXA+KPhDUfDDWj+Kt6u25kMLe1h7HOPb1q7HDn+HLmlfV6N23/AIlNqjNdDp9i3c6nYudl8wYCZxzP++a8hcC3UhlDyO+a9X8Ia+8NHqreq1gt6HTqtwqVELx9+arly4fGPSFiGOe9Dd3mqtPqtFrQ76PV2tSq/NsJx9jVhGK04mgYmftTXrNkJut39042MMiqsgU27k0QgLDvimV4GOanIIxRtWhcuC3vRJ/mY4oAbatLGQT71UbNxRKFXPtj96su6e5pX2Oymcgo0g0FudjigTxVKxc8pjgnmttjX3rNsrbvFrbCCrmRFZSFIyFM+tAWoPkB+9MG4jpmuKg2G0monzOmUP2rJ1HRv0vQ3uohrd+xZHnZLgIntjkVSXuW3h8xIg8Vz/iXWIvwrrEZmVbxRGAMA+YEftVxLuOXZ6nf1OodtXeDWiu5ZMBfYYrz3U+qDV6whbrEI8KqmFX1B9eabWXiLdjwtrsplh2j3rG120bXgjSqt1281xYzVXjcvQ3XYncw5aMU1i/p0t3kvJca4QPCKnA5pdNbS9rLNq64W2zQSxjiYz9a6S/DzXbc2LlsZgNNNicu6yaTqd3QoE09y6BHm243CRgz2xXoLfXOn9W6db6da6fdTW2HNz8UWG1gZnHPED9a81qLC6XVXdMTva2YLKea6vRLGkXUDU2LhZrrCybZIwSe9TlPtvjesXeIx06M6LeDvtI4gRV9nU6jSNu0eruaVgex3A/Y11dZ0VUuputXEUGAAd4mJ5GRWEdNuDTHbZOo3kEujglftWNZ+K9OtvqAo6r0rS6xRy1iLL/XyxVSL0m67pZ1F3QE5VdQARz/AJhWO4qrfaAVAEQ3IPoam4jT2nMGWImOc1diY6idK6gW36JrOttRM2WmftWY6q7ZuGzqrT234KuCpFYVH/MNbttfsXLJ3Mbblf2NdGz1zqA0oD3bPUrEf9PU2gTHpMT96zeMq6hcMJUxjBrNbZ2VSb1wsMglq0eN0PVKFfT63pL92V/FQ/Wc1YvR715Wfpmt0/UFUwEtuFf7zAFJwyHySzca2u9137ue01AoZvICJPBNZ3Oq0iH8Vp71hVx/EQgfnVlnV7iCpUj9652WNLZg/T3qBp471V5tzu9yZMwMAVGJdY7+2KwDdWbycAn0ooQur3PPBH6VmfSaq6QEUKB3NOivZQC58wwSOCa3L0jcu08ZHYjFJc8t5PeD+tGypbiTOfpVN191yYMr61nh6NwtCTnFLtCqCMiYpbbexqyd2DWL61AIJAI+9EL4g8Np2sfWKIMCPWqrt5bI3sQqjv8AWkHD1w011XOlDWLgIDRgEj0FcViwIaQSvYZg+mK3axmTVsvoO3EnJrNy+3mTJr2cJkee+q2kqMRPak5x3Bq9wu3aI3evpVSSwlvy5rpAANgJMYPpFXIxC+XmqlkbgGBEyZMcitK22e0txdvMRNSg294YOQpAOAf61GuMVLEj5uKSHCGZXPY0rE9+exrIhEktMRnHetvRgp6jbG5RGYIme5rCCcGDkwRH610uiqX6lu/lS2SPrEf1qkTrbbtWloiPICD6iTXMJG0x/Ka39ZZj1EbhIUBYHasCiEick8gUADkCffFX6TStqxcAuhSo7icTn9Ko3HbJHlnimtXvDBw0zIgR/wB6Ulem6SOm6ci7e1dhblvy2rd0hQufmziSP3pviPbrekrb07jUb7oBFpw/cHt7TXn31LHzpy+SGAIqzQXRqNHqrt1INvaAwwBJ7fWpJW/lLXtPwdonwxpbaWrim22xAJXivLXbF62vhXVKXbL7GDZJHasel1jBFCnU2i0sxS+wBP09+a2JfzceWuPcI87sSRH71m1YqMDBMmYxV6tbtmVWdxzI9qqs2vOwOCPzNNhby5BA5rDOLV09y8iLauqvmDE8+X0q7VQNPG6FDxSW7Ny8v8IIbSOZnBHfFDWQLSWyBHiEg+4Fb4+DCEN4PyIPerbdy+4FpWCEmJgEkelIGYHAPNVs+5iGjEwKyLi1whVZ2IUyAe1bNHcd3IS2QFGJ45rGoaAAuAOAKMlGFwcrn61BZZDXLRZyrMT5oGJoXWKqwTcIHmrXb0QW+bi7zNrfAwM5+9YdNr7lm15wbjYlSAM+9Sd+AaVLt3WWXtXWRwZD9sA1u8fULqbuouXNxZTA5X2EdqHT5va1yo/ik7lA4AgzWg2kcsR6+YCpypCBdRbKXLjhWP8AKTn8qsUM3nKy5GG9KrvgXLibyAoWP1NU6Pwi9y+HUqoKbQYJP+/3qTwX3rjpfNrF6I86GRVOs1hKWLNtFtGwpBKgeae/1xTai9u2qk24aZU5NcXxjqL5chid0gEzAq8ZqNxymWAIPfvQtam3YS4rWmvAsZCtnjiqbbuEbxdwG+VkRAq7RBHN1mUGDAH9a0KVt27Rsoi7fFbAmdvrXXayNPaFhW37AYaIk5NYdS2m0/h3DZeV+UW85NadUzppLjKx37Yn3ODVjTl2o/El1ALXDsOfUj+1M7r+MCMwUDyFiOMT+9IYCDb5WHpVFuzcv+IFbyqu52OarDpi656c6WdSCLLSc8T2H6VnO1balXgyD9DQVvCIC8bYIHHtQfjaRH60Ppo1Ny/fJYsGdmGf0gVVc0z6ZG0t3ZutZ3Az7xVPiGyFdAZUzt7HNa7xfxWZ1ktk95HFCMtvVXrb7gFMDAYRVzsl3TWr9neL+4rfH8onII/alCBxvKwUPynIIqI6qWgBVY5Aq6qq1cIJ2gz60u0XJU7gD3H61f5BbmMN64zNJblhu4NNSRptWrVwm4dzLEBB2qoWdbYtWj4R2XWLLt5P9f8AtV9t3QBkAVSJyK02NUl64ieE7KklIbuRU1pymN26wuOCFgqoYe+f2oI268iLbdnYwoAmTXQ3W7w3pY2+FKknP1NY7d25p76XLTkNbYlWFVN6X7Leia5dtMLrN82Mg+1MmqfVMoa2FIO0Zxmq/G8S9du3EG67yq4g0RFslbcgXCDByZqAXUXSXz4V+WIO4kA7fartK7OdwTyiGJK4bP8Av86qs3dLZW5b1CA2buGJ4Hf+ldVdaX6edNb2NbLStwLBUekVm24L9R1C7rG8U6ZXa2oUFmACj96z6+6t1Bp8MpdW3rc3AGIisz27dxVlZ+/NAeHafedpHoDxWZOjGi7a1J01u1duKunDFgsZn1qklLdxnA/hW/MHGYxWqbtsKL10qjrKhgTjtUu2dPc0oRLzE3LkMIgDHMc1Nq+OE1xS021ZFZi0nJrTp7l037arI3MA4HETk1U1lU6odFeubYYAEnkHP2rpNorVt3e1eK/1+9btSi153QaJVV7a3NweYg/7NJaWwt3wluIzAmYU/wBqW1q2t2vCu21A3fMFyRQv3EsOllywYgEYgZNSaRkuAnUuXZiJiD2iqtTdNp2VACoAO7tPpWnVXCqOEJZtvJHB+9cx7F20LZvWnQXD5Sw+YetdIWutYvaa4ioz7SBuZTgTQGtVdPc0509u3bdgxdpLSOII4qjpulfUXGsqwDBtxY/5fSrl06amy4N1be0kmcTB/wBKzZD6YNTea64DBQEwIo2t929YRQTNxcD0nvRGl1Fy22os2XuWkfa1wiFB9K0aQOmqTxF2kEYVge89q3MI1ass1rYiszO8AryKznSNa1hZW2MBDWiMz9a0ajVHRXbLAJDzlhwaw2b1xma5cYFpnIOT71KD4b2dQ1xASSsQRMetdjQXNRqLY8LTN4umXy3FGAB61yy927dJW3BbjaMCutZsXdMi2/xNxNO8eKFxvHescvFauq6y7r+ppqVi1bW0No5Igzk9z7/T0rB1jRP1bRWr9q7ZIRzb2rbCMJySWnOf3rUl5W1G+1IFlyV3ZxxWi06au/p+n6vU2tPauXCym1bhixmB6d65zYT15e9q9U2iXRX7hvX1uEEuJ2KAO/8AuKlzQ27Oms33VCd6szDlVJx/b711uppf1Op8C6l0eDKLuWN4nkVbptN1C7avWbNu14Wrtm20x5O0/bP710+WFc/+BcchWO8ic5itq6bS6bV2nOuR2uAeMVeQgn9/auSu3Taq7ZVfFtbY3AiSPUH866VlU1FhrmmXyWxkNyAOaWJ01X0t3/G0emVdW1zi4pJ2AZkGrH6ZdfTfhrGxktjc6j5h/vNHTr0zTm3rLj31O2bfg5G6MZ7d65oF93Zhqr1lXAkPMsPdu9YzTW/VXrd3R6S2FVHtAK0NJaBz9MfqarVrYNsbhbgnxGbhh2rEdQ5UKl5gFMTA4rXpbqPo4uaVL11HIV3fE9pHpVwVXBdvaqFLXFc7RaOMc8+kVzHsJpNe1tHzbcQhMlG/y16bU3WP8fqmo0tvU37JbTJphAueXBn655rhL1TVdKsnT21U3L3mKsODwTPqacbVtVLrUTVJfvWmvojZRSFk+9VtrdTtZyA0kwC0R6DvSMbyo9rwP+oZ3TMfeshtkANbyTiVFdGXSB0jmwtsPvumLgYeWT6frQ/wWzaJupqb5VGlkDwD+VHRbRqbBa2QxEFXEwa3X2C2LrckLkRVjcYLhtqqQRnkZ8tC6TaK2TtY3kkEULKPqHFtl2jiRnFQ6gJoLejtWF8TxGY3iASR6e1ZY2ur0uyur6aEtiWVydjjiB6/XvV13wNBoLI0bh75fdeCvuUGDkyPeuZY0+m2eHf3eVMENBLT71qstb0Gst3hYZkUneqwJEVnFX2Nf42pt6jV6i5q/CIhDw//AKT6CJz7VX1a90ldJdax057d93EXGQEW17mQZ/al1fUOov01r2osBLtxy1m5t2jbiYX+tcr8dcGnfT+IVDHJnJHemVMxn8Fyz3bW24gMDdgtWi7pLthxIZTAJEcYmkUlLC7TG+SD65qW9PfuNFuZPlLMcZ9TXQbbD2dQlxtTta7Yt+XO3EY/WtFiz4fS01fh+ErmLVrdud/U+wrDd8PSl0F4X1OZHArT0m7pdP1q1qddfc2AhXEkbiRGPSKz9GtLdOt60WrloodwPkv+WD7c5nFYzcTTHwFslXtMPESQDjkT61edZetveLWxcVWPhjgLzmfyrNbuMdFdtXravcund40Z5/3+dJ4Ohd1ehu6pdTpdILcbZ07XCYjHzR/s1X+Jdjd/Dp4dozG7LAfWs9n8P4Nu2Gb8SctBgED0o6u/Y07Lbsi4NPeMKXGQe4+1SLFhv3bWm8FkAt3htL7BInEyaFjQppdNeZ3LvbYeZcBx/s0+jsXepdPvadCz3hbL2kiN4UwP3FYEvOilXQgjDJuxP7VY1E/GX2stauFjZ3FkQLMTS6e7u1xYXCBaXy7lHcVQLkHc3HYbprbp7SFfFvkhRxA7+la6jLRZF59Jes3Lzi1e8wTaBPvP2FX+Bbt+A7B9LpBaVvHceU3B/ek1F8X1Q3762RsItluWPpAq7U9VfVaBtPqbO65ICEfywOSOx/vWLpCax72nZHtanxCckhRA5qeG3gm/ZuIWA4POaXWXidPZtWGMvAukr6A8fpWZi1s4YARmDUkULmoVtOqqh8bdkHII9orf04i3ct37ejebIDP5sse61zNPfXS6nx3U3VM2xEYnk/lV164+LenvuqnJ2nEnvH0q2I06vVNqdVdvoty1uELbbJA7T71obVxorbXLJInaSnJ55H2pTqdJctWh+FuWtSD57/iyHHHy8DtxVzaFL/T2uaPVTmIYg+b249RWGopva1NXYTxfEe5axbuswEL/AJSO/wBa52m1GnN10vMwQTlPr3/Ktek0dqwoXUXU/FXX2eYwiT/vmtDWF0vXrfTrUJpbhUfidsAnuB+eDVlSOWWtXenXICi+t0MCRll4EfnxWxdfY1Gnt6Y9PNh7SAB2YebECO8SO9Zrum/+LMbht37PibVdDAImN30rT1LRvotbbsON27/pvOGXifpmtXKh/wAO9zV6drbxeLhVcHie9adbrbq6gWW8NrtoFSyzKkH/AErE2puXLxsr4ZbALTim1uo0ly8DpgoKWVEJ5gT9f981jKer00uufTNqLVm5tYGSy5I9c1yjrU/A29OtxAGcuzBJce09qsv6htY4tfxGeFtbN0yBgLVGqtDTEaZ1SzeQyUxMVrjP2VbpluAHbDW+Szf0rqLas6HTfiX1DtcdYZDJ9TA9BWXp9r8T06LJ331cq9rgwcAicfatZ6b1C2GW5bW4UWY3CAPSl9WMqXDd0eq1ICpqCu2xJ/m/aqen2eo9Vvtp7V3w7mzc29YDDtx71q1KWBpre07Lyn+ICI8M0vUesW9XdtjwVUDBuW3gMCIAgAAD2pC/pn1tyx+IK6YNbNuAzFiSaz3Vui0hKuqzIM8/arFtG4SAJ/8AdH2rTrNY2o0yFjEP5cjHatJ0wm/p1vFdQLgVsKEGZ96fQ6Yaq+UVraKqkxdb8hVF61e8+pcFrYIAYmft7VRdCOhYqJFbL+2uwGFkdirmYM5FXF3JDYU+qiKzaXRAeG/jBcyV29vatu0KMepiRWb0enCXNge3eS4x7R5h+dUXL15GIZxJMZUUhK2HFzYWe35onJrSBbvMH0xEOJYE4B71ISsz3yAAzBRyAcZqwBW2sWxGCKR0APnTaYxu5qi6C1ooEaAJXHPqaZqY12rhtkulkX2naLTAeb+1X67R3NIoY6drCtAAcyT96q6Vp7Op6Td1WovAEXWtbd0EREH35rPdvSXP4m4bYgDfLER2q52pWubZUyxjgUT/AA5G2CfQVVfUwGBLK+JB4reiacdOYXEZ70brbKcg9pPp3q24imw6HUIzA3Np8ybiNwiIxWm6V1bqljTJpVYgBA28x7n+tA6EWbC3brKSf5LfJknBrZ43RjpntizqrF24cW2Tyg8fNxn+lZv7Vh01gXtamkMIWaHYHgDP6xVGou7LrW7Go8RVO0ssgGPyrTav2+ldaDvb8ZTbkWwRMHjPriqLFvRnQX9VrLzWdcbhZdNtb5Twfphvpj1rU7L16pOqu7TbDOsjuxI/L1rORA8oyDIn1qL/ABrrbSSActGI9qZJtw1y2XAxAMTWvEaH6bfs6O3rtQjFCJBA+Ue9Uvct3nJW1tB7TxT/AIm5f0wsXNTe8IDyWnuEhe2AcVd/hwtdNGtvXbT7nCBEJ3ZzkduKk/qytwEkzyaO0zk59KVFIkdqZsg5yRXjr1w+exqoPLcx7xRDFTVTkAwDxxUnqjeb+GJ/zCsTHk5M8g1pf/piTJDfpWbhTMCK9f4/Hn5erNKI3NMT3NaetCL2iQkeXTAgjvWewYkZHbjFafiBVGu0kN8umAb6+lbvqLNCpHTLcDlyJ+wqxZ5nHpNDSPs6fZELDS39P6VGYg+WJ7CvJz/+nWZjLqgG6pp9qxHNa7zKbjD3njtWKC3VbCFh5YP1B5q25BuMM/MRW+X/AMxk66nwyTbJkY4qpmLTj8qICgYie9WXEbTlRcX5uIrCqFciZacxFZdS03FAGIJNajblgQ/JyPSsus8upKCPKBMe+a3+PupWr4b0zan4q6ZbUbgb0t7Aeb+leq1T+L17W3d0770fkAP6VyP+H1gaj4m3ZBs27jT2yoH9a6Fks2quXjt/iXHP5sa61r9NAUEE/wBaQ88VaZC5P1qo8GakQhIHBqvI9qdjn6UgzWkEVIn70pxRBPrQCZ74qu98qn0NWHApbi7rZjkZoKcjFV3i5tPs+aPKfQ0/IoQYPNIPoDW7fxF8KBJP/MWee4Yf6ivCae54lhWJhhgj3GDXqPgbW/wNR01sG03iJnsYn9T+tcTrmjHTfiDUWlTbbvsbyQPXn9Z/OrGeXV1UjYp5n6VSpqxSBzVDyBTSdwIpA0d6M1CDFDImjzQNAynNNJmZxVXGKcHGaqrAfapAOM55pQTmm7YqIa9fvagIb9xrhTCljJArzfxeYbQIJJBuNk9iBFeiWvM/F+3/ABLS27e4G3p2Lz7kRH6/lQ/ThuGPA4zNAHcQpESYNN5lAVfXmgVBMDB70aiFYbOQDQQyCFgT9KVybRG4d+am4sjukf5QCe9I3mqHaXJJ/mifvSuyExwBz3NSGJhsH37VHJFsgHAOO2at8dYqEheInmfWof8A3QfXmlDMSwI9IM80VHkAIgVzemChIQhPMQfWK26Wfw7iJbd/TFYeEKg5HBrfYANoFWDEEbs8E0itGjZVIRgDL7yPyrr+JLk9jmuEtzwdRbLL5CwGPSea69t1KKQ4cMfmBwRWa9347/6tE7mGKIYif0qkO3IYUytPOazG2jdJjvRDHtzVG7OJ+9EMW4BFVGgMIyJmrRcbscCsauRie/3pvEIUwP1qMtwuGQTFW27imW5gwawLcXEYnNWLeO8dh3qo6KsPmV2j0q+3cgg7ojkxXPRxErII704eRMnHYUjNes6Ak3HvMPKox968F8S9RPUdTqtRfcrauyloMeB2/SvX3NY2j+GrzIQty8dqk/TNfO+qPtKacQRaBYCZIkd6T1wnDeV5OFbaLZOJknjtXa0Wjj4G6vrJLkutp1EAW8g/rvH6+hriWwXR1KjGBnketdvTfDfVdb0g9VsdPXVaa4zqUtea4IgHH2rby/l6jb8H3LVnp+p2Ko33QBAjABz+sfb2r0aOp4YEnMTXC6F8XaXpmiTonVeli/oxcLAqCl22SZJ/OfT+ld3T6LQdZQ3/AIc1yahlOdJdbbcQe24CY/2T3u/t4+fKW6bBoFYNUXDqNFqDY1No2rkwVYiasS8jjDAZiKrI5E8mpz9aaIGaX71QYPBP0EcUpQxUAg+1H6UCAEHHNRbzq21/LHaM1YDB3Lg+1W3dS2otbbli0X48SINBlva3T6ZDcvsyKzchC37V574v6p0/XfDb29DqVvXTcXyBSDiRMff9K9DsYFoYYxBHNZ20PTrrlr3TdOzEySFifyqxOq+bv4lnplu69+bt0wA2SsDv9q6Nj4R611fp9rVaazZe1eUOhGoVTH3HNewvfDvQdVPidONsjhrV0qRWO78BdDukm1f1FieB8361dXHA/wDAXxQbJVdALigcC6pJ+hJANYrnwt17TPcR+naq0UG4r4Bf9RNer/8ABQtLGl67rbar9cfYEU9ro3xBo3Hg/E74MjxLRaPzqK8G5u6DUPptVbFh05V1IP1+9df4duI/WdJYCgC5qBLDkgAn+1ei0XQdba66esa6/ptffJmZKSYjI4o/Dnwxqek/Eq9T1x01+wrPcW0jGdx4GR71bSTHozqd7u4YqWYkCfeq309m6DKBSf5lEGtp0vTdZvNm8+juySFvEFP/AJ7tVFzpuu0qLfZBctH5XtedSPtWF1z9T0qzdXc6Wr8fy3FIb/54RXN1HS7SupubrSqfKDlc8ZrtDUycgAd8VaHjG73g1MHmNToLtoanUKpuB1gNbWcduKwlVSxZ8wlsRXsm09hnZypRyI3KxEfbisl7pxYkm1Z1GZ4hqmJjzR8Yal7e8eGsAKV9qqNmzC64hkZm2B1JBHI7e1dq50mxvuMj3tNcucC4CVGK5+q6Y9jQ29NcZ7yB5DW/5p+lNp8VtnrHVtEgCa1tUgx4GoAdWHpnNOeqdO1V63c6h006ViINzTsQB9VFZXl9dZJQhEBmktlnvXlkeRo9KssTHVGis9Ra4Ola6zqc/wDRcFHA+jAVmuaXqGgadVo71gD+ZhK/nxXPVE1WmOocARIO3tWzS9Q6poFUabXM1v8AlS+N61Ml6FtvVLcyCGHqDNOjiSQY+pqo9YXVR/iHRbQZCQX09w2i3qQBWmxa6LrQ34fqV3RXSseDftFgf/mqzfxw0UuKGkNJ9RSsFe6wM5AzVzdK6hpLJuGyt+zMeLYO8feOKxh4ukD5xyCIIrHHjZStaopXJM+gob9uAQSDxNU29SAgcggE+lFRbe8bqtknI4zXOy/bS5HLgNwPrWLqOrQWjZ2Fg8GR61qJEGTFc/UpqbgFu2niIGzt5NXilca4QrlNvDcmqFY7wSDM87uK2a2yU1BZkNtG4dpCk8f7FZbtl7auVDOgzuUYGa9fGzHLALC2xO7cQTilW7GY57elVjKysnuMHNLIU3PLkiAa2zNX+NtIeYzHNPZuqp5OOJrJbO7yn1JyZE/0q62wLpuEeYT7ialitJuBlIiaqBxGwetBiASAcEnFDfAJkxUDkkLPI4gCun0GPxNw5MWyf1rlbp4OK6nw/Juaq82AAFGPehIy9Tct1O+T5j4kD7CsylSAWxmrNed/Ur7Ds5BFZyOIPr9qpUtr5ASTIYmJq8eGbCyxkepqgibc91MkgUwcAHcBk9u4oTpLbhzGR6CulpdO3+Dam3mbt7E+0QDXMKALuLFZ4IPHvW25ce10rRuhjxGOZyAO9KC9gKihWhuCAOKs0gRrJS6IZMZaJNZ/xlt3gCCB3zmrTecoinKDAIXOa53VaPIBO/I5pC8NjMc9qZEA8v5mlZRJmQccVIuLtPcdmCKxUM4LAiZpuos02FXg7jSaUf8AN28ZKtH5U+sibR3Q2w7Y7Ga19DObrbhYmNnvSFiHKlQQSMmgSWO6dxPJpbbJbEXQSe8DFZRpuq1hyispMfUUTbkbZEtEsMAzVLFR/wBORT2yz7fEJKk+Y+1QbxeC7FV3DYV/cen7Vn1Gq3NcS5awtw7TORFabOxQGsShcEeczIrDdAW7tKEZzPY1JA9h7a6hbhJG0HP2NakD3GPmKKvMD5qxtd3qEgAr3P6Vv0Dl7RLvt3hSN361KsL1SzbZUAy7Hyx/agq+F4avbKLjERJ71ZctaNby6tQ/jTO4sdv1Apblx7qPccndEjFNPHOuarZqWS68BWgHEGlZbdq8NpALZkDJrK1n/mLhaCPlA71pC+IbLuFlCZJ571vEV3b1wsd43BTgAZ4rVp3YWxjaSBInNZwpGo8S0JPar1/Fpe2WLc3GETEhRMyfpSkHxg+vt2wxV9wHrxmtOsP/ACjeaBuHfmqU0h0eqVme3c8ZyAy8gH2o9RBOnt21Evv3R7VZ4Y53jbmhWwTxFEXHTcRv8w2n0I9DT20Uv5jtLnmO1O1sBGLE7JhWH70TFYYMUwWBMBQa06u1ZHhG1cPiMCWU8CsabpyWXup4/Wl/EOX3Md0HGSZFMDA3bcqVAx/Nwadbl25fW47FjG0AcULircJK3CfLJjtUtgWrYBk85J5qkWX7jNcG4FcAA+1Lba2Z3OigjyluCfSkI3Mt0s5A7Up04cs6LMDdH3onerDcUCAQzfoKeyGuW2nysB/siqRbKy0ypGKve+GtgB/OIn2HpRo9y7vsiGJW2gUD1qpboSG2k3P5TPEVLbpBN0QqtEEc06PZ2MTaYqZCzmKIj2xugnbcH8oPNPZtO7EQftEzWVEUliZBjAq7xrykbYBU/MOaBrlopfAEqxYEg81tsLpbesDXbTPftkmNxAEDFY1vXLoXexW63lLOK36CxdusdJZt2zeYF/ELwCo7Vi+EU6tNNqL5S1pHBZdrrMgmjo1sdPu2nvb4QlSjSSfrVult221DtqLj2gSTKSc/UTWPU27dnqDW7T3L1swyOwMtPPb1n8qfxWu8t9NH+NthTYNzbJI+2Kw6pAllSGMOp4JkHvirXLFcEkr8oNZWJuOxZsgbTtPFJDXpdNZ19zp1u51VoZkBTeBxGOO9ZhrDaZ2GhZlQn5X5HrEVk0dxFs7r73WYPuVNxYAe3pWzT77iXdcpWytoDw7LCWvZ4+lZsPWNTq+o6i4wRrr20lzEBV7D/So7W18G3cu+GhfMg8+1a7nVWst41ljYu/KfICZ+hpGnW9SsXtTsu21YM+xIBHrApCMdxrYMpcyTAqjUXvFKC4zh0OWByaly4l3WalLIbZbunZgcdhis0XGukkEor8zzXSQC2ly94gs228q+ZmP6T61qv/iG0FtBb3FQJc8YxS6V0i4r3NgwVWOTmc/lV9m5badPefw0c/OMx/uKn2nTMluHVS204Az3q13Nu21uQRcMHGRHvWo2LF22zWVQlSIuGcgf6VzRdMJgsSMDmr6rTptTdK2tI7ldKLniMhYwTW1LNi7d/EWbHh+A0TODj0rmIttJJslnHcnitmj4bdbe25Pm3YDCcEVc7CdQQvZDsRttEGD3JNLY06vYuXczbaAO3arOoy1lUEqC3m944qmzfKWGtFQ2595YtkYGP0/WlXxq062Pwr3De23l5tEcicU+hIu9VTxluPprEgqCYWe5rDcubryEAKjMJHJFXLd1Fljd0zuATDHsfQGs4jqDqSdPDW4dEZiUYjcy57ke1VeJZu65luE27e3d405MDiI5rn32uam24um4rr5xIyfpWnSaqygs3nttddYgEwB/rWcVrv2roRL+nutcsfyFzIE1k1nUNNqOj3NKdNs1JcbXDEyPpxVqLaupqbt1RaAuGEnkHgTWQFVCObAcK4JVqA2ekWV0oc6lzebJKgbR9qu0CHSLdtODqGvKqzbEZz2+9P0+4iPqrCIyo/mTzSQO4P6ULJs2rC3n1otXkeBbKSZ9fep3U6XX7q/h1s2NM9lbYO+3cWCvr/Wsms1tzVratMxU2EFsEH+UcA1SNdqdbvu3XPzbWCqFBiqxY3XC5YlWGBtifvWpBWrNsHhPC7s4967dnpmo0zfinuWiHRdyrMicgTx6fma4NxJfaysNp+xrSOo65iLa35A+RIkfl96uHbf1W8eqdWQ2GYWtNbiyjoAwAHm49+PpWHWO/wCLF1j4jqg2g4BHp+ddW3bFnSXL96Fvq20Ix2sIMHnmeZrldRN0XUu3HV/EH/lrwJMD3NZnqxo1dyzpum2xae349wyyyTjis2s0VzRomqYpf04ZWNxDHvFZh+JuXbLXSwtWiSAQJ9q2Pqrb3F09kG5YumdpmAe2K0n/AE+ivG/qWKN/CA3KOYP1q3XN4OhuuO5Cj70nTtP+Ge/5QogAKPr/AKU2sum3aAgEE5BrX01PGbppdbV5QQzTtBI4n0rQunKqW1aCzbDgbiBnP6Vfo7XTtObT6Mi6WWWsFySX9ZPAFYNVdLu6Xd9tic2ixhDHIrn7WZU6ld0ru1nSI5tTIe5+0UujB/E6fTputC86q1zb5QDicmn1mtsXitqxpFsotpVuGZDOJyO/EfeaRb166H8HS+NbVQCwHGM/tWp4LLxvhLmkv3hqlVybbhyQvHH5Cq72n01zTb7lxEYDyoreb6Gne4bdkG3pzctXADuCyVxM44rDduNcZNjkEdoEge9Iiw2btnQK9zUk22JWzbZcnOamnN64uwXG27sweRVFqN7+K5m3kY5J7Vct42kZ1JISSRGB9a0E1q6cErZQpPKq2Pr9av1epuXLK3SqAMVEKOAROfesTOGBYkDsMZo2rr+DcQL5T5gPUimFsaRq9Tfe3ZUFVPlIn5vvW3SWL+t1FxGdLNuxaDZHzAen96wdNVX6gPxEKCh27zifpW+x4ly6bCi0yhiN26Cc+/apf0Nml6hb0t3UG2LFyxctbYvAblPqP7Vga1d1OlOqtWj4NkkBWbj1I/Sl1+gvdN1I09+2tp2tSE3SVHofesK71ugbiVGQDwKkn2OhoNXf0kGy+y5J23I+VYGP0pLFk6nWIhLkPc/iXFORIOf0pLdy54TyN5JkcCBXV6Vpb15T+FCO7MPMIHhz6k1KuMy2Om6DXzetve28W25J9TApg2s6jpLejXTtctSbqvbSMz68R+tS5qLum6kRAbUDy7SPmPGK2XDe0uosnUObXiL2kg/lU3DGROirpepXBrSqvZYOi7wyiRXQ1Gla7oPxqXkYJcA2YBf1Irmqbmq1F5nJNvLIT6VTqLp1dxC7ELaG1QTA+sVO7TxdrGN68bWnBDq0hZzHfNZGa4fNs3p6zW/SaawdHc1NxTvtgsZYjA5gVh1vUDfIuafTizbVICud245z+tagtTfr7luxduPtkZjjtWvUae3YU2/MrsvlM5NV6c+DYa5bgXLqBfE3YUckR/Wrtat21bshvEuXNuwtBJkRn1pb2Rl0bI+otWRetg74a5cbC9810ndEv+FaC6lNu9vDIgH6iubYD2UvoU+Y53Cq7A8IXF8bwSqwYMbj6UzVa9ZadlW27W9h5VjkCrL2k1lzTJbe7euxlLWyQMcVTbt2xbG7UrZ8oORJYnmtWo1KaS0l6zq/EuESbeTtXtz3qf8AE3GW7ptibS5Ld1OIIoM1y5cQu7MygBC5mB2olwFF1irAjdLNP2qm7dtX1KoCt18QB3pJVa9Uy39Te/GXpvW7YIO4ANiQIH7VzPxdy3uCBVJGDtqh9PeRna9hgYgnze1XW9LeuWQ9yEtsJ3f6VuRGzRXtOvT7N+1r7S68MWv23RsDgFTxMjIMc4rEWu3NQ95t1y53do5+lQ2ylu6tn+ISuZxNadB07V64Ouna2htLudrhgfTEmp4f9bumag6PV/iV0bX9OqEttuBYM4PqftWqzb1lrb1lFW5pkJb8LqGJL5jnOOKp6Rp+nPaNrX6llMbgoO0P9DT2tNol68bOmu3FsXh5bZ8zLPaPT0NY+yKOq9WTqd86jSW1ti8AHsq+6AB/mPefQCqOn2dKVJ1AgsIK58uccVotah+l2+o6DT6NZ8Ygal08ynIkev8ANTHW9U1ehVNRqnvranwyyKNo9ccmO9a+l+mC7bFnVC3dU2bTsSGYyQvb70nUtI+jv2XFwmzeTcgOP071Vcd3uEbgQrSBMzTrcS5dDgbzaMhb43DHIj0rcS1v+H7S3tJqjKncWk3W8gBED8yK5cCCjWoYqV8w57SKubRu9p9bqNONvikrcUeUMe1W+a8POgAUEiO1Z8pJ0yzeUBbJLMpkDFafHa4oLqVY5PFVWbxRXdSRuG1oHNNe2qAwWMwTJNU8PcS7dFxwpCbcseI9qlu1c0a+RldrwBXEATFNavXb9ozJWdpEYMVm/Dhrjs5dm3Eos4qL9G6gl60tlHu72Z1XeBEA1v1Guuf4cNM9pJtsMhRuIHAntyaTrFi24s2g+64DufPYDH7mufdF7aPDuEEYjaDM+9J3GZ+zG+u/xFQWz3gyaRL21SFAII/mHrVV9HQLvttbn5Zo2kdgXKsVQZityC/S2VJ8IA7rjDbnE/SugbVttP4Vrcb9sHxJaQR7f2qnp2nsX13PabxkJZbouEBBxx+dWXVvX786a0LltVjfj5gTkce1SpAN+3cK2dKhDWWnZv3x9a36RemhQuoD3L8biyscE9iIj71w7WjuSYurbutJkGM/Wuh1IaTV30OhQ2bSWUW4d3zvGTj7feai+F1mp05fw2seFqLbbfEIzHIg/es922+p1O61uZVQAgrkKOeOa32vh/qPUQ+p0tvdaVQfLHlgYHOTVGl1Wr6VebabbuYDqRuVgDwfvSfxbWPwra3TG4K5AU4GaTUNaQLbkG4Wg5/SrLzPqHZiPDe45ZYyAat6f0vVa3X/AIfR6UXb4BY3Gwq+5aMVdLGO1p7l7cSNoHBbua3C1oBbtXtPZupqANl4FiVMfzCT3PaqjfW1E2XMPtuuhBHfIPBo3uoXEU2FRSrgwQsED6+tLbSR0dhXHNKwOce01YxnHJpJPAP1HrXi/wCvbisgjAbHear2kyCv3mroEQakCTETTcS1Re3QsiPesbSwIHy+orVqV3IAW5PpXPSw9nxG8VrhZpE4gV7Px/8Ay819dHTJ4lobeO9P15i3WtijFtEB+4BqvSIYt54acHn/AGabrSofiHUlgCUKKPYhQK19n2t3i1pNJbySwYYHGTVogZiRVci3o9KzgkkMDGfpSrdBvgwSpWNp9a83P10iuyS3VkDcq2fpTtJuXAcfxGgj0mhpxPWiwAEY/SnfTMLlz+INu4kLHrWuV6iRBtFwOqjymYmhqLt2+f4mwxgBRGKA8hjt3prhISB8xP5VzWyM7LA2gfl2rGYBZhBX1rRenEkwJOKzGAhMYrt+Nl63/h0DbHWdWx2m3aAtmfv/AEFHRT4YLZIUE0PgcMPhrr7k7WYIAT2IU4/UVdpN3lDRgDtzWr639tT9/eqmFXOsDGPWqiDPtSIqb60hmIp6SJ4rSAeJqVJPrUAIzUAPf6VBjFQye1Dg/wCtUUMAtxkH8pxNHtODRvTvEwPLSDiiuh8P6z8D8Raa+522nmy2ceYY/UCu98c6Qto9P1BFk6e5sf8A9rED9DXj3kAMP5GB49K+kWWtde+Hx4gDLqbO1xHDRn9as9TlNjwCmQD6061mspctvds3v+rZc23gRJXEx78/er1JA5mqytBpgecikDUwyeaBpx71M0Bx6ZoiYxioqQZkiiKH5VIzBNEWKTFFSZxVakzg060DxNeT+KLhf4kdN0oNPbkehia9WjQ0xPtXjevXPE+I9cxON6rI9lAon2w53RimZCywOT70sknHemUwI4o1CqW2FHUKCOTzVT2WDKyHaN0NI4961BZMNOKy3ra6e0dpYh7m7cf5SaStSs4m67M59wR9aW4P4JXJIIPHvVmASfecVW7MoU+pNK9HGbVUMDDGfSgMsAWIB78xREFT3Peo28IRBhsbp4rD0fEV2O5VXU4mAZrbomAS6jBixO4EjFYFtjtEzJgxWm1fFoLuHaDRbGi9AKtGQMyfy/rXQ019TYQ+IoUqNoPpxiubdKlGJ5ngitFvUL4KobIMKJ2ccelLHb8f5JxvxropBUtPemW4n+YT255rDb1aldioZzgmqdX1f8IqtYtC9xvkxtkxFYyu/LnI6gcjiPvTCOa4o+Irir5+nqwPdblMnxJaJZbmk29hDE/0q5XL/bi7IbnIEfrR3ESJI9q5K9f0BMXEugz2QmKst9c6WQVe/wCHBwWEY+lMP9eOuoGPPtVouN3g/WuenUNC9ubWusMrEKCTGfoa0hxcchLlt4EkIwNTGpz48vGxLgDglf1q9H8yhcSfWsAutMEj71o0u97q7pCgEgRRuul1m+DpNPpSV2CWYE47RntXi77DUXGcBgxb+bOBXf6pe3F9gAXaFY/5przmouDS7U/nkgKO/v8ASpHPlfjGJIZQ8GGM4rtdLu6zp1u3e0OsuaS7Jko0Bs9x3zXCQPaQwJA5xXR1AZ+l6ewDC2iCWEhjzj862+b+bx6TUdc6d1Sx4XxR0w+KPl1ulYqyn1IArPqPg/qFjTp1X4c1h19q229b2mbbcQxyM5x+lcdbt21o0Yqbzu3ynsa0aF7lm4uu6dqLulukxKvEx2jg1qfx5cx1tF/xFvpbTRfE2gXXaXdh2QrfX3jgx9vrXb0mk6b1yx+I+H9b4jmd2ju4dP0x98e9ca517R9RspZ+JOlLuVdqa3TGCv1Wsmr+Dbptrruga1epWwN48L/qL/v86qa7LNe0t3wdTbezcHNu4INWpdVjwRNcTSfGnUtIp0HXNMOpWLXla1ftlL1s+zV1bGr6J1aB0jqC2bpA3aXUna6fQkwfsab+xpkTQiqf49kxcRjtPenS6XztAB9KocVNxAxRXHf9akc0ELEjOaBXBP6VDGYoBuxoHt2kdwj3RaB/mKyBVl/put0yeIdty12u2zg/2qnbjmmUugIFx1U8qGwagUPAj9qdXxEmKrKiMflQyKB2RWMxntSbLiHcGFEPBplYEc5+lUKHEjco9+9XWdTd0zbtNqnst6K0A/biq4k5H50pT0oOg+s0+oaNfo0cFf8AqWBsef2NVf4Zb1UHpuquXCeUvLsYe3pWTc6mee2aBNu4v8S2GHpzQNqNPr9F/wDJVh0WYlgSPzpLd7ckmD962aXqWr0422rvk48NlDCPvTtc6Zq3H4np76a4Rm7piApPqVqGsniFlAaGA4nNV+Bb5tp4T/5kYitp6NduAt03VWtYv+T/AKbj6hjWG613Sv4eptmy4PyuIJpiyqLugNxmdrdq8YgN8rRXLvdMtW7ly8rtZvXcEXBMj2iu6t3dmAJq0XQUKsA4j5WEipi68de0ur0/TbifhnJYwuyCOeaa/uezZt25QAyw94ivTvpLbh3RmssR/IcA/Ss97pzkB9tu8RgESrZ/Sphjzt+641FpLRI3sQRiqr3hXWezctBxwe1dm909Wvbjc8O4mNp96zL028uoa5etb1ImLbT+1TbExj0pu6QzotTe0zLjysTj7zXSHxDrUi3r9FZ6laJHI2OvuCP9KwaJCbmpLKyQw2Kw5Gap0oZdLdaCWBJE8VdZx07Y6Hqzst6m50xzxa1JFxfsRBq5OjdStWTcSyuotyf4lglp945Fce1Ny0GZQVPoeaFoX7VxNR0zVvpD3I9atnGq0tdcXfOSqkxtZSDxHetA2LlbnfvinXr+uMWtfpdN1O1xNxdrxH+bI/QVLOo+Gb7JavtremX2aQrv4iMPb0H5Vm/j00rqboTBJQkr6Z5xWS4lpzdFy2TujcAYGK6A+HdXeUXen6rT6+1MjwXhyPcGKwXbd/TXnt6q0yNu4KmazOGL6q/wnSa0hy/g7FJKic1xfwpv6R7ttvOrEG0FMgD969BbYH0IqXEGpUxC3FgoeM0l5calkeSU5CyWjjFWK4UwW5BIB5Fd0dLs+O95v+ruk+Xg+1G9pHNhzKh2WFK9jM8V1/0iXi4wYFBIB3YE1CfLPJniukOj3L6Kbl/wiWgSAQPtXNFq4PFDMr+ESrEY4McVZylYsDdnd39K7PQB/Bvgmdt4Sfr/ALFcQeYQOfX0rt9En8Fc2iCbxif80Yqkcm85fU3W3Es1yZH0qt2MR9aF3/qsduNxnPuf9KXlRPc1pDPcDx5Y2meaKsWGRH9KrwuD+VEMQZIoRZvAtGBJ9DW7W/wtNobEg7bX6wM1z0ncoGAOPrNbesnw9eLckG1bC/oKi/TOLbb1cAyOB2NWWtSLYa3cMJJgxGZms4uuODiOZg1GdfDMkHM8SamaOpp9TaZN27yKSoYZJNFnBEqZkwMVzdMNlp1U/MZ3ftWtbjW7IPiHJyT2rFmDdoy34k7plEOD70utO3VkTgIDR6aS9y87nccLPuKp1pJ1t+D3gH6CKv0Aw8M5HmIpCJye5mKKoWPIWe5ouIfGRGTFZWELepj2rVpm0zkreO0REkHFZTIJMcZiiVJGPpmg7q3dJ/hbWjd3ahW22zEACckUt7Ti4o8TU+a2CQ0c+1c5dReOmW1c2yuA4GSo4Bo3L8bwLhzJ8vFYz9BLxOnfZeTzlZE4BFdLT2rR05e7eW1tQbVn5j6f79arvpo9a+ne+jsqoBumMf8Aeqb5c3NgVgsA7vUelPQw1Vy7bZW2wpKgRVd7bZ06bbrhz8yk/qBWNtRdG5LaAEnmMiilm+pJuIzBozIx9quGGt2lfywILc/WjqLZS54IO5JHf2pQMncOKLFwDbVMxuX3rRitCyKQJB710un3ww8BQDPmPc/SsataYNvJBIhQBgGq4uMIWSd2ABmpZqNOltz1ONsBCxYfp+9HW3Ct6wZCnJAn96minxbpAKlVC59z/pTau4JKOdoAkECZzFanUVjtgSzjz7W9a13n22bQbG0k8VXatG2ovI8W2OV7zVZRnvM0zJnmcelZ0NrL126PDNyVUhgSOSRWRrW4xgmtd1dNdRrtzUxqsDw1HYd6zOzptQeYkxgZ+tajNV+Ew8sgAc+9X+Fde3uAO0HkjApQhVZypngiDRBNi0DLKrnME5osTw2uEqC0D3xVYubflkDiBTm55SVn05pUCt8wMdxVQ6slyz/5m9fmBiCP9xVgslEDbQFJoCyxVyqypWQarF83FWJ2AevNRVp09tbasL24sY2elKzbCUA4/SqQyAmCBJ+maAbexyRAzPNVDQbak4gelaW01w2RdtL4ttoAAOSfpVKGVAUn3kRXR6WdOdMRdvhFRySrGMfX8vzFZ5WyDGbd2w4W5Yb5ZYKQfz/WrFveKoTaVC/KQ39as8O5qr15dLbuMLkwo8xCxzQ0+mtWXBvP4qsIIt4j0qb0p7FxB0y5dGqvi/4pS2AZEA+npzn2pLl27qbC6lrJDWxHIz/vNWLa01lbgKqhbhmJH2FZF3FRJME5B4FJ2i+7ctJp1vWNQd7j5GWczxWXTWlvO5NzYN2cTJ5NRjat6oKxd7RInaeJ9Ke5p9To9O15lmy907YbIngH3j9q1ImLNDp7w140Wnu/iDfQlFAgBhk8n0Fdy46adjYuqd38yr2Nee1uqV77aq1uslfMmwwV+4rZ+K6jZu22cKy3s23OZ+9Zsag7ybW0eZ28oABkmrtbpbuk1vhCLN22ASobNYrmkv3r1/8AjBlvMGCAQE9SDV1zTWRatObrO4Xa47eg+9RV1zT/AIS3YubkuNfnCydv2/qKx+AqK9xnKrM+Yd/SlW6toB7aBSWk45NQrp9Sztft3TADLtcr9RWpEjOgS68owKjj610l/DL0lGNq02pa6VYMDuj9qp1dzT3dh0WkbTosy1wyXOPrxFXW9Raey7nbO2NpMFT6+9L2Lbtwfgg1u1c8E4JiNhrjhzbuKbRaFgbinHrXasaPWarTEWE3q2D5sCsF+xqOn3wSiL4VzjkE0lwvim02qJBe2vhtme+K2aBvFF4s4JDDb9Kq1DKWGoQlN3/l4Mc1r03gvpLP4YhlChTiPN3/AFmtQc3XEjWsy8FcDOMmrn1O9LVyyUGxYbyQSRz/AL96W9aa7c1FxchHP+xV2hvWhp3YZRj3HEc1LRWQnhlrj+GCQQxE+/atK6u4qWksKLqIdzQsE/2oRp1Ktbm6SoxMqB71VBuXFs23Ctcbbg7eayixn1GjVtcl7w4yi3FDFlJoWrtw321Fza++SQV7n09K03Utpq007atbd62ighhAC9s+tLeLXtljRuzOCVYe1NWf1bpb2gv9O19xkJ1mnTettzKuJiQPuKr8TTnQ2/w0elwHkH606stm8r3k3bfKwVcx61RcT8Rqb4tOtuyxDIQORxI+9Z9XYzvdbxUFtSnO4rlvYitNq8LuoRb1tba+HAcrIB9x60pY2tQy2tp2ESYGcVmN1xdNu4QGmNvEVQqJsvXLC3ArXDMsQAJ7+1XWrd1Heyjm+lvzC4O57/aqn7tADARuPP0pN72y5GbkYB7HvWmWzUWtGU076q6w3NNzwllkX+/961arSaPR3xqumXLtq4mw2gy53d5nMc1i6ffbX3rloWlS6q7gFONveSat3WAL13UhzeUbVhpkDjNSb4s7ajqtXrH8BdOz3ywPig4ZY4jim0mo1Gs6p4dk2iLYMW7iiJOCar6VqzrtVptHdZdAlwbVvO8+I3YDGJ965Ny/f0eo1dvSPbZHL2y7JIYSQSPrUzel+nT6paFoNdvoqMoLDwwIuGc470tjRaJLljUG+zEAMbZWYP19jWXRdZt/4bd0us0gZkA8C5bEAH0j9Z+tbdNdU2oul1TbuDbc+9LLOkWGDde5sClj2rH1BGu2VsKY3kw0THv+Vb3FtUU6cHawkmawasMdRbZbm07cANBImK35GvouvctorF3Tq+ncXlAuKY4Bz+lVDWa+0reLdW+LkAveEmPaCKW/dhRpTuO1t5APyn+9c65ce4VW5vheDx+1Izq1r67itkAzy2cT6U1lrq2zb8RwpkEA8j39aNm4gtta2BIIJfuare5bLgIx5yKqaZH/AArXCGuAMo3AHkVbcGwA7dwYAjJETmqgLdy2+63uJETNbxcs3Vt3dY6u23KhYBPAFS3BSbpu6QWUXY6ku7GIKjgA+vFWrduWekNaJBvXIDQORPFI9i3av+J/E/DsREDIPf7UW237bhHhhnzd6isN201sqGUqVJEHt9aCC34gW4GVCfMQOK26m3pfAAOoN18bVB4Mc/Ss6o04xu4k81qVMWGNYyi2d7mQq8Ex7Ub9m4iC5dtFYMAA5B+3FN01tML7tq7z2oT+EwQmGnvHtV9q+rLdteOtsW13o7zN1vT2qeDBcN+4ywbt2BAKqzEj6+lX6bSm43hvFp2wDcfaBiTNbL+oNjpqFNUhuXWIVAcp9v61ld/xTiywRby+bxckAD/01NtIv0mmtX9JqLtxmtvaldu4Zx2q+xcaw6tbh0C7VQnaPqax3rZD2Ldti5cjAMbia0G1etovg6dnJchnJkCOfyqL66C65rBXVpaDageUsuduPcUmm1F/WNd1DMW8LiR8oMms4DBTtvG6xGQqkfaO9P8Agl1OnazLWLqkMWbAMdj+dZxfR0nUdPZ6Vc6ddthlN83BeOCB6cTznmubqrRRwyXBctMSQw7GqlZmuFGjduhad2excCwI/n2rJH1rUmJ50sW61lku3UN20jYUdz6Ge1U/iUbVDV3NN46Lc3/h0bbPtimvLct6dR4yujvlNmR96fSoxusi7hdXBjsO9amQrZ1S7auOj2NGuhV0H8Bn3H68c8UdPrtQ7m683UXBtu5g8flVOo1i6xma4WuvEByAsEewqspdtAK5ZFbKicGswXXbqdTuhtPpPCKGfm3TPvSeGyXWV7bDwz5wRS29ZdNpEnYiGAAAD9fehp2W3fvOLjMrwYbktzNMHQvppdZeteCxtoLYCqo4PvNZ9NftabWeHri9q2gJELyewPtRsatU6e2kvpdP/MeILluAwGcTHr9Kz7ke65cn+v3pi/Tq29edDdXXaSzuA4Zh5QfWuRbF9mOrVTi54hdRKgzPJrNq7lxQLFu84t2/Ois2Ax/et46lpz0m3o7aPdvOoN5ixjf/AE4q5kT7U3WXWagDUNce4Tu8o9OI9BSqr6e2+47xuhVJgChYm9qDfg7bQM7TEHiJqtbttrgQy7MTmJE1YauF0IhdVVyyQVJ4mrtBcuLor7kbLdwlPL3OSf3qptPcvahU8Mrtba+1eAJqk3Es3QtlzKtJRmMGfUUwd+10/fd/B37ltNQ2EDPlTEgVg1GpdbvjeNctapB4TMhiVHb866VvRW9T1RHsOXYIHYE53HFZLdo3Lt26lwKFuEbO5+9Zl7X1Tp7Tmy1i+9w7YZJO4mfXNUarT3tL/wAwEa7bYeUhoE/T0/1rY2q2rcXSIDqkXaDg8Vl0/TNbr2vteZ7N1FDW1f5H+n3qz+mOcxvmHdGY8kqpilXUEOeAO0Z+xrWLlhLJVdS9y6CQUUeUffvR0mn1l202sNm29m0+AQQXPtW9iWN3Rup3bdttAdO+ouXmiwVubAmPTv61Rr7Wt0N86W+VDqgYuBO4n3pbYs6jTvea6LF5TFu0hO4n19qzbvDPi3Vdv8xYklvuazBrvXX1LW7u1ElAAqjmq4vBdt8ktMkGmN9EvqEQqpEcd6Fy8rMx5ZRMetBd4jfgAJVCrQAuCVrKxDEO67obge1bNf0+5ptOrXtRZcEKyopgkET+lZdNeSzdcukqy7SI/WrJ9pqyxrVti4PBa3cfCs2dtarlxeoKqO1qyFgHEA1Tet27txNhBMZI7H71mbBKcxms59kK1i7c8Y3Lx22mPhqTMj2pfDIsB95UM+2PUCir7gAwYiIJArXb0mn1usFu1ca3YBBUN8zHuP8AWt7VjJZF65eFjT7mdv5V7ia1XrDrdKpp7i3EWWPOfQe9V6xUXVWjp9I+iNghvPl9wMxM8f3oanqOpu3BqPF8L+XYhmfepmhBqi1pd5U7TyVgkVaNbaFsnTMXI/kbhvrWMbrarckXMhvOJDfWr7+qu6iyragWVcEgJbTbH1piOx0/VWtd0ldLpNRqNL1m2xc3LNzamyeDHP5e81y2Q6fU2LL6hBbuNF19pOzPY+tUaS2PGZxcW20QCWiRPFX3rli5tuackIgADNjzesUzKTzGzW6nR2LVo6cO91bmwP2XB9RmayanXdTso+lu6jwrVzzOtoRvXjnnt2ptZqbWptW0/DCwEAEjO4yf9T65NS907qV3RnVfhS1iz/DLswHfifv3pOhQsC2CA3hep9KF9rKsy2nZojLjH0oq/h22S6pBAKlQZpNPYW+jB7pD/wAoPEelaI7CkKDJ/Wi0nnBHEUg3TG2ROSPSjOTmfpXz3uBlaBDYNWWQDKmJAkSaTY7cRg+tPAW2JM9jVjFqjWqFNthiZrCzGCYge9atTBveUyIFZSBtj17V7fx//LhfW7p4h7KMAAStUdW3HruvcnPjAkfYVq6Yhuam0kyxcAfWax9RuC71TWNIhrxAIPMYH5wKt9GrU7Ve1mAEBFV2bii8pIkDkCn1SgX1SZKrFYzdIYjvXn5et6u0t0v1gODKlpAjtj+lbXuDLFvNPFc/RD/nEd/5SDitSuWP3qcw9tEuh/MwPaKZltfz3YNKCUErgTmqrjBrhrEVmvXfKyqsniay3hKRgE4NadVEKA3mP6Vkc7VgiYFen8fjL2vw2GT/AIfa9jhdVfBtH1+UH9qt0y8MPWj0g+B/w20KOCN12VPqNw/39qfT/LunuRSun3V135SJyRFZ2j3q5gTMdxFUPMwTxVjJIMzSSaelMmiF5qf0qRmh7zVEPAj1oRJ+tEGh2zQLdTcPcd6omTMg1pUYNZyAGIxg0EImvT/AmthtV05yRB8W3J+gb+leX4Oat6frX6b1XTaxeLbQwzkHBosdn4t0B0XVxrEA8PWHzezgAftFccN717zr+hHW+gOun2tc2i7YJ9eR+Yx96+f2H8S0r8yAa1/WJM6rSp+lOOPvVS8U6/WoLMURNJ3og0DjGOakZmhOO0mjjE0EHqKIGKgPNSSCIwPWgttqGYTMDNeD6od/WNaRn+Pun1EV73T5uqD8s8V853h79+4Tl77t/wDRGifZ1mOZPemHcDJqpcGNxI9zmnXAIFGjhyoI7k8/0pm+SSNy8kUoJDDiBmqW/hqyK/lbBB5AqLJtUL51kHB49qouEydo8owKtAHH2pSZaII+openq/H6QkCDuMzVd1GviFJZt/rkfSnbaoIYwBzNWaS1cvXmIcNbXKngyOYrMei3GjS6A6qS4ZAAZA+veukfhR2tEtqVcNkDP6QRVvw+LP4i8uoVnLCFace4I+9dwXdK5/h6m3A9DNS2zx0/FeHLqvO3/h3XeC1xNVaUrlVPLH09q52i0mu1t25prbIl/aWCuw4GD/Svbg6Yjab6mTwQf3qptBpX1BvWUVrgknYx784qTlcdr+HhsseYHResC3GyyxH8wuA/pNV6foeq1mv/AML1Fwae8be8PPlcfrXtPDsMFBugtHuIqvVdMs622A+oCOpxctuA49ppOWNfk/FLP/WvON8CXxga+0scwZ/cCqD8DdQ2kLq9I4mcsQf0Fext2HRdvji4exYrSWxeNxlLAwJIKitznHi/w/J+3jT8GdXU7VuaWD2V5/VjVJ+EersoZbVpk7Fbok/6V7i+7abS37xtFtiE7QOaGjZzobTXEa2Ss7SI/Sr8oxfxfl/TwZ+E+t23Ujp6NH+S8I+9U6Wxrej68PqNHd0e8FMg+b1jtX0MPdDZSFnDBv6Vk6zaGv6Le07WjcdWFy2V5BB7d6fKVePH8s5dx5y31ViizcJzHm5rRZ6tsvKrQdx9YgVaPhSzdQEX9YsiYVVgfpXP13w7e6an4qzfa9bRgDvWCnuSMYrnJNej8s5zi3a8lkS4ilVNzkfQ4rhdTQvqLZeWJU7pPOa6vTtB1Tq2huka23ss3cI4xJHtFZepdL19nwrxRLqLIZrWYyO3PrTyp3z4sKbwbdmQFJAyJx6e9ei1mia6ot29oKAZiBXC0zqddp13QfGAK98dq9XfX+M+2Y3Gs8nj/NHKsWrlpdrwYOINZeraW9dtIlkvu3SQpiI7114WciQaq1FlSviqSLinE1mW681jnjUXrXT7BuJcv3FA3gc5k/pV+juPaa3rOnX72jukTCttz6EcHNFQ4uAXOOal7SnUIVW6bf0NdJy/aY7LfEq9Qt/h/ijpVvXWw3lv2Btup7/9qoufCOl6pZfVfDnUlv7M/hr2Lg9h9K5Crd09gWmY3NuBuMzUseGbpv6W7d0+ptth7bbSD/WtS/pnwDquo9Ovra1FzUae9b8uzUKYPtJ5rq6frlh4/EgWXJ7TFabfxReu2/wnXtHa6hYH85QSPt/akufC2k6pb/EfDPUbTR/+iXAJB9JMRWhut3gfNbJuLySPSrkuqTOeMivItb6l0rWG1rrb6O4gwCBsOfUfeunout27r7NUptuwnxE+X8qqO8G7g/Sj+WR3rNbvqBuDi5b43LkZq5LgPtU1TR7VJ70fuaG2cTVBBmhJE8H6ioJ5obj9vpQHbIx+labWhtalT+F1qC8BPhXhsn6Hg1mgQc84xQcB8MAR7iop7tq/pnKX7RtsMQaUNI54qEbvmZjAgSZpCoAgTFVDyMDn60CkjECgCRRBxQLDLJU1BcJMNEGnB/ShtB7TQAFN4cQCOGGDW+11bWWbfh3imssg/wDTvqG/WuebZXhag3LMgxQxuNvomrYkC90693IJe2T+sUl7pOts2zd07JrLUfPY8x+4rKHxVlq5c07m5YvPaY90YimEUC9BKspBBgg4zVi3UaIOecjitx6n+JXZ1TSWtYvZ42OD9RSf4ZoNUf8A4frvBftZ1Zj8jUXWckMNrruXkAiqX0tpm32y1ph/kODVmp0Gv0B/j6Zws/MvmU/eqVvMTDY9uKKp1WkZ3BZBfVsTkN94rA3TbKI2ns3jYJwUuCYrsrc3TmIpiVddrDdPMipg81+C1dnQPb8AXGRCQ6x9axvb29JPiIUyMHEZ716ttFZLTZmw5MnacH7Vnv6J2At3rNvUq3JiM+9Zwx54BrfTFvJAAEDOTnn6YoCDpxqL1oP4WVMZH0rp39Fb1No2rb+CsbWR1P6Vn1Gn1FvQtYtWWfG1YP5k0mxMZraKu29ad7JJkMhI/auknxP1zTKiN4fVNOxza1KBhH1jFc64jWdAob/y1yRS2QU0aup2gKTkT3NX5ftMdhdZ8M61mfXdJ1HTLrCC+nPiJ9Y5FMnQU1VwnovW9HrV5S082rn0zXI05vXNIt1yGJMcQeap8KxqQzKkNwWGCKvR236nQ9Q6axt63pl+zJncEJU//NDFZ0v2XYgCWX+UjI+tbdB1jrfTre3S9Uusg/8ALvkXVPt5pj7VoPXNJrBt670GxdzIu6U7WH/zPH61m8dN/bj3nhg0GPUcVzL1r8RqLjlwLZfGJkelesXpHR+pWt3SesJYvNzptauwqfQZifvWHqHw71zpds+Pobly0o/6yKCv5gmpOOHThXNBp1uWT4jxcBwrGFxM10tFa09rThNOXPnJG495/Ws1y4i21AZTuIHINarDBLKwsYEwYzV7SxwdettNUbVhSFAPuZrMDAMn6giK6d3Rp4l25udUDTBHzfeua4Ic7SSoyJya6cb0xifO8t2xkRRVmUZXP+X1pdxIjJ9oogjAAHNaPF+hth9XaW5wCCRHvU1jG71LUM5J/ibZnsKu6Qu7qdkkHaAxb8qzb5vu7A+Z2b9cU0PsUnbwp4zWW1LIGKsAw4Fa0XxFO6YU4M01qzJzgCs7iwLBeyjbwEEcHkxgU4uLc22xJcyT6RRdtrOOxHDcRVFoldrOJ58wHNJ2Y7HSbRGlfcvN7EcEVSWR9W7eKGZXIJJA71o6SGGntkE5ukjPaBXEZLTPeuwSXuM3tzSzobRqrZYIEIG7JJz9hVl6EIVJIPf0rlowt3keGkERHeujbvG/tR7VxOSWYQSBjArNmEiwp/CdwuZGfXNBQQIPrV93z2So+WZg+tPpFT8RZDpKlSzTn+U1nVxnf5YyfrU0w8RLgWN3C+nFWXtPtsm4pChRkH+lV6IJcVthEbvm/YfvT6TF+nushc3iSmIUDj6Vm1Ooa5naxl/XG2tGpUlTdZp2HKkVSyRMElRGYqQkS1lS7uQoMYya0CAA1slgVnvis1pBLTIB4HY+9WoEXdsBVT/LzNVYDkMCwI8velvObotnBKDbMRiluqImBtODAwKQHZAYSs59apTLtAittgM6/ibiXGVCSew4rCz70KgEAnHtTIk7mYkiOCTFE/rfpyqpduW1I8S5IBMwBxWXVrdRzcIm08AMuYPuK1aNFOjsx5d0mPXJH9Ko1F5Fu3FRmZQYicVfo+i2zp3s7WkXQSQZ8p+tZVvPsIlkn5lphKndMDvPehcUB4O1j6zUxkCV3AE4nzGKcFbYLLAYxGM0ouqvzKSV9KAEr5ZH71VHeGYhng9iZihdYvbVQQVVp59v9aIUAedxMkZxSMu18tgmJ9qsQ2mnf4d0nwy0mP8AftU4Y+HOzMEmTUQqxMGM8f1pgApUrJzRTpN22bSMSGPLcCqtUPAdLSpIPJTt9afYpQ71z2Jqu6Ve42wmCf5qQUqm7EZBmrLbQdmQJ7iohC94A9KYMzWwJHPbFEAOwxumMTVll2bTJacBm8QmeAfr6UiWBt8QuCDjb3FRiEaVaYg+lBu1V5NLqNPf0rvbZWkFDwf9zWZba3C7El9xMsTJJNaQ1nauosq7RBcMJj2/etN+brq9uy/huJ3BYBjk+3FY8Vhu3LzQ13zbcAhf3qu5ce2fIdyuORxTPZF0veS4SFzA9KRbjJbKta3YnnIraCy2ktrbtQ1wmQeSKLNddGQqzgCcLx71nW+UPiNbyhx7mtOn6zqNHdBXSrtuEBkJ7A+/rSwWXLdhrKIiQQfOZJmuhoLutudP/E3LqXtHom2JZ2hWBPeQO0jnnNY/xRu6odU8K2qi9uOmBEkehxn60L2sGqa9csac2N8blDkgH1jis0097U/4jeFq0FsAuCHBIJEZB+tV3FvqAAT4QaBJyD9KYXvx/wCHttat2hph/wBRP58Yn7gn70LzzdLS+0xIAp50aoP8S4NzRtbn2qxEXxETczlj5QD8xrVaQHSMbm1txlVJ9qxuzLeUS3lO5SO49qumNaizZ0XhOjDVK53IeCtFrGn0qjXW7a3Ht4Nk5UHvz3qt9Yl7T20bcty3Ia4c7h2pX1x02jbTwrBgGYHP61FaLuusa9ksaZLli+7y53lR+hqjqK3TcIut/EUSSe9S0ni+M9lWdQoMDkf7/pWfX2HseGl208XQSrs04iIqSdqa3aPgs7n+UFcZJ9629PBXQ2t2AXZhPp/sVjQnUWj4wKuvBAEEV0NLNvSWCP5Lc5z61uI56vaOnXa9xfEu7rjei+1b76dPvad/wLAKqxCydw4z71T03T2tRqtPpdVavWWvMRdv3ACon5dv5/pVx0tvRa3U6azqWYLc8MXIw0dwKxbNXXOtsbOoui3bUyoEtgir9KHtakXzDlYKhhgGns3bl/fpV8BdwZNzqZn1pLegOqumy1wgKu4lTE+1NRqF7el3xx4rP5g4GR7Yqzp/i29QNRYuWrcAzvPzdoj+1U2VvC8qgm0ExtwZXvUaN9tWEgGRjv6VNXGm1ptVdtXdXdZdiNkepP7fSqvAuWEtsLYVb7wsGcntTtpw4u3iu0AAAb8VmOptpZ023Ny1e8UAnCkdqzKnZ7iLYv3wiMxLZ9ia5N93/EXd5BcNmO9dLVfitdee+9/YABhQcR6UrWtEfDujSl2Vpbc2T7+9blGFlJBEgntIq+5rrV7S27P4AJqbWPGRoVh7j9fuaDtatOr2pB3YRs4rPL3HfamYLEnIqpjTbuWBtLnwW2gQg+Y9s1u1mnNsaWz4e0MJZpEmay9O02mfU2W1V0WrQk+bgmDj8/Wuk63fFZrDDUsoIJA3LHaD2qW/pZ05nU7Taa4lu+R4ZSU3EZHb9qx4ZUuPc2WRC44x716XRWdF1G7b013Sm/q7imXY+VR6j2qsaXTWNTf0yWd1ywx3MDNsj6HvU3ByNWlgahl0iP4RgqGXInNPZ1j2V8BFCkg7veeRHardbqf41xHu3HUwQ22B9Paj07qGm2anwtMPxgUWUNwAqEzJGOTPerLsWtu5DbXw0ZLcSFYyR9ap8K3qJHipbv8AyWjcnbJ4mO01cwCEKSfc1zUth+t3NZcG3TKpDTPPYRWvpb4zGwdO11XuC41q4VcoDyMHn3ms3h+KxFtuSYaJroaS9uual7+nLtdgwpjaZ5P9qqN/SFnfx1G4ncApgRU2s+Mty1c06qzhSpGCGn86bxVKbMwMwOK0JeGoe2tgW3V7m3c3EHuBVV7TeBfg3FYTIHH2rUpipbrKjW2VSQfKRjFaLB8Ei/dk2j8sHBPNUOkszF0XMKO57Yp/GYaXwGTd5g4M/pUD6i+Ll+SxuKTuxwvt9aruXACSEkcc8UE013UIWRQVDbSOIpmtIhZTJJwPzir0kFm8gLWigKgyRmmuhgqBiAT5hA7etLbvBbtv8YGe0BDDvEYrTYtjW2fGa4gW0xt21nLL796KHTtNb1TXbNy7ct3Wth7ZGVPsftn7VL1pOnG6zObzE7QpG0yMTntURm0zSso4Mg+oqq7avPcv6xyQjecY59qgt0mmvXL1m6b64RnhUkqOP609zTWL1lbVh0tsGLveGS/tis2l1b6O5OlJa9eGwgpukemf6VdYveHaNxlBuWy263EfaDTKSKRp79vW27gaWtONrA8gcEf2ro6TrGotaJ+nLYCDxXutdLQZaJEcT9PSsg1l+/4dtUS2S8gBZJ9pNatSiq27wPEckgYj7kVm/wBQp1KWbltktElGDBWbB+9U6nVtqdaupuBD4YACgYI7gnk0rLqdbY/G/hSliwwt3Lqg7ZPH3rO0KrEDgYpJF8Ncuq2oU3AC22fIIHt/WjY01/Vav/lka48bmBIyB9ayi6xuG2LTEn+YYFaNPZRGJVypTzghozxWvDvGnUO9jUILfzx5rbAnPpE1Xc0eptXQdSgteOxjd3JzkDgUl521FpS7FghLZAkE4NUm6wUxcLdhOY/OkRp1CXNBeNosrt5SBbg0Xvm6pW/flgRs8ufes1to1PiFfGMTGacsA88kGYiaK2ajU3FuN4dpLaXACVj0o3bgfRLd2AXCQMDsJHP2qizdu6t0toFLk47L/pSapL2ldrTKzMlyGzEfY1MTV63LdxvD2MpAmS2KqdpvXfMRkbSM8VRqtSHJYKyqJhSZzV+iXZe8XVXLabAGW2xy5Pb/AH61rDTXjft6Us6hljaBsBIM1Tpjd099SivbfaQA6wY+/tWoa65a1yo1sJYmCvJg9/8ASqjqX1GqD6l5RQxtkqMegxzUjSXiyaQBw1oXHlGA+YCT2+1adJo7GnsrqdQreIZ8G2BkNGGPsKr1mufXeCHCW7SEC2oxknk+p7VdqH1Gu11vSW7bW4HmO+Q3fdEYEUTcZ01GrHi3n1j23kDaoHn/ANKs0ejuX2V77otlG8Q3HE+8Y71mdyzQCIWfofeteivsLN1GtkKARtB27ppfD7brnVja1vh6UoAkXFdUj259PtVSuy2z1G1C2zcKuTBBPpHNKYR7WtsWx4toEMu7lYyKsOsfX6ZdFdsMqJcFwsoAJGcdp55rMaI+tdblw27dsXbpBlFgBvb0mug2r0bGUOoEARPIMcH1+tC1p711QNPZAt48xwPzqi9aexsZ7L2N3ysymHjkieRXO3aijWeFZ8PUWlAu6d/H4wfb9Kov6rVX9MQ4a3bfIBnafzq3UafU6rd4dwHcsPPce1Nd/Ef4ba02pvKtu18i7YJgevetydJ0w6dV2XTeO66ANgQnJz/pVbO0Ml5SgHCNyPrTCN6EMqncOcd602wl3W777eChQlrm3cBA9K1pFKXibdq4LcRwSMH3qC5Ia4XXd7Clu3JuulskoPkLDn3qy7q7jaNLLQbanaoUVcPtqHS9X1K2+oD2rQSwbqeIc3I4X2muV40gsdyxiOc0WusYLKSONu8kGPaq2uXLz7biqpUAAria1Jg1W9ZcBXa3kHKxzRN8G1aLx4skOY59Kps+Etk7z5lJkd/Wls3m8U3msBRu8qEziiNlx7r6ZLe0G2nGwR370LCNcv20RWZudo/U0On+G924dWlxkUZCY/qKRdS1jqT7LQ8MKdgY5A9/WoNHUNOdMFdrysj5BiI9prEfCbYzuAvcxxVq2b2q3eDpb+pdW3RbUuQPYDtWdkLXLtlgUa3yG4rUa+mpW0qhV/6i+q5j7VVdRQf4dw3BEntt9qzbWtqWDCVgT/3rT07plzqepazZiV8zMJMTxVYlKllWZiVyBU8A7g5dp4CjiKRGKB0ZxCuVYqZ4Mc0tpdRfYkKVtoCwOZIHb3orfowtsi9ets4tMSREkCPSrX6trbuhuaBTGmuXRcKsd0ZmB6TA/KsSXAo23LjBz/LByKsC3lQXnsuiMYFwrAJGYrOT7MK7W720G14ZUySp5pLlucKJWO/rVyPYfyXri2gomY5NHVNZSypsurHfAUdx3q73iyt4HMHNBVfxZIgAkifSmbKgxFOp2qrHiea8D2IrFLZA+Ynmpatm7IHPaaYugEFTFDeXWEYjtmms4w3ZDkYkGs7gkQDM4x2rRdw7icg/MKzjtMT617uPjz312OikfjtMd0kvuH2rjja2ouMxkG+ZI75rr9EX/wCIaRSRKsSf1/vXG05/jW1Gf4pn8zNKv229TtXxrCy23YECNp4jGah6VqiweFbA7Afua6730TdbaQygdsms51KkghtoPvXlt7dMmMdmwLd4nM8EGrrCFbhcLJBFO16yx23FuMB3UR/Wq7jI9tlMqpgZOalGk3AVE7Wkww7CsL3h4rKqqygwGHemtN4CFLaiDg0uoveNbRQgTw+AO9TpKwahma7MCAII96pvrKkTEx9qtu3Fa8yquAYJnk1RcZdpJk9q9XDxJ6+g6ZD/APU66SswxcmPq5NS0hXOIPanB2/AXRWU+bg/maC4AEz3qN/dTMHtVLDueY4q4xB9TVDzOasQhn8qU8c/aiTEk8elKccUQAPSoeIEVJxQ7TOPSqDFLxmiPyilPpQEH7VnYyxJFaD2qm6Np4OcioE7UCJx+vpRFSIOasHuPgzqR1nRvw1xw17SN4Zg8ryP0xXm/iLp46V126LSbbGp/iJ6TAkD/fek+G9f/hfXUZn2ae//AA7g9yYH6mvU/GXTTrOhvetgm9o5uoAJLCII/L9qs9OX7eLUzVqmBWa04uIrDirlMYqouFECq+BTL8sVEWKIozBwKVWx3kHFMPMI9PWgaI7c5qKZntFACmAziBUU1omWI/lUn8hNfONMwbTs84ZmYfcmvoV5vD0t9g20+C8Ge8Yr53p126S3iPL+dVn7WrKqBOKdcGkAPbuPzp8hewMwB7UaPJPYDMUtxVKzwwMAjvRU9ifzoKx+YET2E1CespyxZg07h9ar3S5O0iPUQaYR5pHc0juqkwRz61b29PDlOPdKUEOCTn3prStZ0yXijJuYkCc84qpdVaS6A2lOoFs5Vrm1TP0mfpVt3X3blu45tWbRIxktA+lJP2cvzb43WtZGmDrbdLnueD71hbUul6bXhnbiGWZpLWl1OkvbNTdDErIAHE+9XW9H4w3MjQ2AwgT96s4y1i87OOwV6gCAt5/DG6JQGKKa1kX+DrDDclX27h/anudJBRfDW5jklwf0MVn/AAlpbXhlWWJA24itz8cvjE/8jlPW3x7ina2ptN3h7mP0NMNbqbKEC+otcnw8z9DNc78Bb3SL8extyfzmh/h5Nwqt5VXkGDB9ZFT/ACan/l8nW0/WS5KWruoJUEnd/wB60jr3UBtl4WflKkmK4S6a5aRh4oVi3KEgxRS1q0Vlt69lk/KHMA/es38Tpx/8ux6FPiVmbw3RwD/MzQo+vetI+JrihQ95Lu4wotMDGJz/AHrydxdcbcX9QHQcjaCT7SKVL7aaySLC3FUhSHJWPSs/5Nz/AMyvZp8RIwAuWySTAAgg/etFvrlm4rG1aGDBLSQPrFeGGt2kvc0iEqQQVubI9OxpH1F1xO97foBcmpfxNz/za+hjq2jLciJ43V0bHV7NvT3tGHtXbGoTY6uokDPv7+lfMBrbC20U/iWuYDMwEHP1qxdXpFLf801uRBVrZWKl/Hrp/wDlceUzk9z07pB0dq9+EZSjPlp4jiae106/Y1Nu8Xt3LQbzWyp849K8fbvlY/D62yY7bgSfqatPxJrNABbuagsZlQtyQPrgxWfjW5/5PDHo+pdA0Xi2tZ0yy1saW5ve0cbl5+8EVQh3IWPJNLofi6/dezp72kFzxQVW6QIbB9D/AEpJ2Sp7HFZ5x5Py35dxaybuDWa6u4RzVy3bYSCTn2oHwyAD3rl4897Z9sZg/lVV/TsWwpUg8TXSFuAduQKRlBUhoq6mOOysrgMCpnvTrbRUYJgsD9Zra+kt3mWWZTxg4+9UXdI+n+Vgw9a1qYy6Q6uwpTUut1QBtIA/eiBbvXg+nuNa1FoypVoZT7Vdai55cHtWY6DY5YHd5iZAiD9a6Tl+zHes/E106U6Hr+gTqWjn5l8roPWO9Lf+EOndZstf+HOpMoIk6S6sEfRjXCfWPY2hx40gkgtkRVqW0uRf0xNu7EhlEEfX1rcv6ZnStreu+HtW1m5YfSMwwtwSrfYGOa6Oi+I0uqE1UqbeGuqBsYjnBrTo/irV2V/A9f046jp7giRaBZR3kd8Vde+FdD1W22q+FtWLjgy2muGAPbjFUa7GpF5FuLeVwTkKe30q9bqMY3ZHqK8VeXqfStaFv6O5ptQGMBip3esCunpPiC6bZPUbIRwY3r3zyR2phj0nHEVIkECKyWdQlwBrN4XUkiV/tV6XA2d0e3rQWrauMpKoTHoKBDKPMI+1eR+M9RfXrOnsrqHRF04J2ORkk8gV3ugBz8NaJ7ru7uCxLtJOaN3jnHW/JBNQQKWIzRHvNGEIpaaahyKou0+jvaq0W05S44/8vcA35Hmqbm+zcNu9be2wMEOpFKQJjP1BitH+IavwmtPd8VT/APLfMfSoioMDH70YkHPNUbSs8gc/WiLhGKqrCkD/AFpSrczRF2ASabeM5oE8QjBmKaVfykBlNEqhXjPrNVm33FBq0us1ekb/AJXUvbU8oTKn7Grm1mg1RP8AiHTgGiPH0pCsPqODXOllanD8cR3oNn+CDUMW6XrrWp9LNzyXB+fNYLtvWaNymp0z2mji4vNOVBzwQcHuK2WOqa2ynh+INRa7276hwfzyKhrAt+eF+pFWq4aNs/etbno+sk37Nzp14/8AmWhuQn6Ur9A1bKbug1FvX2xz4TAMv1U5ous9xVu4urvHvWdtEhYtZc2TI91/Kg9y7pbptXlKMORcUirEvKxE80VivaN3tG3d0q3kJybXPPpWK901HsXLFq89u4VI23xEeg4Fd8DfkZoPbS4ux1lfQis4PMrpr+h0O++oPh58mRVPSTtswyyDc3ZGCMV6QaBUB8C49s8Q5kEVRqNJcJY3NMlxcQ+nw4+wrN4mOB09VN7VNcLbTdgAHtmmFwN1R7SyqBSyhsnHFbB023Z3/hmYO7TtvCDH1MVmt6LV2NVca6hIYHzKZFXuJjOdJo7DMotgNfYkzJ3Z/aujo+o9W6Yx/A9QvWl72zDr+RrnM/iay3GQBzNNrSxtgq5U7sEGM0nL6qWOy3XrWpYDrPRrGqB/nsDY/wBcVUuj6DrmI0PWl0NwtHgaxZM+kzisl1giMwztzFZ7ek098HVeAN94FGkyDB9PsK1OUsTG/X/CXVLGnfwrY1iMpHiW3BH2HNeV/Aam3cddYlywyn5SnFdy22q0dtz0zUXLNwfKlt/KTPpxXStfFHWBplt9Q09rVK3lZSoVj96s/hXidoLFgykI0TPJ9P3qxbW4EbSBJJ2jivXr/wCGNYi272nudMc9oBtg/fFWH4RfULPTtRp9dbJlfAuQwHvS1MleY6aj2nuNMBFLSRGIrAiyCQZBMboMV6XU9LOifwddpblgtK+ZSN1G3o9Kq+VWGIy3H6VLywx5+1bu7QVUvnEZmryTbwyFfUcV2l0OmQiAwHIExVNzQ6V7zFt3nwT3rn8xzCjOo2qWLmD7U2rW7b0jrtnbDEgelbtVpE0yWWtzDPtKnsBVPVbgdHRWlmQSJPr/AL/KtceWpWjRKLWkslflW2WrhmwJJC5ViDNduwG/AKDknTE/crVf+D+PZS/Ze2gIG5DNb5csWMenVkE/yDmPWrXYC/pyZXyksPrx/WrV6fdFp08UL5jDAgj2qrqFhzdDeGxQWlTeMAnuaxu1WxIXpGp1Q5WQoP2FDpG7Vaq8CwBs2BBPaT/pVIuf/a09yP5pE8Egj94NDojE6fU6hm3BlKHtiTUs6pI0dRW0dIHsziA3/qqpFs29LZFpf4niKWP3rT1S6V6DbJVRBUBxyQSME1m0qPeNgpDb/PxgAH/Ssz/5Rt1SeMhvMASqQR2GawbzDIQs4giuhedreldbi/MYkCsus05tNbIiSPNtEU41Yzv/APIpCJDqTk981HYcAcd6cwmmV37tnBJHI/pUtsC7ADMc1tGd3uKjqmcT6yO9M+PKR2Ex61NX4YtIyOCXbawjtFVozNAaeJAxxWvoRFAZjGAe55qwXUtWn3Ak8gDk1W0B5kTPanFty9pXXFwxB5NRMdSywGlsFP5UBzXLN9mZma1BdpOePtXSv/w7VyBARcCuY38ZJn5sNVKCsAmwEeuRSrwQQInkUoAtictt5Nbz0501w0l6bW5ZFxPN9P2qalZjaZFBZCFJjPekZjsJEgAxjmtbac3NBcY6hFezcMqTllHcCq3U3byk2lVGgYwKSjGqMQWMxPDNNECRzz3pkUKQRBI5I70d3fJBPftWtTAtknER2+tXM48MWyIg/LEZoI7ThdwwNoya2XdVf/BLpGtjBw59AayuqNwtWbwBAlYChfWe/wCdZVBYkEgc07MDll2kGImZ96RNx7gf1qxD27DFWugQAYyeajKEx+ZigrNAUepqwradhKsX2wJaBJ70Ir8QizxMmc082AsPaZjPIPaqre025aYOBIjvTqDIIPeZqi5Wsi6jIlwAEyrtg1Zc1l0eR7rIpJKhRx7Umr/D27VoWLLE/wDmXix8x9NtZvE8a8CVlUAWVGYoerHdUtbLLElx5m4j7Un/AJe1CBtiYj/fehcIBIg/Q0y2y1osBk8GkCYAY5JByfStOpR9QVctwAAYx61nZmZSSCfb1oFdjSOYwaAW7WoW+Ltt1AMBlK5ic10bd9rWnuWy9wyNtsAyAfeudvYtIYjOIJFNZE3GTc0xMTNKYuusdvhjdLgzAyassN4m7cCCsDzc1Az2YYKGJ4LdqiXLlxijpBAmVkYHOKiLLiW/FUhhIGSxgfSq3Q3fOBvCCJ9BP61YGRU8wCwclhzVd+4SkW4UTB2iBFSKtthLltLAt/xHYw/YQO9JdsG0m51BU8FchqoR74vWwtwliYUNnNaXfU6tfw1+wzYkMikAR6/lTO1LY1NywLoVVPiAK2DMD0/OrL+mtW20+psKQt1cW2ctsI+pxzV2p6b1JLK6y5aRbMr/ABWOIJ5jmprNJpbRUb1v2wstcU9/ahGNn3MXccfyqvtxXXtm1ZuIb5/hADcR2H0rmWtOmoa0Bf2Hd8hPp/sV0Ljoqs1wSo5ETiqFu3gHXwCNq3CVVzuO30NFvH0lzfeIcvb3oLeSvsQcVTbW27uxsF0iSBAx6VpbqKbW8Oy6krAlpFcxjW2dZcDC0ivccLLtt/OmWw6NCENsuHa68MJqttQ9tQWRCBgEzirbGg3oNa11Bcu8Kv8Al7TV8JFnVLlmxfsXRNveiqzRPnH+lSyG1CX1s/xXtW2cOMRHehc6f+IKWVdDOSCSv5VnNp9E76a3cS5bZd0gmUJORM8/3p9KdblwoHfVAvAxsg4q6zctFrt8vba6YhSMiecVhvG4LZ8O6qRALkTA9p70wta60wt+Pau7vMpCAESPpVxL4e9aYPN1ibTfLBgj2rMWCNsU+Ux24rco1mmtJqzpkvJ8khpiOTFYDqVu6i47W5BM7VMbaQnhlNhWLajK7SFAMVn093wRcFnlhHmzA9DTG4rttZgCQYEc1LVu5f1CiHZUydvYf7NaRsHUNS1sWzbtELAthRAHvnmm0/VtZpdOyNY3XdxYsnlUj0iKTX27Gl1Z09p/E2lT4kiQO4gUzahGk2IRQB5YiT61lenY6PqLXi273TLqfin0+10bJUE+4rPesrb1l0q9y1cEsTuI3Zz+tVi5YNhmt2LcNC8BTj19al2/ssKQ4TeSqELJn09qx9qrs6VHJ1mrvFbCXPOipLtAH6VTr7iXrY0nTtKqaZ7vmbbLR9T3qnShL+oWybzXEjlmIFbDdaxqtPpLAAVmBaMwMzWpO0bLoBvEAAAGAPSuFfY3r91gxiSI7TXaJ/iFeTmuJbW4EuM0iXMfSea21fGs3hpUuJpIAukbwTuPHvWHT6ZVKMzKyowlSORToRblg2R27zSLcIeSAoJoysezdvb7lsBdp3eRY2+lLcs6i5u/5oak24LGAsD+tKL2pVibNxrIYQxEZFSzZ8T+HbUteLeVQMt7Uiai3SyEttkiZiq/EAjkzmrf+YsXH07I1q5aaHQrkGhqtPaturI0LeEkF5IPoRVMDfevMunt3HPiYFtW+ajbDeOLbyjq0QfUdv0rPbZ7V9L1s7XtsCrDtWu2GbW277kkm7Lk9pknimIv1di7pmPjW4BET2+lZgtuzq1uodwUyCoiD9K3a/UpqLgS2o2JAyx80d/pQ6P02zrupPpmtHwrdtrt22hgv2wfYkGpPGv+s1y4+oc3Lry7cn/KPajrtQl82ltWtgtKF8zEzAim/wCTGlO24qOAQwn5SD29f1oHT6a5YS7p9xUGC1wkFj7UGO2WW5uBO+1wwORHcVZae21l7j3jvLEQQSWPP+zRuLcto2y0zE99uKt8HQN01/G1Fu1fVJXYCSzcnH0q7ExSxJKMAw7q0frW06gNcsPqNTcuLaaQqQs/X2ptbpNWOnWdQnhv4igqBwqqRM/asujtvduW7l1Q1kgysEbo9DzWejtoTqF/qOn/AANlbdrTrc8UoQCQciZgczxWNmAvmyzLvRoaPbmiCdNcN+zFu0TC91gngz9quKNrvD1a2Lem05lR4a85yfzmrIF012w1pjvPiSR4ZXIHrNHUalWOn06aPwQh2M08z/r61RaKJebxGOyYJWSYB9BzWnW9TvJbVdJqlNp4Fz+EQe+JIpixWIKtIkElaK3LWlUeA5Nxh/EJPA9PzrKHNwfw3iGwd0R961PZsaSUDC4xy90TDD0AonroLo7VpGvJeRvEEs8gA+1Zd2na61wW2F0GSe32rKpNy0HVSEDd8AgHkCrvEVsIrBvUnt6VMILlXbcAyxmZjNVMpAZhljnPc1Za8znxLqKDjI59qdFC3tymWDQFHc8VRms3vD1Ba7NtYMiJg1YxJAZSWDQRjirb2juC9euahTbVchTyTOahKsqI7qq8CBTV+2mwNNbv3CjeJZkfxLiyRj1isulQ3tYth0nfw4/l94/1rRZ07WNaq3TttkEtv4YRjj3rK+puK1wqVRroIIAHlHsKkKdryabUXbek1G5CoDNAgnuM1nu6i9f1BPiM5KhSQs494HpRWwyKGNxBbgTPNW2WtWb2bPkedxXM1qdJjo9O6dpD/wBUreuFfI21tkz6T6VRpzd1esv7biIlu46x6qDAAp+n6x7eu2fNZuMNqDDA8SJ+1Xu5t66/ehAkSRuzzyPrNc7buLK1dO6dY1CXtXddza0+1WA4LHOT2GDS9Q1mkum0NGbhAYht/wDl9PtVOh1V6/b1tlDcs2bwCvamPEgyD9Kzs+uGkuaJunkAXAy3G5jMYA4zWZu9rJ06NjqN5bX4O4Dcsexgken0/eq7mp1Grmxe1LuLQNy0jxCjgD3jArn20Qq13VrcS4jRsUwAPWrtQ/4S7pr7Wi4YDyExvXvWjqdH3XLisXcqWwxAiKyajagO5/4S43RJk0b+pXqOofZaaxpYHkHr9agQ6920+nCqttAWLYzIH7/1pliTIXSanSICHTxXLGGK4XHFJcvCzaA04Vt5beWMyDWe4jpeHiJtjO3j1zS+IhTaAQc4Arp8U8G3Lg7VAjnNEENkng1YvUTZtae1Z6YkWWAuEtuLjueMTk/eq3cXUZgrWxuLbWIJHOP1qivxbhiYAJz2itFwXLttL2l6e1pHHkO/dIGDzzVSlX3AKYAANXfiL922A1xGKKAA3JE0qxQfFRnQq0gwwPY1doju1DCQA6gTzMz/AGq6zbd7Vy/bwZ2lOZ9TVNm9b/E2fK6rvCu3+XME0GlLNzT9TS2yeK11QCFaAD98Tj9aq1ek1FjdcdMbiJHYZ5rculfU67wbcXiWgPEgj1PpVdonXNqdK7N5SQgJOfSfbArOnjJp+oazp7C9Y1GxiIO4SrDtj1ByDS3L73VTxR5V9pJnkknkmn0yNai8HANq6U2Tk8z+VUPvdrhkkZP2rTOZ4qYb3MzG4BQTQu6Y6W9t3B5XdIq21AK3Yko4bbHpUv3Lt0s7WWURtXOB35781dVSbYtWyLtpmXJ2o4WZ9+1dbV63Taq0lrSWCrhQLlw4nEfvWHS2jqrlyAStkDce2Z/tXava1dd4NhtLprHhKBvtiCw+33P3rHK4usQ0JbTKdLpAWQw1xcTAyTNab3UrOo+EbHSrt9X1OmvHam1gQuZkxHtz6elM95msNaUlQixKnLfes9/Saa27eFq/EtmWkIRB7gzWZd9SXtQdHa02phrtm9AD7FkwPvWUqonw0NtCxIEzXS1HTLel0aaxz5dSB4UPODHNc+/ZvWQgYlgcwpMD7VuWVY6xIg/uaRizRt4HI9adiCIHr3q23piRJIH714I9akiVmSDTqwUesn0q7wrcEkz96XwrWUOF5JnitSJfHOusGLFvln9Kp/mBBET+lWuZUiAckfXNVhQSonuK93Hx5/t2+hqH6rbIxAya4WhAa9auAgguSPzNd3pG1L99lHyW2Mfb/tXB6Zbl7CZxkH3il+1//p3LrBrx/eqvw5cQGjPJ7UdQy+MW9TiqRetB8tDfSvJ9ujQ1q3b0z7WO+OSeax7kuEZk+laVtDUWi6M5Unljj7VW1pRuKhVI9O9WivKgieeD6VUHDLuzEcmrrttiZAhYiTWa4uyywXIIIFTijHbJY71MBiZH3pbvlttOKfCRjFU3iqpLSwz5f1r1RI+iaSyf/AXTb5fm4TtjkFj/AK1Lf7VpuodN8MdK0bAFSA0j6Fv61nQDfjvWW97qNnnmqWAzHpVxBIkHFVNyaIrj3qsirD6ik781UCZyKH3qfrNTt2qiCftQ5oj1oR6UEMcUjrKkxJGRTMII96DfKR64qCjFScxzNA/WgMUCX0LWzsww4NfUOi9RTq3SrWpwWI2XF9GHIr5n9RXpfgXXm3q9V05z5bn8a37EQD+ePyqr9Y4nU+n/AOE9Y1GhUN4YO+2x4IYk/wCn2qoMa9T8ddPDaWz1O2PPYOy4R/kPH5H968mhkTPNaYi+ZGTNODxVSnNODgVBYCZpwcVUD6U6zHNBbIxRUetKJj60ycxQZ+qutj4f191jG22BI7SYmvnPT74a34V1oa2sqc5Fe9+JHZfhnWIsfxXt2s9wWrwF/S3dFf8ACvqJgNbYH5gKQnrchUxDYHFMDBg5is1jVeI21lCsOP8A1VqIIBO0qO1BN2OKKxMx+lLtzP50RPhCB5jz6UWKHUyyrIzInNYNUNpABDZDAA5FdK+n8UFpAVYkH2muMLttnWIJA4rUa5XpdplkkgYJAg84/wC9ab83nsWdsm7c2E+1ZdK5W+iYO5s9vrW7SobnWdEAs7HLEe0ZqVZ/8rtexXUszmVAAkGRxTW9Sy6K2lsfxMy0e8nFUakbr12XlQ5A+2KQKAnPYAY/OnGSxPyXqRemr1FoMN+8nPnzH0mrLepTUKy6hdpGVjk1kUeX24okbvStuFbgNNb85CNt4BBk/ahavWbphl8IniSIH9qxhlUQFAJPMUGzOB5sHPaqNg0KAyNWpEEgMZJpLllrTbVVZZgB9TWMyDhmIHvV+n1RskBytxZEBjkU+VTG270jV2bvhq1m67HyqrAz+uMVn1Wi6nY0rXnsuiqRLMBA9uaK6zTkkBnRif8AywRH3p26jbbSNpm1F5kZs2WBho9T9hU+fJLGG2r6gMVbKgDPeq/CuSd1s75iGHHatL6/M2gkAwR6feqj1O8EKsgEGNwaJ/SreVWRLnTbi2ywCuQMw3ashtpCjwivpunNOuq1u8xeG4jJNsY/Srj1BcnUaW3cIEAhyCP0pOf7XFA0qPuJsbpGWimOhS0jKtu5bAOYGPzo3Oo3rwKrZRB2z2/rVtrqbG6Ld60u11jBM7qWr2bpNo2tfaFtt4YnZnjFeqva7our1Labpl3VPqVA3peQRPeD+eK8zYur/i1hralVJYKP/mSB+ter1HwzoDo0KadbzwGN0DY+7k8V5/yZa9M//XNZiWVoIwOQaiODBIiDNcu9qrfS+qW9Bb1F1LTAOZUP34zmten1ulubUGpthy0BGwTXK8K5yujburDSwA96DljiRAPashPnyODxVqGRg/rWGtFdwfmnJBgRPrUtW2vMLasocmMmAPvVV4XLb7Co3fzZBoaP4e0d21SrE8jtVBsawQFCsJ7kCrQ7beKhdgCGkUGF9Hbug3HARo28ZOaruq9u0+0v5RysYitzKLqHIUdhE1XuawZI3D0HetTkywdN1N57bLqCD6M/P0rShK3vE0moNnUDM2iN0D270PBGoADNsM8isup6bdZ/Hs3CCo8sGDNdJyTHorXxHa1lu3o/iTR+PZB/+SLagMkcEnmhd+FLXUGe/wDDvULestciy7hT9jXGOp2oXuHcirLHk8VXp3851HTdW9lxkm20H7itz+ILp1Ppl5lvC9ortvlXEg/fiunoutI7quvUW2YwLyfKfqO1X6f4s1DWPwnXdDa6jp+GdbY3gfSm/wDD3w/1u0z9D6g2kupn8PcO4T6ZyKp0838SK+q6zfOni8uxUU2zO6OP6/nXsemlrfSNHadCjpZhkOCCSTXmtX0Xq/Q74a9onFsRF+3DL9YHH3qzTfEVy3eC6qbySFLL5WA9/WjV5WzHqwd1CQTArm6Xqml1jlNPeVXH8lzBret0GfMs0YPGeaU7o570Z7UaKUHvU7YqEelCO9UNihErUFGIqBNg9aAYDnNPyc8UptqeB+VUENgxTBjzTWHtWmPi2F1Fs/yFiM+sirxpenaoH8Jq7unuc+FeWV+zCppjOMrnvSlB270btq9prpt3TkZBBkEetKGb2IqiAEGaIYj+1EEmiVBHEUBDbhyIqINjC5aZrbjIdDBFVm3BnM1BuX1/Kg6ada1QTwtZbs62yO1xIYfcUp0nRdYI015+n3SfkvAshP8A7u33rnhoGINHDghu+KhF+o6H1PRfxBZ8exEi7Y8wI+lZU1TT51H3EH8qvsX9RpH36TUXLLHnacH7VsudVTWLt6r0+1qQf/Ns+S4P70NYVuK5wZ9qbjvWj/CNBqz/APDurIrnjT6pdrfSe9ZdRoupdLMarTMiz83zIfvUalR7Vu9i9Zt3Y43KCRWf8Am7+DeuWzPytDLT29YrEztH0NXq6XB5W/PFBzL+jYqv4nRhwJ89pgCPyrBd6VbuqPw+pllaRbuCI9pr0cFeDg0l21avD+LbV47xkfepivNamxqbNhjdswvH1JqaFNumT+Ugkkema9Cula1H4bUuoH8rjdA/Ssd3R3Bua9pifV7TT+lZvFMcDQrN/UkAfMRP/wA0afU3mtPaS3tl+ZrdY6baTxBorqsztJW4YM+lZtV07VDUo16wUFuJIII/OncqWK7yjwzvUw3fsKpsadbI8XS3GtP/AJrbba0aof8AJXs8rApNLa2aZV3T7VZz62o3abrfVtGZu+FrrY4t303CPqe/vV66z4a17/8AN6LVdKvMPntN4lsH1KxiuVaDHqdy14hFuDuH0FPfK2be65lAeYrXylqY32/hZtcGfo3VtH1QnOxT4bfkTXM6j0vqvSDGs0tyyT2ExH14NV3NKl+2XtjbcKzbbjP2rodO698Q9P06rb6mbwj/AKeoXxBHpmnx1HHuXw7gNcNxgMBc/tSPbe6xbePNjPNenbr3TdZ5et/DVljGb+jEEe+3uapXofQurXAej9XNi8T/API+tt7YweGH+tTMOnMYlNLcjDBNoI7CIFYQkW1knGOa7XUug9a0GlfxtDca20TdtnesTPauUj2nQpull5EH+tXksgBzt+WY4pNRduO9pD5iJYEYjFWMjZCj05xSXdOY8QqWER5e1YiYssqtzpVq08Bd58sxVekISxftITh9pHbFPpnS3p1V0DbTmqdKDF5uC11p9zRW7rF5X6HYtAklmGY+WBx+lN028fwmmO3zecCPaR+1ZNUBeuaLTnCbnLANGIGa0aO0ouXFmEtoSs/Ws+cVbdbqC3TXAWMCQT71gZ5slSAfIf2rRrpOhW2jQDbJf/1QP71z7L+Jo7twYCAK4nme1TjOjxfqI/w7RIVJj5jHIjvSW5mQpPv6U1wF101kQAcrzGe9Lc32bTPAPmKgjvWpUZdT434S3e8MFFfMckntVmmu7d2wDK9+wmruplk0Nq2gMC4JHqf9zVenQ/hVubWi4eY49q3vSRnuFS5ZhBjA7Vut+J+I0S3GDy0ggzx/sViu2U2XSqFWCkiSZnmt1vYuo0aJwwRx7GJP60Gm44DkmIYwaxazZasG2o2ut0PgAA4P9xV14rCBgSpfP0qjqItbw1sxb+UMJyfvUvpVag3GcBIkSZGK6GnfU6RNNeVrdwEQpEys+v6VVp3W9qLhunexUQvb8qttqPwjxzZ/vWLWGa/pCtm5fN2fNBXOZpt6XukbSxF1SQPfJqy5cJm2cgsGHpxVmls2r+mSdyOrMAQec1Z16rkbiuQI2zH1oggjcewkGKdLxu6ZXUSsmYHBpykCAQRHIzXQVJcIcEHbnnvUUXCGYBiqsTkztmggNu6HBgqcTRFx97ndh53Y5oKxMlgBjIplVyCW9ZBninFotDCNpEgetNcYi2EKwVwR3qgXNRtUKihVJggmaiub2VzsH6Ubaomnu7l87MCGImB6fvUZFQkI8z3Aj8qhhGuKDlcgwQR61q6gtvRXPw1vziIDkR2FUFrYRWYDepgCf1qxnuambt3dd8wDHiPb2olZ1uXGTaz8GYPaorwm1QVHvzSgAEttiTjvFGGclgd3qNvFUQKTgRV2m1PhWXTwtxZsMW4pGY+Eowc5gcUlv5gGBgzxQGSTJJBHaIoCGt4ZZ3QwnNR1bdu3EdxBoSFtjEt3jih9JwpAztNaLN21bhCsu387wAJFYw4N2FUjOTA71fYtKCGvGAflMxJ+tKNQtsQxEQvJNUXNSti5uDwSMyYqy3ft2G3iTBmFzNZtHdfQ623q7Y3PbcsAfQz/AHqQXeMb5U7pnsuBQa54a/L3os5a81wKELtu8uACTP5UC8KTOZOY4+lEWXbYVkvpdNy0rAjbgyDRua97twnwhbDT8rHcKotO1oshDFGHE8GtCIlxArWpAPmImYmqvrPZvsbvna4Z5DPuBFaWvs1m4iAW7YAxEyZqX102mRLultBLgOdxkEVn32XAe8GF3cYUYXJqYp/+pqEwN4P8uPaa6+rKW7LtcIW2rRIEz6CuVo4fqFpAP8xIHpH94rdrSl2zbDqJN2ACTnFazoVI9p9Taiboc7WTIH1oXrFzTMwD7kLEqvOwfWhctnRNbuIu50efmMfetFvXtctg6i2l9G7Dy7SPpzXK6BptRb1Fhj5Fe2+1lmZ9x/atzbHsl9OSLYwpYQTFZmeyumt6e1pls2yYmeMn2n8616i691W0yqu+4VVWUwEEis3tYzNa8VHW7ZO2QAx9frWcW9TY091rmlYKAQpjB549eKv1tttNcbTXrjOFG4gkmPtXKu6i4wCG5c8I3NoUtgSKsmi1SrrGAQe/pVmlum1qW3HzlNqD371ntWrfiM7LJbBHrV5QqVeIIMAnNarNaHfUWjbQXi1svGwnCnufrWbXN5FWFKB/mHJkf6Ulx7mw21cgbuBxzzQa/wCIAty4Tmdu2AKRYrtBChuOxRV9TzWrpwuM7jT3bdsMnmLieMiPvWF03rtIBznGIqwXmdYYjgKpAiB/WtJe1ZG51cpAIgicknvWvTIjP4twQEUsuOTVNq0zo1z+QcH1o38WkLGSTiTiitWiv6O5qUu3iw2MV2FSc+tBRdutfdiPCsS/0BMD71RZKWbZQurFmJlRx960i1csw1m+jW9Qu0mJ3D0jvWRRp7tq3cueDdD3Cs7GXIH+zXXt3L62Ut/hwqP5t8eY/wClc21om094Wwvh9zMz+VdG1evXLnhtcLWkt7lHYTV+1LdIW1cYYcKYOea5rOuyJ3gjadp4rfrCw0t5lnIxnvXI8FRZ8QNDDBSORWqUzJ4dwblZUMbSe/tVd+y926roVUAGQTyZq1dRZTQmzesXXfd5Lm7AFAGwSLdy6MclTwCP7VE1kt3H3bfmUT5pmR6Vpsal9PfF9ACyTE4g+tK9u2LjCzIt7vKSDxVShWDKIJEj03USxo1PUNTq7qX79xd4AVYzge5rOniXSdiSQZMc1UUMjJ9APStekd7N3xLAPiDIETV8iKysEgrEcg1ZojYbqFk6hrjacHbfNvkLB7d8x9pqxHu3NYdRfzLeYkDmCOO1U3dUdTd3FQroSp9TFRc1o1Ws8TfZ05ZNGhOxSolh6k81b/hd3U9Nu6g2yraaCWJ+UY5965zsDp/CEghpLd49K0Xrlu5p7Ons/jFukbb63LgKXInOD+/pVyxTWNPadlsBl3NgGcA1os9P1WkUJea3O4xtzM1mW3c091Ltp1YiYJHFdO/qd2ksG1PirbCuHz9wfWs2pPQ0etSzprz2lG5DG9TJ+kHFVsLL2V1S21Ri27xdsGZIP61k1CDTKngPJukziACOafp7XRc8F7qrbYmbZE7iPSRiazn2uk1ure4yWxqTc09sygUQJIyYNHT61d4LFmUchRWixbuW+qC1p7Vx7nKqsd/rS3XtJqr9rWaVrTp5QqLENOZHvzPFX+Ho3LukFtW0DsqR5g+M94FZjrNQim0LreGTJQLPNa9JrFGiv9Oe1YuDUXQ1tmwyH2jjgfnTaa5odGWOp0103FJVnOQATHH+lWdDLatC+6aVAlt7h3C6wH5VQ9s27t23cWSjFZjDe9G5cD3CEBUE+UkZ5qPca483y1xwsA8R6VTxUysyEeESpxCrQTd4ZO25cxuIgmrrVx1IJPGM1p0K/i/HVf4bW1LIBOYjtRCWhb/DMG2gr8oqidlxmImZjPFXPb2W7d1s+J8se3P71XCXriKAFG3n+tFIXAQMREt6VdaVLmnuXDbDEEKrSZT1IHrVV3YwKqWOTk4/KgTuU7ZwYiYqo16m9qRptt61cPjqpQ3MEgHsaAFuBKKxEESODTrqdXeXSl7Ra1YQW7e4DiI/t+VWWE09gNcvkFxyhEwPp3NZWMz6pxedWbOIY5rMbvi3SGCkjA2rGPWtG6y+luvbcF2ubdjLELPIqoG5aB2CNwhh7d6smGLLUsGA84iCsd6tLq2mS0LMFW+b3q6zbuaTWtatXBLJLMqSDnIo6oLdv27sOi7wLhj9am9hNPbGm1LNeYIykFAyQwPGD+dW6u7cOta81krbIVUHNWaXVabS6h7uqtPftxAIhivuAae38SX7ZufitFZ1WmPyWygDIBwS3fGCKzfdB0LBbN7c8swMAcit19ulr1C1+GS7dtqB46m5LMCJH6GuNdZbJE2QquSVG7gelX6a2tyGa4llcbVJ8zTjFZvH7Gu5q9Etp7en0T+IbhAuORG0k81x209zS6jw70b4neOCPUV0tToLiWWS9ZuEsYDI2R9qoe+rt4osi14UFUdvmIxn61vj1OlV9Otv4rb7BuWgTgRtPvWxdJob3RG6jauGzfRyhsEzmcDJ9J/14qnp2rt2+p/i71pglyVdLagjIMfvV19Om6i8zro3V2G0ENCwP5vrRO9crUWLyE3bjPdDH5mPyg8CqQo3wI9ZFbtVda94ejlXe0wBuD0jA+1ZHsXLLsbikpugOvetynqMk2/EDAgNBzSFYPtTbrFsFE3byZafShdVrRDMrlWgiByPWqzSlyqld0buM1Nwso4Yk35MR2ioWzuVfkO4D1rTY1Nnxw+sthwgJUDAJAxPtTViq3qGfShCcM0sIINKG3SpOD+lX3NcNe+7W27dqFhXtKQO/wBTVC2N2bTeIiDL8Zp/1W7TXL1y8zWHVGCYEACapXU6ltRdvbzvJyRgggRyKnT0uPrGuWka41pJIXsD3/Sqrl427LXwQDuwoMSaiFItMpMjepJJJOaUsAuTAI9arxjYOeJ70Ce3MVrCL2drVgySZMwK6OgtHV6NNIt3cty0bl1UEm2OCY+tcl72+BGYnI5+9PZ1N6wGs6dXRb6G1cIaJUmYn0kVMTHTsJZe5+G0iByzbXhQAw7H8pqq/bFi6lp18NzcgFiZAo6a108dOuXQ919YrwEBhRHH1Hr9K1a0Wup27d2yp/E7gGZjAn0AFZtWKvE1dxhZsMQ8eVdo4+9Z7WrbU4bbPJgcj1xW43bWhtfhr9prmrTIuRtO0kwD6gGYrLZa27utm0Cxw0L355rJGzTjUXemvoNPZF22rm6/mG4DGACf2qi9b0tu7ZCafVLqQYPjgAHB4E4+9LpbNxb7ai0jgac7WY8Ansa02xoupam23Uuu2dI9zyAQVAABg7oIH3I+tPFmfZ7YKjdkexpmdtu1Zzz6iq2cj7ZpGVrnmkYPevK9Qu5A7k+tMWSCoYNIgmqmkADbnirBp7rHAmRjIE1qJWBiBCzImKUKSwHqwimvEeUBQASeKlv/AKqgeo54r2zxwjq6GVs65xyuncr9Yrl9MXddskEAD866lhza6Z1B9qmbBUH9K5vTQPGVB8wU9vas1qett0guR6Gq9qbg1tZYdwMmg4Jckgye1RVUMJwfWvM2vvbwCt0Mo9DVCuNwUd6tcFtzOxcxJJyazBWxcA2ifuKYNBtXXtEyFUHgmKx6q4wBtKDAPz+v0qzUXWuKu7+SYrHedxfQkxInae+KcWVWRxVV8Fl8rAHABngnH9qs3S3mBE1TfgW8nBYfvXqhPX1n4kuobmh0yAA2kLbfTAFc1cZHtW3Xzf6L0XVsf4jadVdvXyj+orECAM1hv9iciqXq1jKnM1U0VUVke9IRxTRS/wBKIWR2qRioR6Gp9CDVE7zUP2pT6iipwagBGIobcZpmB/KlwcdqozkbCVkmO5oDvNPeUq4zgiq+agMc02m1jdN1tnXISPCcFgP5gDxS54qRI2mKqx9UvWrHUtA9poexqEiR3B718s8C7odTf0V6Q+nuG3nv3H6EV7P4H6mdT065oLxm9pGgE/zISYP9KwfHPTjZ1djqqAbH/h3jHBxtP5AirP0zymV54NnirFIiKp3A06n6UFymDVin3JqgGc1ap8pzigtBmnUj04qpadRFEc34pYjotu3iH1CE/ZhH9a4Wps29bYaxdthhyh7qfY11/i+8trpeiDkIH1fLGMAf3Iri+Jbuacuj7gUmRRN1wBauWLjWnLBl9fLWzS34thGcs0d/6V0tZo7Wv04tNAuoZRx+x9a4lzxNNd8BxBX+ZYg9xFanauiBuxPPMCopzthtxMTGKy2L7XPnKkSACOfvWlGHJ5k1k+i3bZYbeGODHpXD3g21MS3YR/vtXevsw0ty4iwygAHd3+lcK2AFCiQFxWuNL206JQ2qUfzFTgiup0kB+q3LryPAsboHGWAI/esPTRGstluVEkx2kA10rHh6e9dfad19dpA71m3XXOmA7gXWc7j+dFBiKS5ctq3fLGT2ozIG3Na4eJ+aZhgCzwM+1EmDtkTS3EV4lTj8qRpLqE7EAz6Vp57qweY4wKHnmY+lOsKNoifpRUG7KIwn0B70lJFbcDH1qsiHn0qy74lm41q6hVl7GPrP61WFY5j345qriEk8ULihtp9DVuwLwd0egqtJuyMiM5poUrtAfd9f6VObZzM9qZEZi8vIaAqR8oAz95mgARC+h7CoqkqeASCPeo4KghyG+nartgKkRBPB9KpNq6xZUU3AIzNCK1Vbq4YYJnFS2SLyCeG5PA961eFvkYjtFZyv8V7f86RPbmpqSdtvTjOqW/z4NyOPXAr6LvZAgBwBgV876OA2t8JlBttcXdI7z/rX1bq/RNV0y4L3/wAkacAQ4UAj2IrlfXqvX44+b/F10XPio+SNmnQGO5kmf1rDYFtnUMAd5j6Vf8S+f4r1TBwdi21+vlFZtMS2u0qHg3VBx6sBW/pwkeiZwt3w4juBBBjtTAEHnBrsa/pbtqLjaJt8EzabLH2Fcdww+fyZiDzNeWxvAARmi4xVTy1OSgthVaSO9V4+XBIqLdS0QQu5h71A4fyniRTtcVu4IqpmRvOgickelBiFfaM4ounJgCOKrc7lOY+lMAG5o7ARihjP4W4TSG41kySSozANXtuUgZigO6/pV1GWUcMAIDdqQae0jTaADECYxV9zSKTvtnaZyJ5rPuYNyQZqzkyV9dqdPcNtgl0AiQBkferW0+l1cXVOx+QZgiqwtm65JUFz2J5pjbXZAAI9K6TkdOjouv8AWulK1uzfXU2hjZdkn7GukG+FviZl8TTDpfUAfmAADH9jXlreqvq8AqbYaNpXMfWtL27GoUq4WZj/AGa1sGzqPw31bpTtd2LqbAyL9ggEfYZrBpuv6uxdW0Lg1JB3bGXzYH5nFdLR9X6t0SBp7q3rPe1dHP35rpDXfDnxC/h66w3S9c2BdRoE/fBp/wBGfRde0uoYW2Lae8TO24uCPrxXUF0oAxIg5rhdS+D+r6G292yF6hpQJFy1AYD6d/tXH0XU+o6S8yad7hC4ezfSQPbPFVP+PcIVcHYQY5gzRIIP0rh6Xr+nujbq7Lae4RgjKE+/pXVt3d6go4cESCG7UF0AZoR5s1AwKjtJimnsaARUxnNQAelALHFASDn+tKVBGQD9aMmeJ+tGQaBNkCP0oR6YpzmMVCMUCbmGOM806uwgBhHvSxQC5xVFinmmDTzx3qjI4xTBzGTmgfwwR9KUpBjFMrTMxiIijPr3opBK5NFXHeTT7ZGKQoeRRBKK/Iz61p0mu6howV02rcIebdwb0/I1kAYHIz6TUDiJoOi+p6drSP8AEentZuceNoiFB+qmk/8AD34iX6T1SzqxP/SuHY4rJuBFRraEzCk+vegTUJrumuE1lp7XoH4P0PemXUlh5rQAPcGt1jrHUNInhreGos97WoG8Eemc0bh6DrWB1OlvdOun/wAyw02yfcVF1kBVvlKme26oJkkTNaLnw9qmU3On3rPUbPfwmAZfqDXPN7UaV/C1Nt7bKY23V21Fi25bS8AL1sOBxPIqltHsQixdcT/I/mWKuXVKYlSPcGrRD+ZXUgehoONqdBZcxqNG5kyWskiftVQ0NkeSzf2p2W4pDCu/5g3pVVzT2b5/jWhczgnkfT0qWSq8umj1Om1129eVQjiAQZ+9Z9c6lG8ylAQJr1P+HFVA090gTlL3m/Ksl/pyExqenqwUyHsnn32/6VPj3qZK5emYratQCIGQazaZjc1F8Ak+bj0zXXXSs7zZuI7qfkPkI/Oufp9Bq9K9171qN/IA4zWe5qYru3VtfMCZ9Ko1Gksa0WmZmCgyQDg+xp+qMlvTK0wSYGfvWi3YXw1CEKCJA9Ks55EwNFqepdOKt0zqN2wRjaCCp+xxXSPxP+KRR1jo1nWZ/wCrYIt3P2rjWd79Tu2d52WwY/SrnBRSxhgBmt/KM43Lo/hjqDkaXqmo0F5s+DqrJcA+x/70+p+FOq6XTNqEtrr9OPlfStvkesfSuO1tdVp3AU7XBUMO1Tp66vppV9F1DUJc7slwgH7VclXtVdtlbpV1YTwpQ0osXLcnwtwJnBiu7a+KurJb8PV6fQ9QtTlblmGI+tMdb8Ma7b+I0mq6VeHDL50H1jms/Gm/twhbY6tb5xtWNp78/wB6utXIuudoWVj2NddfhW7q0W50vq2m18mY/wCmY9ga52s6brulsV1uku2oPzsJU/QipeIF3V2mtNbLOxZdoCiPvXMseFZ0h0lslvEub2Y5ggYq/UXbYtLcDiQwUY5qjYu4sDBOf+1STDtd4jbrRj/pptEe1Nd3NobAJk+KDt4qgggqMj3mhDHbBnYcGmGr+sXgliwXx/ELFR9Ke3NvS9PRjyxYgDnJP9ax65kuNbtFt5AMgZ5iM1vshLuq0puQVRSApPBj/tUvUMVay5uv3l5IsgCfSKmnB32GbgWZI/QUmpYL1HUlYKogtg9iOausAfg7JU8oMzWomYZh4j2bSg7muH5eYqnX2btvwtiMbPiqCSJInFWCPx2mUcqxaRyMGruplW09hTgNdkH7H+4rPK9n2t0cnqGqS8UsOiKVBGSc4/KlUXV1GqRSV3Bp9DI/vVIuXL3xCbloBlu2wLkiYUD96uLKNaULBfKDk81n7TGDxx4tpmBgDIrZ029cJddoVQ2G9v8Ac0Ok2i/XXRAv8KSM8DOf9+tUaF2/AXwrR4dy4G/atfwsY9PcCdPeyT/55YY7elbPw9lui2rpDC9vKSpmSSYBH0FYdEu/p5OdzXYgniAM1rtXSNLp7MEFbjM32wDWqZGULtZg24GY2ntTKhMkFYkAA96a61v8f4ivLbp47jmoLi+MBPzNAxg1q0ospTTIyEqRcMhaaxua1emT5pLe5/7Uly6XtoseUNO3uAfWpaIW24DfM3E+gqC9NOhuhbzHwggcx37RR1VhLmq066NRNxT5ZjI9aCXk0t6bim6r2vKDHM+9KL7Lqbd9VUFMAAR6/wB6nelLqbZtstlktm4pyVMg+1GblhmUusCD5ex9qrvlblwuCRucGJ7/APenh1tq2xts/NGDVTFcsbO2ZYtn8qRQEM5CjBExPtUXdsEnGZBpkJB8wLQPlFVAfjdHt9KNtghlwTAwR2pNxJ5IUdoprLRckkgcEe1UC4gWSzlmZuIqLlVJkyYgDimvJKqVYMSYiIIH9au0W62htuAodWG+JOam9DPZ23WG5vDtTMkfpin8txIEgAkKCP1qraQnlgxij4rSwWVAEEHM1RLhIDqCJIgGP1pbSKGZXZ+MMop/NAG0ETzFKGI3RBJGATzVgfcC2wEmOAfSoAHUIARnmYioW+Ugk+oPaowVbe2CSWLMDiKgDMGIZG9we1a31d1FBkfxlyRmsyKgt7vE83G0r2pVSBPbvihGx2t3tFaeVR1cq5Y9vXFN1HRHSNZZLlu5ZfKsojdiZ+lYShKhwsruieaKG893xbZJCDG75Y9Ionbb01ANV4xaGW0TH3FbNQUW2ocBmYnw1Pdh/wB6z9OO69dJA+QfTnOKvvot7W6K3ccoq72Mcmf+1X6ajFqEueDat4h32zPftW3QqNIzMHDC0sjPPrSW20raywL+6Eu5AOV7TFPfs3XuP+FR1QAghyJiuV76BZ7er1iyzGyyksJjOcftWi5f0w0TobnnXFpU5n0P96xWdPdfRu+nI+eAWPfE0lw3dHeC3klh8obv96iK9Zqgtuy1m06sRB80cTVWy0dJa8S2RqCxZnLepiKrv+I5DO24kmD6CghKptHc7iR39q3DMHBQTRsl0jZwW4xBqFGuWj4VlgiYZhwPenQG1pbVtlyJLEHuT/aqIq3SCSpMESw4maJ04t3AqhrpcSM5BJ4pDeuqrbGCrwRGaiXCwKsxeJjceKKN5Ws3DbvKyXAB5O9JYQXQzur7FMGBGavRwYZnbxBhMAjiO9Vs1zbtF0jzQR7UiFuEm1bsqW2KZgetbdDdt6mzdtki2EIZS3uPal0ep0+n02oTUXvOSGtpBO6REg9oiqHSyiLDlnuHcy9gKiu5rLVi/wBOU7tODp2wFhQxgZHrVWmexqdQLeoRyHBhrfKiOYrkjTNpbluSGF07tqNIBrcdUUFxbWmCXyCEubuBUxGhbuo1er0mmu+fw2NtJ8p2R5QSPTml02gv6DU663qLodyVKgD5Vz/uPasNjTPeS4CSr9gT8085q/pdvZo7jQRN4jJzgCrPVi3XXvB0TNJDbhsgd81y7Yv6lT5muC2CWKj5fc10OpNb/BeE5bc7Ap6YmsNo+HaZUYr4mGg/MP8AYq1bVbW7lvbuYQSYE8H6ULlh0ti8wQBjzIk/aqV0Oou+LetWS6WX2l579s/aqVtq8vABnOMyKrLa91b9tVsqUuCJnvWYhmjafc0qhhdRmuFQk5Ux2imJ25H5g0kCsCuTI+lO1u7Zuo4LJIJVgCJE5+vFKpPzcgGOasLXUsorbhb3FkWZEnk1Sm0Gqspr/H6k911t5tpbWfEbIg8DjNPrNRavMvg27i27ZYr4hG7PsPoKz52M0g8wOM08K2nUhH3HDOTjntUJkbOm29CXU659itzcIlVU+3r79qz2yNF1LeXXVWtNekX7c7Lq54kUC5NogYwBn0oK5FjcdpTcUn3ESP1H50P+NV5lL3NYbX/VfeQAFA9o7UBrbrMSttChGFbkfep+Pa8fDddomYAG2f3rTet2BpNLqghe624OiRAA4kcgVlffVN1rd/R2WuXBba08um7kd/zqdZfpr2LF7o95gQ4Ny2H47icZ9MVUEtXNKbvjfxVubRaCnIIwQfTn8vespaZHlBz7zVgcai/avW9VZutbvDIZjP51vTqt17qAputgReLCTc+prLat32trcu7Su3auBkdpFNdOnGie1ZQpqEub93ZhwRRJ0ZLFnU3PDt37VgtuNvxjtBjMTVjarxrC29eLjKi48JgJM+vesajY1u4ybu8Dv+da/G0S9NRVLXNZcdi4AMW1HrPOI4pV1mUyxe2MKf5uSKF5i58sdpI74pzdvi2zg4I8uBntVKyDtYwQKBQQLlrxRFvd/Ez2gmujdSzbuNq+l3dtq02WceZZGR+tYrhtPbILDIx5TE/7mgXUuQoicZq+jUHF2AH3Amdx70h+RiswJBgYNUJqSpYeGrj2aCP0rT4y+E1tbf8AEYzuJ+X2qdooPyArEzIJ70BcZQQAJPc9qgBBnGDAFWMltlLQQRkRmfY1dVdorFzUaElNSltRdLbTgn3Bqt7du2HVWDmT5+zGn1FxXFoaW2twi2N8SNp7jNV3N0rO0TkCogbyEjk96a0hvXFFwHwtw3lWG4DvzVS7tx80iM/WtFi3baXZRcVTlPX61VdS51NV0N0BBY8x8AFcMAMDHqaxFr+qAYKGdBkLgH86q8PwLO+5cSGeNkyY5oLem2iiUgxu3RkmsyJ203b2i07Gw9032a2D5V+RvQ/ep0rT6TUXHS9e3kJGwAYPH55mKzXLBtoBcZWZmJ2zmq0V7V1LtkEXkYMpHYimQytt5NR4Q01qyzXN0sqjIUd/pVes0d7TacDUrbliQoVpJrTYvdRcLquoXHs2dQPLcKBJz6CMU1nS2RrNQtnUMLFoKwdjMz6k1GoZOsXl6Pb00301QZS99tvygHy8T6Vzr1+GCbGJjdvLf0rRf1B1AIZXF0GCxjiP+1YvD23MsHzwR+lah5HR0PVrNrQPpyyWDtY3S6bi4mBB+p/Wha1rXrTFdObCkbTvyT7j2pbWpexpb3g+CPHXwybibiv0BxVtu50y9o3V9SbOvRC4ZgdrgR5QAeTmpWdV2bFnTWLzlGuQhIaczWa4D4ChnJBbgHAkVZcFy7ozet3bYDXPCKFyGMCePSs0lbgtvsJiRDVqCsoApcGTwBz71be8O4UuKzbohkgwtMbd5FDDYV9e4NIFe9cbYhYgSdo4FaVXv2mR6+uaG5hPkD7/AF7e9RWDAFsT2NKSd8iQsxNEa7ZtW9Uguob1tTJVCIn+tX2mTwNS4BQMSUlh+Udu1YxYRNOrLdLuRvZQMCtVu6mkvq2btsn+KgHmjnHpWb2TougGpS6x0TsLjLtby7pWeCAKqs6a02uuaZr+0b2m4e59prRqdRa8ZbvTFbTbhuacup9Ae3pWa9q7+oQWdQ5cW5K9sk8mrFVONu9CQxVioYcGDz96pkLbAdcyMmnuNAkg5MVbo9WdMz/wg+/bDE5SOcd/zrX0hbtqyihrN12kcMnB9KmotXNNt3sIbvB/SgxZrjMwy7bjHvQFxixEkwuJNOyNGhS691ksqxZsgKef7VrOs1HTbdq2UNu6Lm8vukn2rNodLqNRaOps6jwHt3I2dzgdx9a6169qvwVvpxRDtbxGuESxJnG7sK5cr2knbNrLGqN9tZ1K/buXL9tdpVQMDgDbjE0dbqbl/p2k02iS2mwDxLls7Wf2kVz3DXdZpz+JK6d4R12glROSD9K6WqbTLr/C0TNetoRbUkcsMRTxqes+m12o0lm5pIQi6+5t2Wn6/aqFRASGQHORxU1K3dPq1uKp8QGdhH70Rae5Nxyy3Lv8SOBWp12mb46YtM+FmTTlHggSP2NMylFJXMUgvMFImQT3rxY9hvCUiSRNODA5OBSWhdYgrubvBqXVbwXK+VgDWp6nLxy2IYD6n7U1sTcUe/HrSEjEfpTWB/F3Ht8v1r2xwdM+XomvaZYIij0MtFYOmhzqmKk7bayR+grXeheiazvvNsfcHNZ+nDabxBIAAUxWb5SerCxLTPc/ensi2X/iTmI9PvSMnmkDHaae2skBiCSeBXmdI2O02yAygjjHFZb+gu6ex4zOrLM7VmY9asZxbgBQYwc1X+JsNpblwXG8f+S2QYpalrMxUW3JWQB6Uuu1l7XaNbRKptMjsPz+lWtf1D2ily5KnttrBqHS4ANpDBpkelOM7ZqsQDJys5FZ7gU4f5YM1btO0xgTxVN1F2QJlpBr1RZ0+ra8Gz8MdJT+XZbKmfVTj9vzrACSomK3Xb66r4O6PeVg0LbQ/ZSD+1YQAEgCM1zb/YxM+lVvzGKeMVW3NVCHg5qs496sMSaQg5yAPaqhIxzUFGl+tAT7UOD9aIiKUjHPegacZFKYHvRn1oGeaCu/BQGMg81RwYrUQzKwnkVmiiovp2qDGaAqcfeiN3ROoHpPXbOqz4V3+Fej/KTz9iZr6J1Xp9vqvTNRobhhbyQGHY8g/mBXyx1DLtPFfQvhLqh6l0RBcM3tMfCfMz6H8qq3uPny27tl30+oUJdtOyMs5EHE/aKcV6D446d+G12n6lbA8K9/Du44bsfvkfavPTB+/rVYi4NOKsWee1Z1YTNWqYEUF6nE1ZbBYY7VSkCRM1cibjyB7ngUHD+OrF/U9E0C2LD3ntalnYIswoAry1v/ABHplkDXaHUWbFyGS4yECPYxEfevovTdZZ12nOo0V43be7Y4iDz3FeO+O/iPW29b1Pox1tv8Oi21S0UkkwrHPY+9X+JudBauKWVluKwbIIzIoHS2uoLcW+Y3PHiRJX6VzdDrSunsG+q2nPKgczmY7TXU0jl7BckFTcIBGJGKniuPq9Lc0F5dPeYurruVwMMP702l1Ss6WrkqWxJgAQO9djU2E1Ntd7bSsgNzg8iK4ev0T9P1O4v4ulY+VowJHFWTVrTrWUaV1iTuBEcf7zXH8E2V2CWHatfjr4CqylpOAuZikvI/hNcVbjFYGwHFXx04zYt6bst6cu7C2xJVgxgxNdTW2Db/AA95HVlsyGO6d0jBxWLR6DT6lLJdrq+KP5SPU+ormaa+yC4BdYqxMAmcAkCpi73la3dWtkAb/QETNdo/CvWD0gdSsWlvW1thnt22DMD3AjBj+lca3cI3MQJJ7DirRfuWzctafXai1buCHW3cO1gfUVJyzp2/N+G85PiV7pNuUJ83GJqK+7IImq9rtaC+KylTgiF/al2R5QQCe4FanKPNfwc56vO4g+aQCMgfKJGT+dejvL0Dw7uqRNPbGyQ1u9549Ns81xND1jqHTrDafTLpGtXBDi7p1cuPQn0ri79S5BNhzBIMAjZ6c1Z2538XP9OvpH8TV22a6N6k7i5yMGAT9xWtrFt5e5ttsTM/5q4SM4DeRl9mEGtCXVS2HkqCc99vt61aThydN9LbRd5vyBnb61S2lVZuBioJwvP61mW75AVuCGjLA/1qHX3htdLtt9rYJEnP6VIXjVzaWVNyzeggjBx+tBdLdFt9zW2MEgKT+sgV0+l6HU9W0QvN1DQ2C1zaEuMNxH0HGcVzbmqZL+osXUti5aJQbREmSO9NSMwuOLzDZ8hj0mj+KvC4Qlm0FGZIJmqcqpjJkgmO9MpIiTkZihY2aewdXcZbUKQN2Tj2FZF3Gy1xisAwaHisjB0kEHgd66eh6de6ha36ZTtgbmbABicetXxO9U9DQnXGOHZQMdz/ANq+xaH4gv6S+2n1pbUWZChyuQPf1r5J8LWy+u0av3vKYH1NfRp/5oNM+aa43uvT+SZxkfPfjk6Zvj7qDaPYLBa0V2CBu8MT9Mk/esPT1L9R0qnhtRbUGOTuEj9Kf4lX/wC2nqzkSRqMRXb/AOG3SdN1n4haxrTcVLenN23sYqd8gCCPSSfsK3fHHg9Azt+IZ0JBB5o3V0+rXZqLS55YCCa6fWeg6vprtdM39Of51HmX61ySBAdDK+ornjeuXquj6rRh71o+Lanjn/tWdUS6m5UCsTye1d63eZMTuU9jWbU9K0+pJexcOnusIzlPyrN4rrkm0weCI+9V8KdxJacE1bqTf0lxbWrtMhHDDIb3Bqq0BqJKgkKczXPFSTEAnPpir1eR29KqZQDHGOKWDPr70RpDqwI5j07Ur2xMjvVS8ntVls7ZkfSpil29qS9pEuoDv2vMyBV3ODQUERANMTHNHTntXA4u+JsPHc0HZhaYqCT6V0SDPm5qm5poIZeZkzWpf2mMzWPHTcjBgO/BpCSbZ52nJ9a17CijIiciKRvDJ8yiasMYOmXLyHw7jnwwMAjvXQZLV9NtxVgmJNV3NOjubiEExAAOKW7bZtHdQk5jjPetfJMa9Frup9GvK2i1DbFMmxdMqf7V3R1XoHxMVs9U0x0GuiBeUqu70IjmvI6B76IyXdQHVRgMAAM+ta2tW9Su24oAbEOR+lb6Tx0OrfBvVumW7l7SsnUdL62vnH/zNcHTa7WabVG1pz4TpzaZD6ZEV1tD1LqfRWCaLUO1sGfAuGV/PkV2m670T4hTweraUaHWgQt1Ttn3B707HK03xEpQL1DTvbaMsgJH5V2LN+zdTdZuq64O4Hma5/U/g/qlgPqum3rfUdPGVUfxFH9a83pr+o02q2Wi+muAwykEf6Vox7oPjNMM5BH2rz2l684YL1CwOZN20OR7iuvY1Nu/a8SzcVgD65HpURqiaAB7d6UOfl3Z9qYzzQAgjmiewBoGc+vvUj070EiCDI/KpPtQzFQZoJTIxtuHCq0cqwwaWKmY5oNou9H1K7L+juaC5H/WsMXU/UGo/RtULZvaO7a19kDLWT5h9VNYSp2+x9aVbaoxZZVjyVMTTFWBzkMCpHZhFHcIwaqYT/c0oJU4/KiNMzMUNoY9qqFzHBFMrgmqCUPagGYRimDYOaMSOaAC5P8A6TNPuDDNVlZFCGHFQWovhv4tljauDhkMGt9vreuFrwtWtnX2gI231k/nXL8RgYxTrdHDAz3Pag2+B0HWNKXL3TLrchvPbn9xVV/4f6nZTxtOq62yRi7piGn7TNU7h9aay1zTvv0117D+tsxQ7Zl1Vy2TbuhpBgh1KkVemoR+xB9+K6B63dvoLfU9HZ11sYmAr/nVf+H9G10DQ699DePFnUiVn/3UXWbE8igCRkUdX0XqvTkL3NOblv8A+XWDuUj19R96yW9WDAJ3e0wYorRdt27yEXbasDiYg/nzWd9DthtNfdI/kc7gfv2q9dRbJ7g+hq3bjt9KixyNVoRck6rQBwB/1LTf0/0rMmlst/0L4LDlGEH2Fd8c4NJds2tQY1Fpbi/SD+dSyUeYt9P1ml1V6/qFAW7xtE9/Wk1NxF0l31IgGPeu+envbQjR6gj/ANF3Kn2zWa/pBdsNY1vSyyl9xfTwZI9e9ZvHvUxy9AHt9PRCOSTM+5rPqnaxqrS21JLAT+ddNdKANumuq6CYRsEe1cvW2rg6gLt5DbRMSf0rMllTFt5Llu74eXBaAAO/1qq5Fy5c01wMjEbTtMEVstXl1I3hwBu57CsGkIfq2pM7hagz7kR/Srx53EC106zZtqlsuI/m3FTXU0fXuu9NTZY1r30n/p3ipEfUiqWEoxjIFY9K1x7Tk3NxAG2fUit8eeztLHbudY6H1B1frfQDZu8G9pXJ3f8AzIApD8M9K16H/BevWEukyLOqTaw9F3cVzmi2oa6yxGSpNZdTojqhZu6a4qAEliJ8w47fetbKSVq1nwr8SdPk3em+Igybtu4CP0rkNeeyRbYFWkRvEBvvXb0XUesdMI/w/qN1VBylw7lI+9dC78TWNcFtdf8Ah7T6m2Dm7aEMPcUw/wCvITcN0NtAgzBbH6VtDKIjv616BekfCXUlL9N6vd0TjHgatIH0kisep+Ees6ZjesaZdbpjlbmluB1H1HNZs1L/ABx3KZG3OTWjT3ALJURCmBVVxLi3fCfTuHHI25FWadWSzDDaSS39KcYk0t5yNQpBjy9uRTXbly+ELEEJxPM1lupffU3bqnyghVUcx60CvYgzSztdakum3rEO4qyg5mOcUj6sveDbQs4JnBrOmIInn14pdz3QQiSfqBUk7NaLPUfwvUbt8MAbiBJHI4yBWO3q79sX18QBb1wsQeWFC5a/iFjgnsRxR/D3AIZAWBiAJrfQRL1yClswu4Njsa16HWJZ1QfUEnBgxifesORiGVlPBEQaItM4nDCJOKtkxG4G2dcygkqZC55PP96v6Ywe9dW4FEIGEie9YNPFq4jjO1pH++1atKyrrY4NwNn35rNgXBUXEBbc55o22hTuGwKcetM1jwtMhk7vEgenf+1V/wANrN1nBYkngcjvU+larlpLnUjp7g3BNIGETyWn9v3qnW7Ee2BIkwfr6Vus2kPXBM3P+WAbPI+32rL1e3asanT+ChQMxlSxIkROO3IrMv8A7YmMlxyCNpIM4mrrt8bJO55MD25rPfPhmdvpj0NBywJDDA9q2yYF4jj65o2rhDeUg9sUqsvg4XGecVXbG4kyojtBGaovYbSwbET+dRSeB96UOyrHl3AyIHNG20hcRJin0q2+EtXB4WAwBFC1cKJhiGkiY4pbpBuzicA0MgQDE8iKiF+UACQAc+4pG8xALQScn0pg6takbpngiqyXLiOexqxGsBkC20IfYZJOM1Twx/zHBxQQsTjcCOf9/arrdhjbWPKeQxOTUVWCZgnEelTIUbeJnIoEqDtfBHI5oox7gkA1QBbuS2xJHJjit1q4+mRtoVwREkcCsqszbgSdveD2qG4qodpIDTA9TSkXJqktqduXOJMiKS2Qr7j/ADcx6VTsDZzzkA8U65A+ZmXkDvTE10Om7fBuuozvxP7VbrL7WtbbJAP8MbJ/l5ptIi27B2RDtP0rB1A3P8XuhT5V2gieRtH9RV9i/SvXXWe6osmHAIgZ3kHFdBrjWIuWSd3LAmCKoRbH4u01hXe5afxAzKBxQfV6v8RefxQWuMdwK+UZ7CudG+3qNKbW5lZb7LDAkbZ9qxX7cWEa4QzKQoYvOI9/oKi3LbXg9xTGSQo4rM8EAGMNz6UkIVsgEZmKAJXMD+1A5jEgnMGjCqnzCIMjmtHq/SXFTxAGguIP+/vRvXCFNvwlZSR5iuR96pa8zIE3RsGDAmpbYvbYBiIw0ihDCz4nDAGMzVJV1dt8ADgk8/SKuuJ5t3A7A0l0QPM4LREAUgZ9VJIKsHCz7UtlybgJhh6VXO4k+wBprHlvi5tDKmYJirg0LYDI7XGI2jAjmrtPZVrZuMBiApfsaq03ULmh1du8iW7yqf4lpwDuU4Ip7Th7gQQqO5KqTIUn/cVm6sZPEJfedocvyBGa23dWWey6yCH/AIoC4PsCari3p7t9dgP8szMR6UMXBh4G6SsxT1Fz69eED7ZJG7kVv0llbWhtKogMzMR7zB/auBdvob8hCY+UNwdua9FZi3pLSCDvXcR6SJqyYs1g6k6W7umDy07m2z9P7iucNw7wIitnUrxXqCEAytsRGYJ/7VmVz4nlUuxMkAVVq3QjUX9W+ks6lLKXRFxxchD7H3/7VjuolsuLZW4qvAZPlf1NWC6qo6KiqGJY+80LigwyOpE8A4FSesk2I1ty75xtHrQRhsBKxJPPtQLAKJyN36xUXaqQFzPJ71U0wfw+BJkwB3pN27MQ0zyP0okgiWfaoHr+1C62+4GAA9v61QCFKO055xVtoWQl1X3qTBTaYWc8/mPypFA8PIAWcwZp1RriNtaJwDGPepq+lRmDFUz/ADV0dXf1+qsabS6nUINJP8NUQLsOMn86xbbltmKQs+lWTeVlt3n3y0kE8YoKtX059LeEloY7kfEOPWr9Pq7jb7OVRgN23kjvVV+1c02sFi+DaZiOSMLPM1s0GgsX11N464WxaKzZjzskiWBPvUt67X1nu3QYtrKqpmPX61bo9G2osXLvj2kiZRhmB6VZrLGkti7ctqwUKBbd2gt9fvWTT3LFy06WrTeOjbjdkgFfSKns6L01Jp9bfJBtOwVcbQI2/aqkuq2luoyhH3QF5P8AvmrvxSDd4ztaDKQuwwJistxSbCFF2HnxFPzelJ/SDdLXbCm4QSW4HbtQm5sVFMJ7CSPvSo93wfBLAqTJaIJiktrqLji2jMzFoUBiJqp9rRsIYuYI4mqlBJJGTPfirrunu21Nsr5xg54NMrmwuw21Ow5Vh3ov2rFsMNo2j6inuEIhAiJnBn2qtd/ltWzljGTz96hBDFFMA4jn96IDOt22F3ywaPLytWXElJDb9pMn1pHJ8TIz/mA5pVQ8kSJmAJqizNq0Z5IwAe5prQ3XFVgdhbzETAwTn8hSORaRWJOSRnjHpWhLzCw9lVQi5wWU7l+hnFA/4K7pS63dnmzKjIE8GsrWrjELbUsx7CO/1q17151Um40zG45n2zUN50IVSAwycZqCpkezcNu6u11MMpGRUS4y7ragA3RBLDtT/hmIe6SxkyW9T3qAAOpABjsRyK1omlcqxe7ZQIp2qSJx9603bAtvut3N6tlYWI9qqt3B+Jt33sK4t3Bc8Nz5Wg8H61drep3uolC2ls2Szkk2uWJ4/Ws/ay4QDUAIWICziefvSQtlzAyrT96v/F3nuoLiqGtrtJC+lFtJZS34oJTd5iN0zOaKo8W74K2rtxzaRmdbZOFJ5gf77+tPc0FwWnc3JV8+h+kd6TTXU/FhdQTbEjaVE49amqe5a6lOmuXHQMJYcc5ie1M7Ql3xLlzdc1I3yIIUDiuhZ0Vm+j6s3Lj3FJLCZXHt2EVSxBdXtMjXWMklMesV0r9mz1a6uu/iaNQgS+ituEjv+3amrjgJqNNd0iObd0ar/wAwyNn2q61qXto72LqLctQY2gyCf1rNduW7uuvPaVVtklV2/wAwUwG+4pRaKhlKHzZB9a1jNXat7ly542oljcAclV2z9AK61rU6UaI6fV6U3tMyHYEaHtse9ci1baCApML+UVPGfxFtlGADCWnj2pRrjp76Rbdq3csaoOWa6zMVIzjv7elZrLGxbZFZ1VgQdh5E96fU2rQW2fH3BlG5SpG1u+aAu22RVtAERMxmkFKgFyiqwA8wJ4/OixdnZjZcJM7uQcValprgZlUwDt4mmZrqWWXdCuYYEZ/0q6YoJIACz5uYpJbcQT8xxJqzCn2ntmooBYHEikF+nlQbgOJ2is98n8UhCmMBjOOZ+1adOwW0U2EtukH3qq45a8wcjdJkDFRVWoCuZVdq/wCWZpLcEwygDHeZpnDXIQsqrz5u9Isg+lanjOrbNverurhRJG1qiKl/WW7CPHiPsLDgRzFDTql28tpzsDGASPzNd3penv61RounWbIs25a4xWXPaR6yaxbhuQiaO3av2xp7h065DJdDEMQPXt2rTrNPqdG1lLuiuWbbJvW64xd9x7ZFXX7ni9M0ydQ6xo0Fm8Rt27iRHlEg+gPal6p8R3dbbXRPrBqtLYtg2xathFkCB+n+xXObWpWC5oLDH8Zf1y6W3ePkTaANw5yfUisH4m/p9SRZuhrdt5VlX5vf6V0geijoy3mu3rvUbIk2XYlGacdoiD69u9cp7iai7ddF8ITIQngegrfGJmtd3XPqb6agom5QAIH9aF7WbVXxWCKwPB5rOm86Xcc7PL+lNr9FZs3wmm1IvpsDbiDgkZwf+9WTsjvBGAkgD2maCwsmACeSKDMPcjg0q3FK7lG4Hg14Xqlqw3SV8pG0ZAFJdYeC+TJEcUFJEgqAO1JqCDpmJIxnNXh6lvTkiQ3OZn0q3TAeOAT2Peqgu1h/NjMmrdNJJYdjFe9yjbqgB0J17NqFn/f2qnp4At32jkgVZriU6OiTlr4J+wJpNAI0t0tBEzBHc1jl4T7MBuuCc1ptLatv5oDDgsazou1T/LjFN/J5rjGPU15tdPot4sQVLhvpVYU7ZIAj3q1LFx1220LGJkAn9qOpsXtNt8a2ULrK+h7VLUZ7xiIMgmKxaolbtkdmxj6itj3BgEHnmsWrM6qzDKxBICfrWuHoEeUxzVLsRgCdwjmrTgk/MewmqTvFssRxmvTGX0Xo6G78C6R4ZDYdgZ4cBon9Y/Opu3LEyO1D4YRj/wAOtrvuO9tvqF3Z/apabyCDk1mun2I/SlIOTTAY+lKTkikFbDEmKrgU5mYmkJmqyXvSn0piPSh9aAUO1HBNTkyc0UMUeMxQgTmiYjBohQY4qm8pV8cMJBq784pLy/wt8/LxNBR29Kkn7UCZFQY9fzoG4HNdP4Y6j/hfWrYZo0+p8lzsA38p/M/rXLOaS4PLKYYZH1FCPqfV+m2+q9MvaO4AS48h9GGQfzr5aguJutXRF20xVwRBBGDX0z4d6l/inRNPqS4NzaFuezf7ivI/GnSjoeqDqVlP4OqgXIHyuJ/Kf3rUZvVcMGDE1bbYxBqrtTjP3orQDCnOYxV6sQ2SDFZEArQhOTRFFzo4Fwavolxen6+3LDP8O7/6SO31r5f1A6q71pv8Rk638T/zO6J3boIMe819dsH+Ms8buK+X/EK6y58RNc1dkaeGOwm3tNwAzOOcnmtRnys197n+KDWIobYRCn9a6fSNex8WzfGXYMotjC+uJrlvcJLbR5cEVznvMmpLozBt27cpjHpWs2E6e7IzKsCAORWmwUYizdUNbYwQRIFea6X1dr1gW7lws64G/wCbv+fFehQSqsrAyOfeud66rf04Fqz5runuKuxWYhRic+3bNPrCX0TL2lf7Vp1w2dXdiCC9pVMfn/SsmsJt6YwcFgSCcxSTSVq6MzF9LaulSdwVQw7bj/SqusdM0du6dTaD2mdiCoYbRBGQTxzVmjUnq+ktg5BLEHEetWdWYBLSSC5Y4/zA/wDapb29PDj8rHJUFZE/eiiwZ8oj86rCvbAwCODNWKwZRAyfXEVH0JOsEkAAwee9EkiByWbaPrSneRtxLMAB29s0yKRKvhlbAOCDT6ayGG4MVbEfrR33IguQoM4MUqP4sqBuI/Sn43LjntU1mwlu4WuhIOZyBVjALIKgn3FVsAPKVBJFSZJWWH/qjn2qs3iaFCztBjGaEWCpKW9s9qgiCNxInjtRKwogEZmSaHx436VHSWLjS6fliaRdDpvFGwMC2P8A2960LMSo3RzSfy/MJniKu1i/j4/pWdKqbiLhj0ip4RaDujIk+1WySDHOBmgcGDx6GpOTF/FxpNiwQrgkf+qtVrqGvHT10FvUi1ZtyAUHmIPqaqUKoWQIOZIqm1cLqrA4Mg0+TnfxcXb+H9TasdX095w7Jpit11RZYqszj6wPqRXbt/H3SrlybGh1rEngKD/WvMdL6z1fp5v6bpborXk85FgO5XggSD+Vez+ENNquidA/DXlNm7duFmXHGOasn24fl/8AavM6/o3Vevdava7p/TdTZs6p/EJ1KhYPf7V6Pofw3a6LbS61921ZWLiofIO+DzNdk3rryGdmj1NJu7HimuW5Mjr9N+Jbui/ga8G9pwIFzlgPf1q/qHw3pOpI+t6ReUPcztVhsJ/pXCmfen0mr1fTrou6O4wAObR+VvY+lEYL9l7F3wb1o2rq4ZDiKr81vgTXtbGs6Z8S2Pw+pTw9QF+UmGHuD3rgdV+H9T0xzchr+n/zoOPYii65dzwdTb8HU2xcT0MiPvXNudEt6YNc0TsqxOwGf+9dAqOzTNBXNuazYuuJcL22i4Ac4I4qtZmce0V3L+j02tRseHdJDbuR+VcO9o9f0/VG2zfiLDHykRiufxVYGAXjPrQUNBkk0QLbHLhSv8p5mgxUHy8VhFkmImorsG9cVLR2uHEHbTq9u40sdk+tTVR83WJyCZobARE/ekBYMQ3IxxThtrAAz61VVlIBBz70rWkYQUWfWK0mIyKRhGRnNDGQ2jbJ2wJPcUoJAljEHmtRjuKTahBlZntVlRhe2GcxkE96mqsfiNP4TKG8wMT6Ve1qDK4g9qre8LZh1LHkVrayrsvdtws+IExDnj71fst6qywKgMDlDwao05Ja5MxMiaa7aBU7kArc5JjTotf1PpF0/gbxZRE2rskH2ntXdt9Z+G/iIW9P1nQp0/WAbUviM+kH6+teV076xVZX2NbA8hPP51pAs6hTbgEkZRq1sTx1+qfBnV9Kp1HTrtvqOlAkbfK6j6d68141zS3xE6e8phgRE+1dTQdQ6p0S7u6dqDsnNm4xKn6eld1fiD4a+Jp03XNI1jVIQvi4EHt5qLrhab4luK5t6ywXQ8XLK5H1Heu1pNVY1Y/5W+t0/wCXhh9qo6l8H9Q0Wmu3ujlep6VvMDjeo/Sa8s13w7htPu0+oXMZUzVn8HudxGCCKMjtXmdJ8QamxbI1FldSk4ZWIYf0rsaTqOm1p/5XUF45UoQw9oNEb8fah2xSs2wlWmZ4iiLkyvEd6CQRzUkmiJGakxQSpHelAzijPagBP50JojNSMUAilz2FHvBH60Rn2oFBIM0wuGcH3mhHpSkelUXB9w4p2zzVVm1du3BatgMx4ExTaixqdFA1OnuWZ4LLANQOVUjEGO9Jsn296VbgIlWB+9MGmqFAdc4pvFJ+apz2qFQRQOjbgTNRwrja6gj3qlkwYNQORyaDXptRqtC27R6p7M/ygyv5cVsfqem1eOqdLt3Jx42n8jfU+tcpbuOKcNjBGfeoNo6Jo9Y//wAL6mmeLGqbY/0HlrFqdB1DpZB1emuWhOHBkH7jFQqH5UT71r0vUuo6AxY1blDzauw6kemeB9KHbDb1cncTuXvGKtXUW2IyY9Y4rcdb0nXv/wDEemnS3D/5+kJAP1Wk/wDDzagF+ldTsa5Sf+mYRx9v7mouxnB7TUBIaQYI9KzXrWs0N7ZqbD2XIMK8UberLA7gJnJop7uns3sXLKsTmYgj71S2hjNjUPa2jCMNwP8AWtKXEufKwPscU0dzQce9o7wXfd0zkd7lozH2rHb0GnAe5p9UC/e3cQqx+9ekO4DEmq7tmxqGm/ZDsBAbgj71LJR5vUafU2rFxzZaNpyKq0KbLLF8FmkA9q9AOnXLSRp9c7L3t3xP5EVn1GkKz42jiP8AzLABBnv/AN6xePWQxxeotOkZRy0ASaOiB/BWwcBZAJ+taNX01tSn/J6i2YaQjjIqLpn0ttbTWmH6yftUss44mMetJ0azauh5gkkcCmthr1u1vEG6OV7VX1ggWVXcAzTg+1bEtBbVtExCiM+1X5ZEZbunQuEe3tYcBuaNh9XoW8TRam5ZKncAMgmk6qD4aXHPmBIJ+gxWg2GQoUZixUEj3rc59dpjTpvjjX620ydW6dZ1iIYZQAhI4iYmtOz4N6mWZTquj3nIEXTKg/8Apz/auTqL9zTr/GQlTg5pAltwx27hcjDZArU5TDP061z4I1hbxOn9Rs6222R4agN+U1wdVoNd0+8LWr0ty03c3Btn6ZrRYs3NI+/R37umcHcGtuRBrr6f4t6/YXwtS9vX2v8A5XeWC3/zVM1O/t5lfC3SkMwOQTVgU/5SCODXok6v8JdUZ06h069o9QvzNp7hgH3jH6U7/C1jWlbnRes6bU2jxaPldf6H9Kz8R5q2p3H6VYPFIhgVU8H0rfq+hdY6cxOt0d1LSkDxVWUPpmszEE7A2QBn1FZsq4yNZDLDmYJgiq0tndBg4rQ5AY5yKqdiqwI8xyY7VZqYrbSyxCuQZGIzzUsptvC4WJCkwDTK0kQkkf8AqiKQ6gO4K2+SRg8RV7pVuqctp1YEyLgVR9smhpT43iKZlfccGqCzEE7DB9+KNthakg7STyTVzpNbtBf8LqV5bay62VXfg8+nrQ6zcW7rraq6sUEtHYkcfpWLT3Cl13GNwA+ual67DAFoZ5IJqfH/ANtN6VXSVholjg+3pTlw9ssTk9jmKR8GGMk8ihHkIEyOAe9aQMDaRyf0q0YUAkN6VSxlQs7WZtoJ7VcZgD3ohlb+E8iRiMftRRiAFJgAzMVS29QCF3CePSnIhwxMj3oJcbdcG6AQIgf796niMrZ7957VCzMDuAJ7VfrjZ8Cw1u3tI8jkmZMT/v61BmTyg8+0cUjN4hg5IP51ettTppZiGBOO1Z7jbvaD83pVitBdUDsACNhia26iwLOn0lzThyz2w93uATn7VRb0l1kVvDBBUkQZrUby3en27SWmVggJuFvmg+n2rNqYw4dyWj1AA5P+5qLKgbuAT9TQazcF9ghJTBXzfpRJiN04/SqoHaCxmJPCmKFtz4htlSAokE/WmRzZbKq5zIIgHFKkupbJ2mDH+/eqn0m87sCDMYqy2IcZ2z3mqpPcDmYNENCF4JJBI/UUR29EjLpbKkCST3nvWLUln1t/UL3bb+VdKxtTwbc/KBHv3rj3rm3V3Rbebe8uFDYk96t8WHdgoU23Kv8AqPeaaC7PfY4wSO9ULcK6q2XVSCchjjFWXL113a4G8MscgAEfrWDDam1fsPsupskblyDVLAtlhiIxTG4Wy5li2WIFQuqocEsTiasorNsuSRAiKZogkxn70pchvMI94mibbuQJEs20Z5og8AkLuimtXWEMxzI4GJohXsGH2mG9TV1vTOEF5bJdC8zM/Sis7u5c75JB+U4/7VCi7TMQBMzWrWXG1W3U3Tvuq0FsZHYGshg98HkVDS7QFlW5/Sgu5gIODxTu2wvcUTA47mkd2lthJj961Epd0ExIjj3q1TbuWCJ2spkKcz71nZptkEkQe3erVU+UAdu/elWHQjbHGaiugF23cDFphSp/eq1PMHKmnVPFbBUGOSKgUnchVRO1dxE9q9NdHhxb58NQsj2rjdO09zUM9qAxGR9O+a7N0zdb0J/rV1Z64vVE368scbVCz9Kx27z2CLltwriQCQD+9b9fZ0fh6q7cN38Z4oWyAxChYHI7zn8hXLVS6klcRPmolq7ezgteVQxH8vFVMYuNGA7GRRYkiCcHAxNKzAPtCgRxzmkDRtaC0wZPcRRwVjuzRk9qRwFXfyY9KILE7l823OOIiiHFpTcUeMwX+YbadEXccSPYVSXbeBwQJqKQijcxic8nFBYwKEbgAC2AB2pVcqtxQxI9B6808sVA3eXn7UwYLjasT80ZqAWSzLtmNxjJ4+9Vgf8AMW9zeRmAJY4rUum8fTNdtsNtlZumQNpOAM1S+q3WDYWyAobBLTIz7fSqetJaze6glzat7w2EtuMMAZEff+tWa+xf0PULGsS1ZWwplLe6Zn1rng7hG2QBBBFbrJ0un0ouXLRZl1IuAufIR/lIPMn6c1Ma1UreKj3LjpcUnc4P8p9BNJZtzpnu3MBXKiIE1o1upGpd9T4Nq2LhI2IMT6xWG15BG4x3oXwyX4sMGtQW8o3Zx2qu3d22toCkqZGK0WTbn+IhVQPmDcmqXAW2Fgbt0yDViTo6kNayZffyOwirU1PgootsocMDBE5HeqbKkDxI45jNX2/DZWt3UlplDGQalFh6jqBaZyyubjbgWGJj9MVVe1Z1bW7nhbHC7WA4xJBpLhZfK0RwRVZ3CM+Y8AT+tIi5ma0Y+YgxzigXhWm3lsBqgFtURAdxI808TUt3TZAG4ld24beRRSo0sQ7YHK8TTETHmj1NLcuKfMAApOJ9a0WDtClkHeQfrRdS3asajTMp1Co27Kzkge1O2ln/AKXnCDexB4AqsXBcm94e0o2FECnhd6ahFbddWSrcAEDFO0IHZL2be5Qc+xpn1Nm01ttRYD2i8be7e00dH1DUWLrW1RHTduYXF49QKLP4bKzW5RrklVE/vUWSL0Njx7ltLgs2MsgeTn0P2qmxb3KzBDCmN3ajeum+S5Qm4hwCIx61LJu3dA1tLhhruQO2PX/fFCqLtu6jzkACDOM01tjpWS/bZhcDeUqMA1sOqsPYu2bjbzsItgHh4xNZBf1FzT2bL3AbVs+UQBHr9aupunt6xRqWfUBXBMlVXaG9RVd+/c1BYWiBYLQLc5AEx+9b7au4uJahktjf6Aj71k1FhbV21ca5bKu4A2tGTSekZis3CCSdoHGI+taNJqGTUMjJ4gurtA3QZHGarSwRqHRSFDHG44mtCG2NNd0F1Euszl1ug5U+1VVniaW5aCWC6uuXViIH0PfNZ9T4duwylbqsTtLDlT6iguiZdJcZs3AZVF7j+9U2/wAUumNu8hKGP4jESO9SQtS8i2rhS1cL2hwzCCfWgL11kVCVO3AMdqe7Y1C2t7WWUOspvxu9x7VTbJY5Me5raGDiQWOQZMCrLmou3rJtG5/C/wAoA+2ar2bgWEBQxXHcjvQRDuUkhknzR6UGnSdR1GjuhrSrGVZWAIZSciqb11rl57rKFNxp2KIA+lS4be4bEZfaaY/9PdAMeopqSK0vMhCqQCh3KwEEU1pyyQxgnucUg8w3DPrTWh5HJERG2PWin3hhhcnj2xzVfiwJBAIMgEc0SSOwgZ4zSi2XyoLRmKC1dQgkMHDE5YKIqtjLEqd3uMTSJctMhYs0iBAXg0BnBMetXEO5ZjbtuxCWziRJmqw7bc/U09pm8y2wTtEsQeBSw5QvbXes525po26Lpy6ptP491bVrU4Vm7fXPrTavRW9Brbuke74iIAysBGftVOktWNXYu6W9dKw0JbjmBVuqsLa0Nq1Zk7pkE8R3rnfVlptF0u7qNTatXLgBdp3qMAEckdqOpsHT6q7p2bcQNsjg5/0FaOl3riM1xLqpcv2fBAZNwGefriseo3WbYdnD3PEKsfpUm6fSk22e4Ejcy9vT3qxdPrLt5RY07OHbaWKkqPqe1C27C411YkiJitFnU6gaZ7aMWUSWCg+X71rTayB2VzJ2mYYcVZcV7gCWkJeZxP8AStA1GlCI+rIW4jeUspI/Sl0ai+p1GquW0gnAGG5ppHYCj0H50h8pGRHpVi3FR1DiQZpGCQTHlBxNeF68RWkH2qvUyukYiMkTT7YXcP1qvU7l0mRJLAVvh6nLqOawPikfcz6VbpApuRP1qkgCfN7VfpSdrT68H2r2uUaOpwug0O75mvXMesCpoQDor20bRuzQ6vI0/TQGglrhMY9KfRJ/8NY8As39Kxy8J9m2koPMee9Kis7RKwuahBBBPFPbe1bcl2Ax968zcG5d1Glsg2rrW/EwSDyBSXr2ov2f+ZvG5dUQpJmBMxT3HRlAVTjM1QCWYx61kJECWzkRXPvOh1YtqD5DKn610HYbuc98cVzrwtprxbtr52E75rrw9QPMBMZ9KqZjsknAiQD71bDAHHvzVRI2EAcV3R9D6EC//DrT3FwwZhP3yP3o2VKJE8+pqn4R1A1HwRrNMynfbuFwRxkA/wBDV0wAR2rNbvppJFVnBqwtVTTJM0gVo7fpVf3pn/eqz3FVAaaAPPegSR6c1JxREnNH70JxUBEfegPbJqExQJUjvIqciKCHFSAQAeKU5MRUxxOfSgzlSDt5pc96t1Ag7hgwMn1rPMHNFOCYxioOaG4EYmipBB/tRHe+DOp/gurPobr7bOpys8B8AD9/0r2nV+nW+r9Kv6G4dvirCsOVbsa+VMWUbk+ZfMCMQQZr6l0XqA6n0qxqj87LFwejDB/WhZsfMQHRrli6ALtpyjrxBFMCd1dz426b+D6knUl8tnUDbcgSN4nn0kftXCBkSCRWmZ2uQQtXJniqEJ9Zq9APuKC5CV715D/iI7/4r013nwxp2AJ9d0n9xXrhJEV534/uKnTdAGRW/intk44qz1nlHhrhZWbbyMfes2q0t62gvtbBsO21LgIgnmKvRGkmBMlju9zP510+mGzr9G3TroEi4WI/rW9wyWPPWRcslriFx7qJr1XSuqp4i2LrbBcUEFmxiuL1LR6iyS6Ir2g23cglfr7cVjXxbV23cJ+U9hUs1Z29L1w//ELTu6swtyGVsH7is40Gpv6cXPB8MHgnJ+orJaLdRa0o2qpubYQ8znivTJqk8W1cur4igTs7HGB9OKTpq5Iq0BA6jp7gAK2ySZ5IIj+tY+pl31FuWJNtYB9jVtm4o1Btq38RfMUIgxWfqAK3rryWYwImO1cuU7ev/wAbltZV3EkTSSVeJUCewouGX5Cphu9Z2tsPMd525gGkmvd/Xa6Lc6TY173OvXLgtKoe0tsGHM9/YekZrtKPgC7L27jIP/Veaf1rw2ojUOjtuIUAAEzFZ2fbKgusiIBrpx4vl/8Akfk5Tl1X0FOjfCmsM6frlyScK14SPbAFXD4M6Xum31J9zZAIBn3r5uLrW2Pka4DnzHj71psNqjqLdnSvf/iN5Ldtsk1q8XOfl/J9V7k/AhB3Wes22J48S1Efqapb4N6sIW1qNFqVU/KHK/qa8sNZ1ixqBZS9qReOPAZZLf8AzNdTRfF2s09hreq066tQ8h1co6juIis/Fufn/K33vhLrttSfw9iJwqX1JyfTvVB+H+soQLvTrhUcxtM/aasT410/hM40d6y/YNdkfotYrfxv1h52+Bg4mWIH1qZGp/5PMjdM6lY3Ld6fqgCTtJtHjtxNZr9vU2UHiWrtgA5N20wU/ciuwP8AiDrQuxtGHbg7XwfzGKdPj6+V/jaEhp5S5wKfGL/+Xz3uOEL6KIN1WYf5TNRiDaZ94OQI713W+Mun3hGo6crAGZNkEfpWTV9a+HeoaV7VnR+DqT/07ioAAfc+lS8XTh/5O3Mc64yki3vgRE1UlwbltF5DmJA5+lS4Slkb4YqTMDnNadNcawh8MoQTnj6/asfT0a9H8CaYrrtTqQhBS3IZl9e2a9OzEkuxliea8v8AC2u12u6zZtXL7Mlu0xZYAkQQM969YyqWLRIJpHj/ADTOSsHO6eaYMT3pCpjvFCMEVXBZj3FESMVWDHeiGO01RGUN3ZSDIKmCDXa6V8S3rDjS9Si7Y4F45YD0b1rjLH3qcmCJFB6PXfDml6haOq6VdtKX820GUY+o9Jryl/T3rF42tRba04MbWWJ+lb9FrtX0x9+jcbZk2n+Vv7V6K1qumfE1gWNSnh6hcgFoYH1EHihrxBtsvAP51YlxlxyPQ11Oq9B1XTJeRfsMT/EGNv1FceC8FYaeIqYrLrOml7Ny7pUQ3CwMcH865qkKz27ykMmZyBXb8yNknB9ae4trV2wl9iI4YDIrF4rHDS5bZQbTSpzikF2HAK4nMntVuo6PqNCjXNO7XbcxKrwDVS3Lbk+Ku0gDJxmud4tDcJZywMj0oAmRGM5FBiq8ZHtRjIPf61PE1eXMbYxUNz1HNIvh7HZ7kEfKPWmZkKjaTuGZFDQcgjiRVRJDT+VOFJHMCnCI2WExTTFG4lc5pW2MsMJHvV5sgzDBR7VT4YE9iaRLGV0CvKjaOwFI7tbtgpkTJFazp0ZgxJBnkRNVmwoxvY+xrWsqberDSrbROADinIt3B55IngUjaOG3gmBkAZJNCHtrLoUB4mqBpNRqkJ8cpcRT5V7gfWrbWn0lw3jZX5zDi4cn2E9qrAGYMUr2QxhoitTkkdLR67qfQ7hbp+qdY5s3GJQ/acV2bnxL0Xr1pdN8R9PCX2gLcyBPqGBkfc15U6u9ZdbQtm9b7sWyvpV2/TapQobLiPDYQ1dOh3dT8EPpbf4npFz/ABCw/m8MvlR7ev8AavNXlS1q3s3Ld6xcXs8qwitmi1mv6Jd8TQ6hyAZ8F2lT/avRJ8UdG6/ZGm+IdB4d6doZhgH1B7VF153S9b1emK2n/j2FxloYD611tJ1nR6xtqXdl0iRauCCfp60Oq/Ad5tOL/RNda1VrkWXJLAfXvXnT0/w2axqw1jVKT5LogD1qmPZyUwwKzkdqIJNeS0XUdfo0hLp1FjBFu5GPoea7eh6xp9Y3hhXs3InYxGfzojqnOZA9qUf7NVh8+acicZBFOCRx9jQGDQEiZNEebgiak9o4oBMxUIH3qEQk1MxI/wC1AII/0qEURUoAcjk/Y1r03V9fpVZA66m0QB4Op8y+/uKygTPvQggUHRN3o2vH8a1d6ZeP8yee2f6ismp0w07Bk1FnUIeGtn+lUnNAKBkAVJMUQTRmkIqAkDmtItB70du7sKqDU2/GaA7c0pBWnU96PNAgdqZXUfWpsEd6XYfWoLV8xMUuxd29AA8cxmqYPoKcOQ0EDmKo6Gm6x1HTDYz29XaiDb1K7tw9Nx4FP4nw/rnPjaW/0q6f/MtE3LZ+o/0Fc8ODINHtnIqI2XPhvXbDd6ddtdSsRKvaYKR7ETP5Vzrn4jR3DYvKbVwcq2TVltGs3BesXGsXRw9swRXST4g6iEFvWpY6hZ/y3Uhh9CO9RrXNTV/5lkRyKsF5XyMdo4rWbHQNcBsuX+l3HOPGIa2T6buRSan4c6pprfj2Bb1tiCd9ht0j2HP5UNV7cfWoJid1YEvvbZuVYYIfMGtKaoGN6x7imKN/TWNSv8ewjn1Eg/mKzHpzqd2nvEbR/wBO4Awb29q3W2W6Ds80ehpghByO1Bxr+kt3V/53pbMZJ8TTmRPcwM1QNECQNJeW7/6W8pHtXe/YVTd0mmvz4mnUk91lW/Ss3jKryPVNDqwRZvWSm8GLjA7eOK2goyhg2YkyeDXd/Cam0ijRa0qoObWoUOD9DyKz6rSu7l9XopIGblogwPtUvHYmR53qrQtvO5WEj6jFbGtW0VfDBAgEQas1/RLPUkH4bXoj2+LbiDP24oXrN3Sj+Mp2g7QwyD94rFlw+LFrd9nT77ZKszgA+nejaNx7Vt3gsRJIFHqVxDpbR3QEckz3xFNYSNNaUmSB/U1qcrOLKoaayrs4QIxySO9KNIpIuWlG6YDL2qzVKDpmzg4j1pumqh0jjg+IYPtFbnPrStmh631vp1vZZ1pu2xgW76hlj961t8Q9J6htTr3w+gI/8/T/ANgJrmFSMEgn2qnTONZedLSksgIOPTvVllZzHXT4b6B1TPR/iAWSxxY1QmPzE1m1fwP1zRWi+0alZ/8AIQEFfUZrmarSvdT+Eq+MD5S0iPertJr+q9KUHSa+7aONyk71n71ZDuOaNwd7fgNbdGIKkQaItXDlrbAk969YvxnfuW1t9W6bZ1trvCqT9attXPhPrjKlq63Tb4M7LgJ4+8gVLF2fbxYsM95bYVlLzBiB9alzRrvIZuI2kjDV6y/8G9SH8bS6i11Cz2ay6lo9hXA12nv9Pxq7N2wA2FdCDU7JP0wnSsuFJB5ntVTWnIWQDmZA4q65cLCbX/T2+ZiD9qjK7woXaAZJJp2mMrW5WGX/ALVDKDBPzSPUVqtohJLsVHoDSvZG3zDPIirrLIZDCRxke9PJgknM07IpgbjIPlFFLKkbm9+RV1CC40EkDPpQclcRJjmn2hVw4JB7HilS0T5mbvRRUkgkD7E5o3iTbQCT5iTUCuEJJBEmPekd52Ks4+Y1BbbDfhiI+aQaqMC2RtzujJogyApJhcjP1pQgdHLTyTIqwbV1QFgC3KttK+wHtWjpqDU6e1piyjaWIJ9CSf61yNM+/TAyTkjmu107Uae1oUW6pHiGIgiI96xymRdUPpnt9X/DWrquzCR6DBJH6VRqASRwpBIPrTXdUbHxEl6xtcgFBv4GDz9qpu3S19ncfMxLBePWrxlKWANxzIjFPbcgEAkA8iqSVZ4g7u35Vc943bK2zA2AwQMxzmtYmKrt4eKpWRJA5itFsNCSIDNGazSo2l2BUsBXQOi1DCyF07rbusGDGc5zz7ClMdZdym35cqB2781wbhZbz7kht0Z+k127t02/GdIlVJXd2rkujXlZ7lwu4nMTIq0xVluQCa1hbdzTq9xybmZUdv8AYrDuIggEwZxWptpuPtU7TgBs4rNAd4QAetLKlfNjOCBNRrKkLcLNvWQBGPvTbU8BCCRcnzSefpRFQgfnVlgszhdu7MgTmqo8wEwJqWrht31um3uKMcEVUbb4uo9vcpWVxHeg2pt/iReV2tupEQCYIPPpzSXgfDsaxSu295SpBMYJH7VS5JvNMAnJ9Ky1q25qS7u7AMztJ2jav2FVeZyYxSBgRgzmmtObZJkARAntVRFMHImO9IwU3AQJ4J5/ej4jXF7qZkkGKWSP7VYLLjkIIESIJJoWrxFs2muHZ2BE0Lh8wXBAOJzRYITuUyZ9IigQuBIDGCckiTTi7ctg21ViT7QT/pSAgvETV9ibhNs3RbXkluMUo1ae2wu6Tw1vnx/MceXH+XucftXWuD+MVBxOKyaS3dOq02oGqQ27bN/A7jBE1pd43Ox7MQZ71I1HBvXje3Hgi4czyM/1qkypjkTNM3lBMfMTIpN+4AsM96qVFYSGUbSpnPekKmRAkzFEvIBjzjuDg0d0JtIEzlge1EayOnNp1sWVv/iSSWcMCpESfr+lZtpV8rMYoW2a26ukBgcEiaAYlud3mkjiaRPDAOELg8euarPm3H0ycVZHlUsTumCAcVBAWdtIvqsHaAwA5+s1c0l/pgjiojFnLKPypbrjeeWA7cTQQN3I5idsiY9fWir7FeGLbueKiH+GEVZziTxVbJtfIg96RG5X0jMbJuLYQNJdskjuR6mpcFl9cV0Qu6uzEopQn6gA8/WqLdu1iWKDvAmKlqbRW/bukXUueTaciO/FZXUa4Nu2CsH5SIIrVordhPCuvbNy2GIYtkn1B9qz37puMXZt7MZZhgGkRkDKWUmJII9afS59r3SyLV7bcVSbha2vfb6ZrMJuKVHf9Ka45ubSqsBGd/8ASk8yeYjaAY4irEol9shAcGJPrRV2k7GYEd5oNc3W4AMTyRUtWjcBCqS5ztFBLbK38MMeJk8invMV5+3tS7k2bVLyDBjioskHkg4JogkAuFWSe1TaDhjtnBxNaNFc8JdQRtLMm1ZGQDyaouwpTmPaIx61ftSrMwOx5rqaW1pzbVtYXbyblS3cChiex/euYfMxZsZJgdgeBVihHTbvgKSRI/apYY03StlIYBZYwCeKrsXGKy1zeRwBwKXS3HTW2bi20cowOxuCO9P4jXdYbqptuglsDgjnFBLOotu7KwVyZETweast6a/dtwEK7eNxxNV6i8zXhcb5hEQAADV+mvah7VxjdVbaNPmGTPIFBWjXRcYXCvllSB3orZt2bey1LW5krNVNcDnxFIIJzikF02N1xfmI7jNFtOyqrEowgjgGltllRkZY2E7Y9J7+9G0s2CSvnJOSaU6cORlf996C+xeuWtXZ1CIl3Y3mtP8AK69wfrVnUuoN1TqtvWdQ01pFs2wot2jIAEmZPfP5AVl3bDhjIOCOxqs3Ctoqwa5uEHgkzSRPtaX8QPfsWmWyWIAYyRHvWvSaq67W9PaXTO28Djz596ou6axb6dprek1V67fu4voV227Rgdz3/PitnUOkv0Q2dVptbb1XigEG1O5MSd3MR9qWwnqzWeL0y66ajTneuA+4FVNcku21hIG5pzB/eq7t19Ree5dBFy4Zdj/NVlq2bgYNdG4YGPvSdFO/Ub95zc1D+KwAVQBAEVnEFyrbgWPcYFFgzT5WIUEwqztHqaVi07ixk8e1bQ5PkNpbgUOY3HGTiuh1HUWbzr4OnXTqqjeAeSBGPbvWAEKsjdunEVCw2giSCMwO9Z+1CVDAAYY5bgCnNzdb8M7Qsgwe/wBKrWGGw5J4IpirC3O3AEGW+wrSUCQvlyc5FFCdsbuGPehatNe3C2ocpzBAj86dA0ESUBgEMIFFAkoCTzEEEdqDWWMq6Er3zEind9y7eSMxVTs7AkgzhQfQZoFJKKVUZA5PFW6exd1DixZXddbhRyZPFVqSRPPvWnpv4p9araEMbyspS4ACFIbnP+8UtyMt/wCE1Oh8Wxc0ptagSLneQOKrsai2TYGnVUuIOAAQfWtXW9PfPU3t3upvdGwG9c8PbJOSImAMVztq6XUkpcTaB/1Gxzj6Vzna4vvaYWtSdcb1tTcb5R8xOcn2zS6prT3lewSfJn1mqRcF5D5NoD4YZDj1qWTF8OThCDHrWhtFu50p0v7kJbCkiYJ9qyX7V8WlvRuFwkmOxJ70twC5e3uSMyFJ4FPc1D29OLFtAUmZImVjj/Ws5i5UsaRzb3+Khk8D9qJe4th7IY+G0FgO+aJZwhe0m1BBz/KarXUve0rNe1FlQX2m0MMfePSrJqVo0v4C5orhv2/4tncFCvtLGMY78iszqDc8M/xAnbjPetdnT6temNqbdndaNxiFI9MEn2xWJHL3WYDbLHE8Grmr9PQC0WA3QCPvTeEptw2e8iiXgkAz6Uru4XbMfavA9iu5bJhUOBzNV65VXSoBJbdOavS4d6qVBLGMYis/Ug1pLbMPKWxPfBB/cV0/H/8ATHPxy1Yy2RM/nWjS4LMTMCJ9ayrgQMitWnBKDgk+le1yi3q+V6aD/KruPYH+tWafPSVBMHeW/WKTrAHi6I9lsFYP1/0oTcXo6hQWO4zngTNc+Xi8UKKFPmIA9MZo2kLkAbo/zEVLbIlv5VYnncJq1tUxQQApBwRXnsbgtYdPKASPWRms95LgQ3AJzgTmrBfYDaZJHJmaHjXCok5H2qYKCha0XmfN3PauSLgudRMfMSQvfsa7G4o7GI3GsF4KepNcKBXtwR25+ldOHqJO0yAcZiqmbyH1iri4j3mZqreIO6B7xxXeI9p/w/Y6noXU7W4q1tlKgD5htOPzmtAfcs9uBXN/4c64W+tarSwIv25T/wByZ/Y10ggW46CPK5H61mt/ayZgR+dKR5ZFP/KfU0rDGKkFTCeI+9UnA+9XEY5qpo9IrSFOR70g5yKY8GloD+1QcSDIoHip2iiMnUtde6d4dxNOt22+CT/KRWJviJgP/kJc91uR+lbOrWxd6eSW2i2wY45FeZDbrYYHByAK1JrNde38SFZF3QtcJ4i5in/8SWk56ZeX/wCbFcRmPDfTNVAnbiYJmrhr0J+JtMyMraG+BHzEgx+tZf8AxFoiQBY1AnkgqT+Vchj/AAzLSG5HOKzntPE9qfGJ29APiPp4+ezqAPXb/aaI+IunHi69sdptkzXnVuEmO896kn1qfFdelbr3TDg3Ltuf8yTP5V6L4N+LundN1V3S6jVXF0187rZKEjfBkRyJ59MV85DAGVEGk3MHS4u0XEbcrHnFPisr7j1brPw71rpV7QXeoAeIvlOxpRux4r57pepaJ1KfjLQe2xRlYNyDWrQatdborWtt29oYlTiII5xXA+JtBbsXxr7SL4N0kXeyq8SOO39q1J05y2Xt6IarRx/8l2fu4/rWm2RcQNbvKynghhB+9fPdiI0LbQHHakRjACjPrMftUnFdfTURyudv/wA8K8x8fgrb6Sp7tcPMzxXnvxOrsEFHuAj5WLMI+81XrdVqdYtj8TqS5tuQu4loBiefpVyxLbXLsopnM/5hxzPeq/Dvaa/ZuWmdJYQfvWwMLhuKjAsh2/X6Vp01k6zT3GLwLRgd8j/tV1rSdSvlre0AgbyMcfesf4Ytomvb13b/ACjvVl9lS09y8pkCApwZpbJF7Snw1Kgxt31YzJVejRdDr7Gou3DsVxuiZUd69Neu27dg3gRdtuIQq0fSuJ1S1ZdbSWR4e4nxXycCtGluWn6MbSsR4bbcg81M3trrwNCzfjFDuXdrZ8znPtn7VZrHD6hQE2hiFLdhHf8AKudt8TzGFVoyarTU6m9awRcA4HB/KnLjfp3/APH/ACzh66lwWVO1HBjuM5rPflV3hZM87uKzP1C6keLpB6eW5Gf1pW6gtxRNh09y01znCx7P9uFnVNetYXdLMO/YVmdoYSBPHBzWslwFSDtJ/wAtUrauL88EtkEcVucnn/L+LbqgyFgxAMSMV0vh/VWtJ17RarUXXt2LNzczoJI/0/pWRnRiA1slVwT6/agrWiitvOD5YmtfLY4f5Xj49voviTpB62l93VrtuVXVzEpE8c+2a5nS/wAFc6rreqaxrRm8zWrdwiDLcmvN+RXBYyJnJyYrZ099CFvjW3xbghggaC+Me/epjnyl412+u29FrLul1+lu27jm9sv2LRALZERHrxXU6j0bpl7qlnQWdPas6i28tbQ7fFQ8jHfE15bq+q0OtbTDSWbVtLduGW2OT6k8k1gto1t1e07WyOGVoIP15picZys6dL4l0un0HxDe02ksmxZREG12JJ5nJ965peTgAdqN4XPEBLs5IgszSefekjYBiQcg1VyyZUXcygKARyBWuwgBNwACMTWTfshiOMxW+ybaWQQJSBIGZmscnp/Dx71JZlMjE4xVlsQpmZJOKz6S3/1n2ttDmJ+tabflYqbofcQBgAiub1x6b4ET/nruojNu0ZP/AKSVj9v1r1m761574OsXNJpNSL20M5xDg49MfSu7I+9WPH+a7yOeMUhUQfWiGE5OKhEzFVxVmQIJxUBxTkesGqyMmMVAQfXNMDt7cmqhINNu496os54oMJIYHa65VhyDSgwc03IOaDudL+KLtgLY6kGuJEC8BwPcd61dR+G9N1BfxvTXVLjCQFPkf+1eYgMCOfWr+n6/VdKcPpHlAfNab5T60GXUae9prrWb9vw7oPytVD22RjPfsK9xY1fTPibTmxftgXQJ2kQy/Q1wOrfD2r6c5uop1Gm5lVyvsRzRZXHt3GWQeDWTqPRtP1E+Kl42NRPONpH0rabYYSvf3mqzuVs1nF15jVfiulXwl63NgEwzADcf6VqTU2r+mRrQZZaSrciu+2zUW9t9FYDA9RXH1Hwpoy3jae/et7fMCCfKfpPFYvGVelO2ckRTLiR69qzJfKXvw1y4LrKY37Sv6VttaO9qL76ZP4bbd264CFAiZPoK53jTFZuNvMAQKV3bmRTatdPZ1JtaTVfiUUKGdk2+aMx7TVDbgQG75FTEXK9TcGIAA5qoMDA7ijOceuM1cFrKFEzz+lVXN0Db605LRByKWZAoUgVskt6UjA3cESZiKu2wM96m3aB6UZY7uluOBsIDDHMGogYMfFHbk9zWkjv70ps75Pb0pox7GlieScZ7dqhXGRn27Vc9iSxU7R+dUrIIRzuic1vUOt+7aWLo8YKZBY5H3q5Lmj1lk+HdVpybZwQaou23NlnHH1pLNi1ALoVeQZB7Vqcv2Nmj1Wv6M4Oh1Fy2sybTGVP2r0Fj4o6b1Wymk+I9FbDzC3nQQD/7hkfpXln1N62flN5ZzJzHtVzG1qFAQndzB5re6sdzU/AiPa/E9B1wuW3+W3dGI9mEfrXldXotboNQlnqOivWIJUMwwe3P6Vs0lzW9Lu7un6q7ZJMlJw1d/QfG2l1KjT9f6cTbJzcY7gvbjmfoao8/pNV1Pp3m09wtZiBbcFlH09K6ml+INFc/+Sf+UY4HJU/eupqPhTRa5G1Pw9rlVbgkWLrHYfoeR968prdD1Hpxa31DQXLK9nIBRh7HvQx65CWUOkMrDkGZoz24IrxNnqF/RqU0jRbBMoRie/0rq6P4ssQtnXWWsOAF8RZYH6+lEx6QczNQ+kwKotXbd5A9m6txWOGRgR96sLEQCKBo70CDHvRnv/WgPrQSSMRR5oGSMc1CuKAwIOKEYqSeIFD2oqAZqD3ox3qAEmiFIxI7UIicUYntUz3NBATFMr7j60sYpRzRVwYzk/aaMgzVEmnDyT71UWE7vrxQdIj1pVPpTyDQIVIOJqBmEyZFWA9qBAqAB55wKcEEc1WVxNKZHrRV4AIg5HpTae7qdE+/Sai5YY87WMflWcOw704ug8mPrRHVPX/xChOr9Ls61f8A5bbAVx70i9J6P1Ak9K6iNLcP/kaoEZ9jP96wBh6g0GRXHmAI9xQWazpHU+ms3j6Z/DH/AJ1ollP5Vls6hg0LcmSMHM10NF1HqPTv/kXVuF/+Vv5l+08VobqnTOoH/wCL9GFp/wD5fpbkGfWMf1qLrnpqlIl0OT/L2q9Sp4YT2rQfh7T623v6J1ZNR6Wboho+tc3VaPWdLYDVaW7Y7B4kH7jFFadsCagkcGsiay4JB85ByGMGrk1aNg2yv3oo3tNp9Qxa7aUsf5gBNUDpz2hOl1X/AMxeXcDWwQw3LmpBP+tByNVpbd60f8Q6czwfn00Ej7ViOhstnRXzuBgWri5/OvSDcODVN7S6fUsWvWgXIjcMH86lkHmdZ03XaawTd0xgEAEGeaXSW3TSjxAAzEmAeBXok0F/TrGi1TBpOLxn9ax6hMt+P6QVMnbf0vBnkxn9qxeNzImOXuILxhlGD9qy9GMG/cByVUA+nrXVudLta1f/AIfr7aebi4ssMd6yaXpmp6fbc6pJ3n5kG5R94FZyzjT4rjBTYSYGQK513U3LOqe2hBM4G0V0NqMVyZJrnWwt3rKHYH2uQe8YMGp+O2brNXhd7+cTnPas2u0Tai0Ft3TaJbBzXR8BVOCwM+lY+otGiZpIKtggwZrfH8m0hdM2v6f5tLr7tpxyLZO0n1g13NJ8bdas2ja1unsa6yRDBlhmHoTPFcfRjxdLbuliCxI9eKsZIYbZJaunzniXi7D6v4P65ba1qU1HTrjY8rNtGfTg5qi78B37qM3RurafWqchSQrRXGIsXJRWVicFT+uKVbLae4LmnuXLDeqGAavp3A1/ROs6LyX+nva3HG7H2ng/aufcW9YhLoIfgop3GvT2fjjrPS7KpqbqanTsQreKoM+wrV/ivwh1fc/UelXdHeuqD+I08j9OKYl/ryARQouXYEn+c4FGZErAB4jiva2fhLpWs83RurLq7nItXDtYD+tcfX/CnUOlAvqOmXwm+Ztv4igczArPZn6cBbXiNtWd2SDVh0T6fTqzyxJ/lIP7VostplJFpWBHzSpH70y6okhgAqgzxOKztJGM2Lxt72VkBP8AOMVmILASjiDiQYrp3dRutTG1p3BSckRzVHjbrZBAz7VZajJAYQVMnvFV2S7ISZPmIgiI7GtotIfX71UyRPlIHMHOasoy6dSqkTEHy+lW+ZSZZgJ4mKt8FT8smM54pWtFhndB7xiraKRcCXQ4GZ5+tMfnBPHMzVrWvOGyoBmRGaS6qlUdXyDme4pKikNLHAGTVilVcz988UoONo4+lG2QM9j3B960FdC3YgHGDXY0XUbt0rptTqFZvltALEAD9a5FxiCFWT3JK5rT0xGfX2PMPIWI9CYI/bNM09dpwDauhgYKkTPE1yN5KLG6e44munrXa3pSykjcwBPcDmuXeZZwwMMcgce9SiWkBOAQZ5pVvE3CHEhXKyMTFU39Ts22rV8q/wAzbaUallWF5ZpJ70wxra4z3C4aDEQKMklZwAZNC1YJsb98Hj1rQNPukXSQCYOOKmjM+2CMk7iPYj1FKzw0gECe1XXrZ07xlpHBEYqpAWtuqMCe8mkE8Ryq22uEoD5QZMU7AbRg85pb29dKiiASYMZz61dqmt3G/hKVRlziKHSgEIpMQfXmrUtm65jzScA96qZgyiJM9jiil11AYbZHIokJbYkD1zyOKO/axnJ4mgDFuLYyKWTJjkZ4qn0sxkt6YoKv8SAG85iZ45PpUJgSuD2IpBcKgNksDMycUDhGF4LJBJ7jitdqEMXF3LGQRWRHL3CQZI96uJhXC8kenepR1+nOXuOWXbtED6HvT3nC6S49yUUDPlkwcUdI6smouoQyjaoI9ap1gDaZgYywz+eKTxqOSUHhmCTtP+Wq2VygfadoMYWtdnVvpX8S1KkiDxkf7ArPc1Fx3L7uTuMev0qTUVAx5RiaNopIO6CDz6VWxO8t2Jk06BTzCzGQMe9aTDlzccsxmTRUC2C8iQcH19qo8QJklREkzMxTMxLISQd8EYioZ2fbccKoVR78fmaVQ0gMfl7elM1yF2g4IyKRSGPcSYAoHOHJjJMyBGaVo3+ZiVjt+tO5QYQGTg+1VmTkACOaBjtlHCtIkgjtNMtq3fQnc9o79p38T6z6VShbcZWZMQKZ0JDmAFTPrRNWs3hqQAp2k+Ze/vR85QX1RlRTG8etKQDa3EfcDERStcc2lts7BBwo4JoHs6i5eAdgrjiSKvTR27iKu997g8ER7CqN62VjYT5cZj7VbbuuALm0oCJURMVO2h1Vh7Kq0KASVInIjvVDk+AYmGAlY5irLjlrouXnGBEtAMf7NUln+aYYn8qsQfltIxUkFvKRME0c2mt3rRLADdu3QwmeKPik2rdpnJKGVEdzyaMtdJBz3H1oI+ySVbHcnlqERkc+tNceXBad0kD0MUyDyFyAFB7YNBLL2l3hk8xBgzPb3oKEYkMCFPNIFI82TGY9KCqT8pjJMk44oQQzhhLiGPmAHI7U8E3B4eJ7UibmuC2OSCQKtKNZZl3q3uB/eqatW1bNpQbpF5ju/wBBShPCVhglCCX4M0Gyi7hkEjNK3ygHuZOJmoGtXbzb7wtk2wNpMEgH60pYsURmG0txOAe5irLd25bLpZuFVfbvTENFdG14NzRr41uWt3CoFs7S6kYn7/tSq538OTkjAAFUs5S4RAO3PetyqmltOnhgSTu3CT9Kq1a220yBIUW2854JBpKtV2nLkwZAEkzGKIvW2tOnhkl1IBxj3oF94YcZ4pLYL3xbBRDkSxgVUKzgkeUmOM1YTsMg5XIn0pCCz478e9S1cuLqLcruBYSp5P3oi8M16wAhRhuJIbiI7e9UuzncqiFHO3+YYkGrbzqbhKAgnBHpVdsrbBJ3nMDy0yKr8rHdtMzHenEFXGQcQZoAlX3iMGcc1N0iGhvWRzVxFn4hfwjacJuZj827MVWzNsgCCYNRhsOBP17UGvKsKskmciMf1oiBSyiec5pl2sZQEAcT2quWCHJxkCrlJWwICuJIOOJmqnqspvG2G+1X2yLaEFCc+UNzVO+Bv7etG3elw1wb4PpimautKX7bBLrstwkx4c1cuqRrz6nUJDR5ZyJ7Cse5AGeBzuhRxmqGuPKsWk8RUzSteu1v4u4LhsraeAoCYFUQSsiFgHHrSPcAAzIDelG4ShVQwJPMCteDV0rQp1EapbxZRZjZGJJnn2xW7RXbWl2F79sXidjru2me0Dn0rmaK9qk3NpkuhgPNHce/rQ1O3eNW7gOGA47ic1zs29jpvxca+GIug88maoTT+JaDLbRrUbfNGYpNE15b/j3WJgztJ7fStd7UPdOnkEC3dDMJ5FRqVnsXGv2GXaLZ3wJH7D0pE1DBAshre6Yjmec/arNRqrd/UTateE/BXdzWR7j3GgAIxMGcxVkPGkLZuahVtBnLCSh7RVl2xfuMrXiq7ABtByfrUsva07OxWd67ccmk/EgXguQpIJx8ooa027Gr1iXbGi016/c2biLSkgKDJk9uIrEbdu3ctM+LO6HZuAfTFbNPqW0+qtvpdQ1hGXw7zqSu5Jk5GRwKv1ej0tnUWA+pGo0uoll2udyueZP5Z96k6TU6i34SzYTSdR/EWrjNO0grHsR79q48LbushILfNjFb7t/TamdOlq6r2hFproKiOx+hjmKp32bD3BesfiMAbbb7T9QfanHonjr2wbq71bgzkVFBd2BBAXvV2w8HaAR/KKe1aIEJLMT6V43tVafwjc8RfOQp2kHFZ+ps86dWOQTBHerNBadWdVAO0lN08Vn6le8RrBkHbg12/HP/AGY53pzEO5QR6mtWmAiMQDwKyKsJAkVu0vMCJr0uUTrUfjtOG4GnUe05q3aDoLSh8Tk1T1qf8S2lh5LKD8xI/etA2HTWlIxHE+lcufhx8V2rCPdW3cvraBOXaAB+dNe0/wCHvm0l5b0QQ44yKUsNxkY9DmoAJeXEHjEV560S9bG2AfNOaC2ngEbRHqatKksduTFDOCfL6nmmqo1O+0ciWxEGsNy81912oVkeaTx7109xFzBPpNcjVXlfV2yrAsbhBSOBPM/SunD1F7bWcGIk8etUsqlmCnucc1eyqW8swDiTVJQ5g8+8V6Iy7vwLbW18TW5bcwDNbI4naZ/37V6LVIi6+/CshLbirdic14z4avHQfEuk1APlVxIJ+acf1r3nXrQtddvQMOimpW98ZkJZMyCKjcYoIRgDAonjmayqsgRVLrV8Y9qqcQcEEVYir0BpYPrinjtM0pWqFiAamYqR60BEmaCbd48MxBwZ715G7baxqbthxsKMSF7x2r1xnn0rh/EOn2aqzqURouDa0CcwT/SrxZrjERnB9MUs5B4AIqwwVDZEik27p7T2rbJBPcATzQvoI3hwIEMo/enImYzAmKRgWiaCjM4X8qHcDH0p9giDnM/SlCgkmM/vQKRjmiBiIjtzNQjHOTjntUkQPfFB1vhrWrp9WdG5IS+QUk+Un/XFem1Ont63T3dJeQbHUqd3b0NeETcCGRiHQgqw5U+tez6bq/8AEOm2dVth423FnIYVYlmvF3Ld2zfu2b423bTlWER9IHpSeYTuJAP9q9D8UdO3C31O1AcnZeHr2U/mYrz8+QGR7QaqQiWlUMQRH71XcYllYNG3MH1q4SDtBgGgCDLFFMYAPB+9UcZb9y21xmugOSSwgTM5xQ6d1G5obmCTaY+dfateq0Vi4jPbTw2Gd0yDXP8AAV22hgIGfrTGpZjr9T1Fi/e36a4GUqAc8Hj9oqvRgNZW/uJbfg+wrk+EVuQxgA8xXd07W0s28BVCnt+dPIS9Lbrj/BdTcuBSX8oxkCYn86z9LbZ0VgRk3iccxAH9KfqilOl+GAAZA55kz/aqun7h0ty4ICvAkwDnNT6Tt09T0u7prS6lTa1FhriqrW5IyCZPtj9ayXtSLrQ7qpGAo7VRZtlrpuqSQCcBsSR6fevYrorNzoukuowtE2d/mthwT7g+1S8s6qfDHkk0+61cAMzM+lIOnb3XbcthSIMgyD68V68dC0L2912xZutG4+Enh49cVdZ+HOh667bNlL6KxC7EuEAe+c/rV+WN2PArd1Fi1O52Fpiv1FWrfYGDaIByJ7TzgV0up9Obp3V9VoHO7wvkZhllzmsOouJaTc8AL7VPjrr/AL3FZNsNJuAEHj19jRtvbu8MuGJ9Mds1X/yJi496PSPX6U7WbV5AjXbfmgj1inxSfnqw27Jfc3hgyQpY4mlWxZa4FkFlI8oM/marXQ6c3GCMXZTM8xVh0VvxgN5bgsEwfoavx/TU/Nx+0XShkkQGPBnFRNOYh3Iz/LwadNI4RlsXIE8HmqSNSt0bLhbI3IT2+9TKs/Nw/R/wT3TAuAScsROPpTjpt4KJe2V4k8n7VLa6p7e5kiO0jP65qpLOsa615nJacQ/H2NZ/9mpy/Hyva+1o18QtduAqvCtjP50164tjed2YAEDvWd71xXYMN5YcxwfSaCeHeXe8KJxkimX7av5OM6i5NRaNsghw0AggcHvWnSf8xqANPDXAQxJBnFZ0sld3mWOIWu18LaXp41l631e7bs2bibkuZLIf/T6k49vyqYx/vyd34ZtfhtOtskFrlxnJHrFd/dB/WuB0fT27HXbtq1qWv2GsM9pjIjtx612w0kk/qajlbt04OKZSeKq3e9EN60ZWzujNAiaUHE0ZqAfakIJmrOJpTM4NAgPpRBkZqFe4ikM8HtVFwwaINVBuPam3HtioG2+ZbilkdTKupgg+1d3pfxQ+nA03Ugbls4F0CT/81XBDxPej8y8CqPT9Q+G9J1G2dZ024ltrg3AJlLn9q8vf01yxeNjUWWtXFOQRz9606DqOr6XdDady1r+ayx8p+npXqdNq+mfE+kNm4gLrzbaN6H1FQeFKQ0ZB9DSpcuKSJKiu51T4e1fTwzoPxOn7Mq+dPrXG2hkBA3A8GYpiqdXpk1qEklLwgrcGMj1q/V9UtPeuXeo6C4t7UWDp3vK4Ksh7R/uKqKkMCRkcUdwIhxKk9qmL6wjTdCTol1/ELa5J2AsQY7CK5KbiNzTHvXav9NRg9zTs+RJUmZrjHT6rTqdyNflsFO319KxYsgMG5yPcVfpBYa8Rqd3h7T5gY2n1/eq5DBlkyOx5FKDtnFYHRLdJVdp1BIYH5WJj8hS7OnBVAa44PDITWAjEQINPZG0HtPFRJqwuQIAn60pYfapM4NRrXlEGD9KkQILJOKgwP2qKJ8vlijHcEGauBdrTjP0pXt4ECCM8UxMUVIipTGe4tzZtU8mCO0fWqrMeIq3T4ak5YjgVsjuQM80jKIIYmKsTCXTpF8MaW69xhPiMwwfSKx6oMQrKWBVuUma028kMFBA7GjaDJyJmty4kiizf1NkFLxa4PR+R96uR7V9RLBXONjDn71Yu0XJ9eYqq4ilzA4P5GtTk1h7Lanp97x9DqG0tyZhDg/Ud67+j+NFZRY69oLd1G5uKgZT7x2rzT6i5pxtVTcDevb71al2zqRtSVb/K45rfSPS6r4M6N1pPxnQtalonJt/9S2T9srNcLqXS9T09/D6potqT5b6ZU/SKxKut0d9LnT79yw/faxgD6cV6TRfG72h+G6xpPEtk7Tdt5HvuBNU15bTr+H1BbQ6lrXmOVYgE+/5V1tD8Q3FBt66xkwPGQj17j/U13L3wr8PfEFu5rOkahNPdYgnwXm2T6Edvsa8t1r4c6z0cf8zpy1qf+vZlljtxxTqr69Pp79vVWy2mdbschTlfr6VapO3IIPvXh7elg29Xp72y4BINtoNdTS9f1Wn2pq08cAwSghonn7UZemChqgGIrHo+o6TqIK6S6XuCSbRw6gR2+9ad8eUqQQYM0D/ahHH1oyCD7Udvp+Y70CCQfoam4jmjMYowIBjFABBOcVMHkVDNTII7UEiBQgE4xUBxUj0opdpopCPuZFuAcqSQG/KiQAKhEGg3J/g2q3A+P0+4TA3edD7+1C/0XqOmXxLVtdZZH/m2CGH3HIrAROKbT3dRo7m/SX7lhzmUMVMAW6CdsiRyJ4pg2ea3v1a3rE29V6fb1JHF635HB9a513wvEPgb/D4G/kVZUWyDUCzVAaKYNGe9BZtnFKVIkGjPrR3UCedR7Uy3T35qVNv50UwuDORjNOfSqNsc5igGKmaqLiiwWBKsOCpIP6Vu03XOq6ZWttfGsskQbOoAYR9Ymuct37U+6YgjNB0rmp+HupJ/zuhfp1+f+pYBZfrx/Sq73w1qnt+P0rU2Oo2e4SFYfasQEqQaVQ1p/EsO9px/NbYr+1Re1dwanSXjav2Lti4vZhE1cmrYrLeYckqBXQtfEOvFo2NZp7HULAGEvjP/AM9/oaI0/wAMdRwj3ek3jyJLIfz/ANKGsi6i0wUhwN2IOCKtKHJ5A7ipf+GOpWbfjaM2uo6eJD2XBJ+3+prl+Jc09w23W5YuTlHWKiukwmopI4x71lTWMsK6BgScjmtFvUWLoCh4bvIoKr2i0+qfdftruAw9uVP6VR+B1dkxptbKbY8O/wCefvW+F5Bn6cUIPIouuReEow1/T7qCIF7TncB71kt9L018Pe0GvVrrGfDeAx+1ehmMwKz3un6LUsWv6Yb4gOoCt+cVMg4l/TarSQL8HHK5rm9VadIqLhtxaTwIiP616J+isisNNqSRmEvCZ9iRVF3SrZWdf0xocQ122S6n7Vj4Z3DHJ0Krb6ZpwXUtBOPcmr7ibDuGCM1oNvpupATQam21wY2EbY+xAqm9ouo2xL2S9tRl14isfG7qY5WkVW6oXIXyh9vrPH+/rW4oPz71j0aAa5nAJTzGT2k1sY9+wNa5crKijWLb/D/x0F22GEiM8dqlu3auaZWsSLckDf7VNef+QY5kNj6xVvT0KdOsiIkFvzM1r55x1LWZtCqPPiNJz5CVFdPp/wAQ9d6YI0us8VBnZeAIiqvCV2O7BIgMDkVl1DrptR4O43FAB3e57VrjznJMd9/i/pnUAE+Iei23uceNZTj74qJ8NfDfWlB6X1g6FzkWbgBDD64rh3bLoSLgj7giqTorN/y3NqyY3AZHvWuqSV1uo/AvVNKFuJormrtKCPEsOpkdsTP5CvO6iymkvtZu27unuzAFxGB/Iia19N6x13p+o8PTaq/ZiJLjHuMzXok+N9e6eB1bp1jqFieSIYD60+Jd8ryILMxVQxPHy0CYwxggx969b4XwJ1Z28Ozf6bdcQWG4opPsRzUb4FuXZbo+u0nUkUfKH8MzHcZ/es/HpnI8vatMTIMebBitNrTJcDjcWKn71brOmdU6XvXVdL1OmQH5hbJST6GsKMiMyuHQjBLAr9KxlX4rT0/coQuwMSWjistzTnaEJ3A94GKcs7uGDYx3moCwJ3OPKas2es4znTOo/wCmzDswNPatXGH/AE2VlMebE1rtpcG0APngxEU9pbzXD/DmOAMk0vJXP8G2L5FwtaCyHYKTx6V0+n6P8NqZYb7fhlkYxKlu/wCX71qGkt3Fm6DvbOCfL7UblsWc22bYRtzUnPbgpuMblkJEjcCQfoazanTP+ClxsUtVmpuOttRaZhLeYqIIrnap7jukszBeSZwa3fVnjJdnfByRzFFSiqAYLE0WVVJIBGdxER96rQTtMkGR2rTLUjbQslgAe5qxLhuXAWubtuQD3qW7VxwPFXyLiY/et+mS2JdVXcc4/WscrIM+qa9efxLqkGIkLAgUmlt24ckGZGSK6Z33rexjIJ71ztH4r27lpmBNu4QPfn+1SXYuJq9URa/DowbT4edvBzxWcDcqkiFOQO2auv6a+qQlosccHtSWvJbUAGO3f3rfWJmEHyw2YyBUuIy7QUMAyBg9qbxB4Yt7AigzuAz3qxQz6i3Cl1DyZ/amjOGZBGcnPalDDcAnI5NadTaUIuoskFS+1kmSp9fb0rKMOBIA7gVZ2Lm2eGGUlsmZET/pSIQNp/lY8CmXEj1iDPFJIIINIhlMMcRmBmtlu2kI73AwcQQp4E1hLAfL5h+VdLQW11Ni4sqhTInk1OSxu6dCdOuBcI99iRycRSa5p06W5kF5A/erNIuzptlTIJYkx+X9Kz9RuNZ01tyDtDmfbGKfTU8Y7ql7iK5VFEDdEwPWs+pteG4to0kN/lj707XFuXNoYH6Hj61SFVWDpEbsVIzQUEEhmwSBgTTJbt7XJcMQYXHP27U1t7aqzNn1pS6m2sKQZM5/KqdNXjaLU9Du6F9ObWpteZbob56xgwgDCIAAinVmdGDbVHGBGKS0rO2eCTB9qQtANO1iChBxnNW2wDcQbME/y80qO1u6CCDBiKtv27Nw2jpy0x5wSefaiEvW/DJ25zgMKR7qsuEKwIwIn3pbl11EEtIOQTP2qvcdoJEGcGqtixIDTHm9fatCXQdIS6N5mKg+lU2huIkz6ieK129P4umKqyLFzKvOfcVmoRrlo6WBhzwJ7Cs+4wAMwZ+laBpwHJZhbZTxtkGqmt2lQwwucgjaVpArMHs+HGAeYpRdfZt3HZAEE06WdyeV5JPyxmm8LyWrjPbtG5IKMpV0ieRV0Vo8KNzF88OxP2+lK6LtMFgCce1W3tLeW0zqu5AYOc57x6VXfutdtKGdQC0BYzNWKIh2DkHcDz6UWLeWCASe3aiWthka2SB3BFRXVSoKkkZPeiHa6WA3CSDn0p1TxLYfeFUHMgYxSXLabgVMhfNgc0Dv2gA7ZHmEVAJ3YCiRxQRSCQTgnifWjtcmQpYd/ahJGZqhiWUnY21jwR2rXZuaVrDLfs3rl+4wVWUjagxmOayKpjfExmrtLqbFlku3ldlDNIQ54qH9WXrT6W5tc+LxtK1VcclYKlT6c1b4h1sOF22wdq45HM/r3p1t6bUXYe6QqAgx5Z9INRdVWrjDc6qYZdmViDVlq4PEUtErSnZYtPcts2xnCojye3P6VUN4ZWbClsGYq4jRqGuu+4bmUicLway3SdluCD5srORVovFVNuYtsMyJmaS4wZRbXgd4pOgqWz4LuGZUTuM5J70PBLuEaTJA39h70zb7Kfwrh2uAGipFw7bQIAYj6Z71SVtuC3+Dt6dVYBWwzHistsRDcMpmnCXvEFtSGgntEH1rRpE0ltLOp1GqVbnjFbttyDtWcMB396nhrAHd2yvmYzIPFG3clGMC4BMECjqHV79wrlTdYq0RicEekijaiQpPlFaSt7dMsW+n/i0a4JAMA7gfzNcwBywEFYzkVdpdRqLVv8CI8MPllWCZJOT3oi2AzAmSTwe1ZmxVJYqDK4JgmDSgFmCoCWnGKN11CmDmkncrYjMY7VuJTpnysAJPbNWgMo2AHbzMYpLSYBOCBI96KEFllyf1qURXNpxt7GZpjDb3cyYxA5NIUa2xVh5pn9agDAMNpH1HP0P50UVzbJgANiKQKAxESR35okGQBGDme4pigUrd8pXdgx7VdQmzzbTMGrbduydQvi7jPAGM+tJa2t4j3d4Yny7IirDq7gVVkKFiCccVLo6tjbpDcvJpybTrtdVyB9frVIa0umUItsOXMrHC1TZ1du5otU+ovtZa6AiLbYbHHJ3T/SnGivnSjUtZuqkyHKwHHt61zz9pqWDZOpIvvA2kgAwWirLmmV7tsWLvlfuTNZwDkIpZnPpxWi5c8AW7VgBfDG8MTljNVqVs6c09Fv6F+nKztfLJqneCnHAHMQeT3ODXIv6DUppr/UXQNZfUuJVtxGcGBwK03dbeYEWx4O/58zIp7mo0x0y6a1Y1DahsXLu9QhHJ4yeB6d6suDDetJZCoT4jFA2DEA0wKoAoYsY5NatJcuWtQtkKAt19hECZ7Cf6ULmkC6vbrLTWWkoJeMg44q6Yre1bbSBi6hhJAJnd7RVNq41pItqtva275QRNLet6fxSLTtFpj3Pmg/qKTUXAFRbaMMyX3c+0UhenQ6h1B+r/AMfUlFuogAAQKX9ZisUHeVVeO3pWVjdTILAmZxINX2S0CDDDBPvVzEel8Yqy3LoVVAg7e9aenXnvb9ojY0lvQHiuYWJXblh7mqrl5raMir5bmHMxXhezV9rVFNMwUAeIZLVhLOwfe3zGT9qstWybYUE7U7VXe8pI9RMV2/He2OShRgkiD2itmnSUWZ3FiBB4rGMD5oB5rdpTCKyzE4A9a9DEL1sz1e6YGLdsQOT5RV7o6adADlV4+1TqVh7nWbtxRAUW4MxBAFR3ZioBIZTJMxXm58vpZOmchsOG5I5q+wgKkXBuzPtWVf4bsmSoIj2Jrr6DTaZ9Q9q+ghhCNvKwa424RjCTfYgglEggUl2HBXKlDkRUVjbuO1tt28jme1ZzrWu3IFtVbdDGOapupqLSMhZiwxBIMRXNNqyuptOpm4kSxPPauxcsfiBdsi/bV1UnPH0Ncm2u5d5YzHFdfx0W+aYkfY1SxZZ3yc8AVaMjauMUHuFjJ5B9PtXoRVauxqrd0LLW9zqD3gGvqHxCfFvaPUny+NbE/cA/1r5cGUX0mFLHaD/v2r6d1Vzf6J0/VTKOqFT6ELBH+/Slb+mFIkZ5p8nArMpYHngyalwknNYVd7Cce9VsBSIYfNOYie3eqivEmKUmDzimMwYPHeq904oIYFA1Pc1O01RBIM1m1+nbU9Ou2UUM5kpPY/7xWjdn0pkcowg8VB4pGDKVEYwY/WgQRJHMcTW/qmlbS665PyuZWBAOc1jgRJgn6V1c1TLQETH60xX96ED1zRVF1ADJgzSAe3PpWl03WiYyOM1SyhcDtRFZHlgnJJjFSDugcT3piD2/7VASCJM5qmEEEn1rrfDmt/CdRNlhNnUA8nCsP9/pXLKEgruwe8UuxnXzgGSDI9j+lVI97es279m5pbg32rvlfaZxXhdVpH0WpvaJx/0nbYQOR27ele26ZrR1HptrVlQrsCLirMBgY/pNc/4k6Z+M0i67Tr/G0/zBeXBI/akZvVeV2jAaQQcEHikX/KAQDzTBlIJ3SM/vQChSI4J3Yqn2qZRIgZntVTxcHmO8HiBxWkAxIIA3HntSKkcRJ5qkYPAXfIyAZPvVzMSjBMHYRH9aYoReckeWfKP3Ncy/cNrVsLbMI8pkzRrP06PUSb6rbiPOsHkgRWnU2k09ldJp5IQl2aZ3Ej9OKxvcF8zbEBYyRJmtFvUfh9Ut3w/FCkHYe8ftRiWks+cFrTGJ/IxXremdf6UOlafRa5L38C3tZ9oKn2gnP2rzWo1NvV3zdtWPBXEqGkT3PArOHvrJW6ARzKiKzZrW2PoA690/R2tvSCmoa6IO3lY9ifer+l6vxNznSqiuZBXkN9q+cC7eY+fawY5AFOmvbTwwF+2VyNjEj96z8D5V6X40tl9XptWEZWujwzcIids4H5/tXm1t+Oly04BAPIH5Grf8S1XVALes1167btE3LYusTDERySe1ZLt7wwGsvG4gTOP94rfHqZWZd+nPS14jE7fMDBHcUm57d0o5JKmJmuvYKXnZ4ttuEYMZ/wBio2lsFp8EEk8GtbjbmOjsAU78wYqG5dCBFuHynmeYrq/gbBYYuLBgqDiq30NkGFL25w0makpMjn/idRcAJYsfc4qx9RcJYpcKkH171rHTbRO43nUH0FA9NDKVXUDn+biKfaVlt63U2TAdRtxBAHetNi/qHdVlQGb+IYwBPpStoIBFw7+w2mcetareLSqViABMilxmU5u7ZW2xlTuWFPmP0r1f/hzR6HR226it1tUQNws3sCRx6Yrk/C+iXUdT8c3FRLClmBceYEjETJ5PHpXqtb1B9HpmvKtq7/KRurlb3jr8vpwNZ0bpFrTnUC1qCw/l8b+oHH2pOm9O6Qbt1NXoTcV08j+Mwa1/6hmD9DXTs9Rsa1LmjbTeB4w/6puDy/mMUl/8J0/TG6ty1cZF8oFwMzflTTTfCyIt69tYv4SMAzHJBP8AoK7o4muR8J2Xt9L1F+U8zKuDLYyZ9Of1rqyZ5rKjuhsGmBnvVRMcUZ9KCwE7iKcGVzVQNENjEVBapg81O2arDZpw8dqKkYoRTQIoGYmiKzNQMeKY0poCCD3zTA9jVcRR/rQWKY7yeKUqPEW6sLcQyrRkGgDGAab3qj0XSPijb/y3Ugc4W6OD7GtPUvhqxr1Or6e4tXH820QUuf2ryhAKkHINaundS1fS7k2iLlkmWttgGoMmosXtHfNrVWWtP/6hiqnSPUH0r3NrUdJ+JtM2nLBriAM1s/PbrzvVfh/U9MZrqb9TpjkNyV9jT1XEVmRgwJxTMEuzuw3Zh2ptm9SygMBnHNVlTtOIqWK5vUOnuGW7uUsBLbR8xrFcV7ajdaYTBmMRXoVdgeTVWq0j6oE2Ly225ZXHlb29qxeK+uCtl2IZRg8g96sCmBNXXxetlBcOzYSGXkfY0m9OAZPpHFc6eKypAJnvil83iKOAeTNWMw25pZA9aA8Se01CpHJoF4Q8+1OCFAqIFqx4ije3fMVadIqgPvaQeMVYunDW2upcTyHmazrdnAEE0XoLibUH60imYgd6v2bjmDVTjbACyPaqhdo3GBk9qBWOTn0qEe1ECYqorZMsR34qkAr/AC7vaYrYVEDFVPaIMRTRnCLcu8S3YTxVosqDlRJ7k1U1s7mxnsRRtuQADIjBJrQsVriHHmHoTTI1q6CsBHnEnmgpDfSqNRZFxSvBzmtceX7TFh017S3zf0lxtNeTIZDB/wBa7XT/AI76lotqdRsePaGC9kAN9x3rzuju6u0xS6fESMBmkj71pLWnkQAZ+VhzW+kz9vYJ0/4W+JEe9028NFqzljaEZ91rzvWfh3rHSlFy5btau0Cf4mnGfqRyK5j6TbdNxVNpxG11ME12el/GXWem7RqQdZaGAwO11H04NMsV5xmtXWB3G2x8shihP+lbdN8RazRW1tXF/FWkI2ho3D78mvXra+GfjC022dPqGB3EnZdU+44NcPqXwP1Ppx/FWrY1+lBz4YAZQParMXrGrQ9c0HUFDW38K4B5rdwwQeK6DIyHzIwMSCBXjb2gsakslsG3eHl2nkfnVml1vVOnXGts/jjHldJAA9CIozj2Ak9iakd4rjaT4g0Opbw7/iaO8TEEFlP3HFdYK+wXFTepxujFBYsM0GFHJPpXBPxl0ZdwNvVNtMMyopA/NhXY1F8Wun6m8TtNuy5me+0wK+ZxuQ+WfE29uSQJo6cOE5R9I0Wqta7SJq7AZbdwkAMIOKvyBk1i6DYaz8M6BXILMDcI9AYx+lbYImYOeIozRBI780IBqEcxwKHbijIkRUyM1P6UDnmgnI/1pTmnIihHNAsE8CpBAzTfShxQKCRBFMG7zmgBNA4NA4bvNMD6VUDiaMmgsnFTtSBjiacMPpQArIoRinkeoJoASJBFFAMVGPvTK5NCB2pSvtRFqme/60NocEGCKqyM9qZbkTVF9m5e0tzxNLqLunf/AOtsQD9R3rpf+Ib19PC6ro9PrrPExscfeuSr44pgwiaiY6S9M6D1Mx0/W3OnXR/5d8SD9Cf71l1vw91bQks2ma/Z/wDl1pgwI9YGf0rKyI/zCat0mr1vT4/Bau5aAMkbiQfqDiizWS1fZAQjsnOCCB+RrUmuJBFxczgg9q6Z67pNcQOt9It3YGdRZMEfYZ/Wkt/D2g6gWPQ+rq7QT+HviG+k/wChqLrNauJdja0k8DuaYqR2NZNd0rX9OP8AzmiuIoPzggr+YqixrHAZrbq6nHmyKYroBScwag3AYJgngmqbetWB4tsgzyvAFXqyXQTacNHPb96CjU6XTa4fx7FtmAgPtyBWb/Db9hAvTtYts7SNmoG9fbviuhHrzNCJ9KK4+p8UpPVOilxEePpG49ccisR6dpr4KaPVb2nFm4YYD7nNelBZTgkVRqdFpNZ/8k6ZbnuPKfzFTIPO9R6XrBo1VkFsWzuLAj6T9M1XZHhaa1ZZgTbESDg13U6ZqNE7v0/qJQFQDavp4gb2kn+lZtYbpRv8R6QLomRd0zYH2HFYvHZiY584kHiufrmW91AIMKGRTIzMwa7Gn02j1m46XUqgUxsY5B96513o2v8A8QVx4W0OD5iZgd4is8ePxqY0X2cuWGIY1WdpDCJkYPoadlcXNpk5IMdqKJ/EUH171ibKeOdY1l+7rzpA6lPMQSMiK2XLFxI3iAcj3rndMJ/HXnCjci8+sk/6V19vlhiT3FdeXPKz9sTWrb4KgwcyKVUvWGVtNqbtjZkG2xX9RWzw90yMDPEVh0ly5fLIzA7Vn6Zrpx5yzR19P8Udd01k2bmpbUWsGGElh6Ek/wBa1L1z4Z6pZNjrHShp7jY3g7W/MGPzrkrp77EbbRf2Vs1U2nG4qwMjBDRINWWUz9O/d+EendVAbovUrQI+W1dGR/v1rBf+E+sdOVrl7RM9mcNbO4R7wK4SaS9+JuuGa1bnygN/TiuvpOvdb6ZBs6k37YwVvf6QKXjqdzoLVq0+4M6Ej+QGSPrV3jBtyk7YxJgA10R8Z6DWvbTrfRlZo+ezjb7k4j7U/wDg/wAP9XUP0nrSaV5jw7p3/qSCK5X8R04V25DMoOOxFIGZrexgSo4aunrPhDrmlRr1uz+Jt7iRcsuGBH71xldbCbdUHtsDADiI/OnHjhYa7cFpNsTPfb/Wsx1TQFFtRJmSf6U2ruW91m3u5lj7+n9aygMBDiCOR6VrO0XPqnuIwa2CYxJwKqVl379okAAECKU4+swRNMgnGPvVT6MLzBXRfMjYYN2+lT8S1u0i20UbRlicz7UEtm5cCqMn24otp7imFAb6Cs9EbNL1JbNtmuneznynafyrAupXefmAZiV2jge+ap/DhTDAgjvQZYYBQee1a4yL4129XctaO5aBY7iWttPy0LaO1pSQVkZLd/esrG5tGGI7YxUZ9RCIrFVPzCcEVcN6W3htbal3xEAzCxNWWXXeQ3AyPYzWdG2XBuTIzBPNPMqSvb2oIqbZBM5kfeq7qqHA3HcOY/SjMAMzcfNjmqzdh03iTOB2OKsias2sE3eaPTsaFobnCqGJZiYOYHNHxy1vjA7A0LFzw3naSPrxVIhQm7tMRJnMfSr7J/Ch1WCt3yyfc1S5O4EZHYfanubr9ooDl/KD6Vmq9GR4Wm09tuAnP1zVF662zwVEmdxJrXqY3geihY+lc3UnfqHVJBUQc+1Tl4fSq8l7U3E3ZOJZf2rn3VjWNbIAhoMcV1b7INESjRMcHI9a4WjIDtZuuG2Ftzep/rU4aXxaqhmdd4I3bRmJ/wB4p1kKePKYxQ0yM14kSYYsRHam37lMkLma0gK5h+IbGRNIm22IkYJ4FBnUzJgcA8d6WyDdXkgqcdvWqmjG44Mk8ie1abN9l2hgRtbArO4iGk7uMCrrTm6YckEdyKlVVeY3LrNcXcWYkY4qAEEDME+tIXA3MO5kYzTW4YbQfN2BnNVDrbDNnhabx7djV2wRBVwYbA+9ABlXAPPb96mpvtc0vhtFxt0iR8vv+VRW7WdSvapFFtkROWCZ3enNZ9Vqjqntl7dsbIAKjJx3NYrYQWwVGZPAq8LuB2CSuZApmJUR2UeVRuU7lNdK11bW2dFe0hg6a8CGtx8s/MV9K5qmZEgbRzSnxXKhZgnGcUzUrVb1NxNX5HbwnZBDD5R6is2vRLbxbuG4rOW3FYI5oMGtqCcmYxVdxgm0MoJdgs8Rmkna2gr4ILSwyI7VehVokZ5+opLVw7pJx7USRhh5YMe9Wot3Mri6JDcYPaoCxSOV5IJpQT695zUBHlCnO7mKi9ot82kclj5hANWNtFu3KEOD5s9qW2WWSME4+1RpZ4ALELJ9YFU8W2LwVLibSd7CPYVRshYBn61aGU2ADhlM98ikUFiWMyScRQAFuCxIj1wautuzNECAJn3pAsgMJ55GaY2mUbogcR61FPecwo3HMQobE+v7VnDlSYhp/KrtpLTOD2J4q60otRcRfMVj601GZl+TzHjPaKYAl43bTPMU91pMlFyTukVWWCqQQAMZqwwbVwLadCsyWBkZqMwuWpyCuCR3zSKQTugRMjFQsAxVYk5IihF6s1nTW7ocguYVSZMetBTdujFvco7gwKptIHJhoVe/vVq2juXa7CeSD2oEgs3oRnNWXYUKwjkCAOKSQH826fbirrRtAk3rhXvwTuojErODtAUnvjmrvEuAbjtJbmR/amJTaySCBkEYzVTGEUPug8EjBrRhgwJYFIYEHJxTtpgltr87lAJc+gFS2uwwIKsMxnFaLYX8O1vw4lWGMST+1TRkS9IB8wX+U/emsqChO0AHIMZqC3bFvaUMnEk/7FQFUQKCszMjke1X1S+IzpE7jxmrCYclWgDvGRUKDYjXEWTJBiKUsrKFyCBGf0qGBabzqxBEZj3rVoNVpxp7i6y0z+by7OYP3rFc3gALBI7k1crE2tzAcwQBHFKfZpAEIIG4wD6UkeDcm4JU8d5pi6K8g9o4pbt7xFVSqwJaYzNJqKRvuL4NsJca4cBYif6Cuh/iA09h9Pet3LtvPhqr4SRn9QPzrIjeFcW7Zi2R7TQv3blw7rrEsRIgR+Qq2aTtdbHh2g/4gOGyFBx2jvV3iB9JaQ2HGokzdLYI9v8Af3rACWH07+lXlr1tQ1swq/cGalgZroUFMlgY9qbxzcRB4aoEXadvP1NUrcUHzLMmS09qdG22rxVg24bVgfXP60zFOjPpkS4HcXLdwXUZeQwMiKt1Om11vUrd1js7XkF1bjGd4Oce44PpWIg7ApMbsSaIZtPc8W5fOoPyb3GIEwI7c1PtLrVp7ljSXjdvQ/YJHrVZfTtZJbN0P8vYg+lQJuB3xJIkRAE0gtlriMwhFYFvpTpFbbzdBUSAZ2mn3JAUnaXkhKsuXbd4gW0dWBAO4D+lVXV8C2LwAZ5I2Cqvr0CoTMDj1qq/YJRlAIcsPm4itBcnicVS10+JvclhGYrwSY9uLLFoIw8WI9qya0KuoYIPL2rSZbKgkewmsWpmXPLDkV3/AA+sfk8UqI471t0si0iwfM0j/f0FYlWM8TXQ0QHiWF4BOR9a9F8cou6jcYdT1EDyqVAMe1UBi79j65rTdZL2r1QYyGusCOPaP0qndaVQtucdjXjvrrPAe1baQob1hiMUzwQAowCAJPFW2kVrIcMQ5J8pGI9apOwBjloMcVnErOzstp2YeUAkxmsqu28Mcn1it6sqpuYYIgxVFlBEgHcrSJEVYzhGQreMSysctxzWFFNi49t5ALHbuPvW+74m4bkCzwAZrm9QLrqmD3DJ2gCOJFb4Ts8XCCuAMn86DWrZC/Mpk7qiruXeB5ZiaS74gUeXydzHFemIrNpSyy+5Iz27V9G6JcXW/wDD2wttgfwlwpJ7+af1mvm1x2CyZg+o5r6D/wAPidT0rqeiYDaFtsB2Agil8anhkgqIzQZCRNJp22ptJyMHPpVrcSDWGlQWGqHFECBR4oKjMHtNKF9+1WETSxFVCFfSkI2iatPpQMQRg1RU0g9jUngxx7USuKgECgwdZ0qavSC4m43bTeWDiCc4rzoIdAymVIkEV7NYgjEMI4iK8nrdMdD1G7pM7QdymMQavGs1nMxnjtVcxcKHmJq3Y0EHvxmgFIw4ifatsyEwH2yCDFUsmxiN0iatAhgSe9C4gOVBjlqq+KSVGP8AYoYBnn6U+0KCdsgkn1pFIeQAI5zxQQZyO/Y0u7vEdjmjugHtB5ooAVIyQeZM0R0fh7qA0PUktXLmzTaglWngMeDXrTHDg+UwVI5r588jCwc8GvY9D1x6h0xGYhr9pQt4TOexmql7eZ6tof8ACeoXtOqgWrg8SwQJBUnI+orDuJkkSJxXsevdMfqHSgthSb+nbxLazO7sR+X7V4+fF8ygAD3gT/3qswjsSuPuBUK+Uyvt6zRLAYj71C0IwA+hoXVN51Sy7AMSq8T9q4F4k3nJEEsTXfbIkKx7kASCK5ep0N0XSd+48wxyB2pi8as6UZ1CKxMOrATwDz/StLu21GClV3TJM5rBpy+m1AMztmCPUiK2aO/avP8Ah70293ytPlNU+8W2AWtFSCA3IBmm8FkAIU7SeZBisere9pTb8K6VIYiVODxQfqeoIk7GEdxH7VmVL20i05BbcAPQ0Cm4rh/KeQcGsqdTvWnLC2hXiI4P1pxrfJLWyp9BmtWrmdr0s/8ApOCYFI9q4bBG0qVJ8sc5zV2m1ti7cSx/FDE4mImKsuEM3lOR24nNJe0y505VixcfWJ4aw5uAAcZr6bpv+EfUdXo1u/jES7A3WXeSJ9wI718+t6QLqDqFaHBwCP5vX8699pv+K3xBptOtr8Bp7myBvIbzAetef83zv/w9HDlJO3nPif4U6r8H3FXV3htf5XttKt9O8/UV5y1qbwG1rrEKZBJnHpmvSfFXxTr/AIvt2lvaQKtliwKZyef9+1ec/AXWDb3W0Bx4g2z9K6cbynH/ANnLl/7Xp2+ldE631S2TodE2rUKGPh8gHifWm6j0H4g6Qgua/p12xbYiNyRJr1/wL8a9F6H0L/D9Xq7ukvCQ1xbJcMMxx3yY+1avij446R1H4Zfpuh6k2rugAo162ysCMCSef1Ncf9OfzzOnbl8Zx6fLDr5WPB84MEbuYrSLjvYVguwnJU8ismj03iXPFuJKoeCIPtWq6lxnZkIIJGD2r0480xBd3qUO0HgxgkUAVTjcD/7if3pRpyr7gwJYRHE1ZsLhla0B6E1mtbDLdC4uBmzOWgU+lupZ1NkW7ILtcAHmxB5zVLWLrsAtnMRlhW7Q6Rhr7fiNadVOAJ801Fnde26BozptFe1NxXS5qbhhC3l2jAIH2roHgYGDVXTtc3U+nW9W1kWQSyKobdhTHP2NO2DzWNbAg/SaECJNGPzoZ70QQRFEZ9qWMelCTJoLRiZEVJpQSRUkcVBYpxRJ9Bj1pJ9KINAwMj6UCM81Kn1oAaXIqwikg0EkzRBnFAf7mpxxQMD6030iqwTjFEe1Aw3JdW7bcpcUyGXkV6XpHxR40aXqSxcYwLoA2t7Edq8yDPJoOiuCHUEH1qj1nVPhi3qX/FaBhZusCTbPyOfWe1eWuWb1i6bOrsPauTBDCJ/vW3pXWtT0dikC/pm5tnkH1B7V6dW6X8SaQZD/AH2vbI96ivCtaZFhlggVVlTuNdvq3Q9T0mGXdqNMTlyAWT2IrlsguLIEj1FBUWS6nhXEBU8k81zdX0m7bts+ghgo+U5b/Wumbe2IFKGPYEVnIrzuoa7Zdbd1XDjBO2M0EukDEEH1r0Go0mn1g/iF0uCNtxT+471xtV0nVaVndmttZORcUzP1Has3irOGgndxTh5XEEDM1SmzzI5FyDEg961L4QXFsqPTmsVC2mBDBvXH5VYrAUoRN3lMg0o8sDmDyKyLN/lobyWmMUFgCSQZ5BosVUie/YUBEGZ9cVGtqsgGRVSt54PanUkjaeKqLbQVsM4UepHNMLdxyQlsuAJxnHes/JG4YFOXuBCisyocFeJopDbQgECPtSm0s8gz6CpPYzg0cRj86qKzbIUAEVUxKsVKSQY+taORSupYbYn61YKrYUK0LtJ5zQdFbykSKjId0jEUBuVixFWVEt70EIZA/lYyKFu/Zunaf4bbtu09/vT/ADYFZ7tgMSSJk5FbnIxZqNEphwPMGHGG/Oun0/4r6v0hlW4RrLKnyocMB9a5tkMiGCSB2JmmN1bg2spQgzPM1qWVK9gvVfhv4pthdWlqxqlxlfDdT2KtGfpXK6h8DdQsA3ulatdVbmfDcQ4+85rgvorV7+I8htuDMVr0HW+sdJgJfOpRYi3cbH5nNMzwlc3Urd0lx7GqsXLTJg70KwaNnWa/Rxfs3gE3fzDyme3p+le2sfEvQviKz+E6pohJP/TvYg+zVi1XwkbN1V6BqfG3Hd+EfaQo/wDeMfnV39nVcHqPxHb1XRNTYvadbWpcQjITtIrzYEW4TzPtMZ9K9FrdL+EuHSdR07aa6ZlHTbPrBrM2j0wsj8MF8WYCM80deHL4zHs9OosaLT2BkJZQT9v9aeQRImuBp/iO4CF6jpwNkA3LIJge69/tXZ099dTZD6e4l9e7KCD+R4qOWrTP2ozkRS7lmJIPp6UQRMTVBAIyO3tQijJGAc9vapx70EkkyTU4xUicCpBGKKntzSxgx2ps8nFSIHHPNELETIM0NobkH7U49zipt5mgq8FIwWX7zRFtgSN8inih3MUFRVx/MfzqA3hPmWPQirgMTQjER+lAga7HCmipcCSon2oZB4pl3MQqKWY4AFFEPHKmKbdVZO07bisp9CKsUzRE3DbE80uPvTSOCKgjMgGqF4PFSSM0xAJpfDnvUBV5pwTxVXh+hJntU/if5z9qqrc5MmKRtPavQzoCwOD6felDOMTimDnvFEdHR9d6voBFvVm/b48LUeZY+vNXvrug9QH/AMU6c+iun/ztJJWfXaB/Q1yVaiWPEVMHTb4Yu6i0bvR9fZ19sH5Cdjge84/auTqtJqOn3Aus09yy/bcv7Gj4e1xcTfauKZVkaCPyrq2PiTq+nti1e8PXaciDbvpLEfXv96nZuOWupu21HmJU8bqvTVI4ydkevc1sFz4a6iWfUaK/0m/PKAsn1MY/alu/DXUPC8fp12z1LTtkNa8p/KTRZdIpVhKMG+naiVg1yrpuaW8bN+ze090fyshE1fb17BdpO5RyGBmmNa2wSSSRxUDFZg1Ums07zLFCOxHNWq1phuDg/eiM2q0Wk1qsb+nXeeLijawP1FY/8Buach+n6wz/ADWr5LA/c8V1AZHNQtiDQcB7V6xcZdT069bYk/xbRLIfeO1Lb0h18nT6hQyjaFIgz+lei3mBLcdqyanp2g1gi9plmZDKxUj8qz8YrzdvpLdHu3GuLdZmhZZcGKvU7jkEfUV2BoNVYUjR68un/wAr1A3faTWPU7kn8d024hkA37J3L+fbFYvDUxgujYhP/pPesHSx/Evk8gAfr/pXYt9Ms623/wAlr0uHP8MnzL9KzHpNzpVtjdNxiYBJHP3GKmZLExJZYKuVgyCOaLsbju7wzbSePakUOUwjGMmBQNweG/0NZksTKw6F7+o1BUv/AAgk7oEzWshlX696y9OTYrgoR7+tamUjjgmul55UwmCIj8xVVzS2mbftIPqrEVoRN1wKQTJ/Ksdi9cual7e6bfb1rc56OhperdX6eVTTassnZLh5rqD4x1txBb6hpLFxF/y2w/78Vx44DKOcTQhThlOD3qyymO0h6J1V7vzaXUuoG4DKgdxWXW/A/VGY6nQaq3r7TiWAjf8AqQDXE6hp7z27baRQzh/Op7itmm1eu0RDWdTtKgDAjNap4wXdDqdAW/Haa7YcGG8S2YU/lH60FtBZZrg9gBXqLPxlrlU2+pab8TbiPKAZ+0cVcg+EeqPuJGkuDgWxtz3lTis/FLjyqkIm5Y+o70ltwZdWDSckGRXptV8Fa4k3dBrNPrEYztHkZf6ftXm73SNVoSyarR6nThOTskHPYip8WbL9KXuSJE4P5Uu9hENwcTQBsZW3c82+CdwmPWDWi3pHcyhVgTAmalvxFJubkAOQPeoubQVkXnEirDpyt0byqgHKn+b7zT2tJ4mPFKiTgZNTYM3h+bjn0om2SCAxA/euj/hl2QBYuMFwWLCD/WmPS2KSAB3Mcj7kf1rPzWOQVZAzAE8CAPelZR4yboWGBrrL069MbCwPDbhVtvpIRt11B4k8EAkVr/SRccO4u8kATPO0VUFdnBKnynNenHTrW2Su32mT+VZ7nRrVzUs51GycbIIik/LEkcMtuJi2w94x9q1aCzc1F62qFUCuCQfQn+9bbnRyoxbe6BgMboA/SK06Xp2n0lxGsu8L8wYyCafOGXWi8S95oPJMGudcuvb6gVt6ZrhYEyBAketbS0s3IzFGylyzc3jG6YYgz9jV5cpI04egLHSXreot3VDkhTERWZtJe0VyLq7fEBdCI716HVWtzFmkMxzA4965ngvc1DLctsCYIhZkdoNOPOJ0xWFuNcWCCAckjM03IJK+Wc1Zbc2bt1LfzIWH0zzVYAXcCCY4ArWsqnJIwvlB5qWngnML29/Wo64Ag4P81Jp7W++iMWKs8tnEVforRcgi20wFYMT6gV3tUgawbbWlclBEQDPbNcnqC2rS2ntiS5Kbo7Ct3RNcui1Fy/e2Xbanyo5nPcf79a58vNHGNoJuViAyTgA8jtFC5/D8IqpYg5zFW32Bv3bgOXYkH74oB1uIvlIYzP1ntXSC4I0b9zBW7Edqo1EKqGQZYiO4q62+2dwIAG0gD3rNq3Pg7t8bTIBzgf1pPQUuhraiSDPpxWiwylWicRM4n/cVlsjyIwOZn60/8Qgqm8ScwYmljMi9mubCLdssrmDAmO9IjXNyqRJDcVbY1AdLSCywuLcByZDKB3FNqiLl+5qBbG12g4gbjU/i5sZmO6ckZpHtqQfMSSYIPpTOdhRghKzGBxVLF5wSoHaK1EPIIAyCDyDRtlhtjzQ2M8UjMVSRlh696tsJ4jBFIPiMFAPeTFFWFvMFPBMTUdTbUk5YCQOKXVWrmmhLobeDJxII7HHFRUIWSB/eoJ4jGJG6PTtW/Q3IW6ouWldlAnEsPafSsAYCNsH6Hip4itdBCgQZABn71LEq24Bbum1bkgcRmhp7hS6txhIk9zxULKdrhc+sVW1soA0HzEkfSasxY1eLcebltI2CTtxFVgkPvAhomfelV3RDBaGEECrLMbSVWSp3Y9BzUVGZQiyu1sE8nMUzXJICkc9jUX+LG1ZEEkntVihXsklbY3GCVWD71BZrLYNpFVzuDhmnjjjFZtSjBlMRaYeUnvT375vBVdQjDMqeapuMzkSYAMx6UmgWipWHgndx2NKxLQCeD6c+1ONsjInfMzUNrfvZR7ye9aQdGwQspz4g25EgRNMNwY7Jj9Kqshth8pUg5miWIi0fLuMRPrT7TsDuYH/MeBVqul1wplGY4BzFJe09yyttuA+R2pVG5lkckKSRxWvoarllQ7rOy5EQO/eqA93wxbZwygkZEU9pvC2zJK8HvRuFblxnVAs855rMWK08lsLbjJyeava8i2CLas1yOCYAqhRCmBz6UN+c+npSoksXwMd/WoRsSPNLEhjGIoAOQH2tziBSzN0TMk1qCw3bmwgkbRiSaW25MMFJWeexrRYueGdwAcehwDSXLz3GLQIUyF9Ki70rcmRwTuyIkEZxVv8AFuJ4SjaiZYR3qhjLfy/UgA8ev1NFsqWLXN0xk1WSuxBCwc8TTAm4ZO0SQoPEUC53pEGGz7D60rEsZDZB4PpVJDoGW8F2nDSIx3/vUfUBLRkTANC0zLeRwSCrTnPHtU8joWuH+IzkgDEj/Z/SjQuuwrtzuAPpFG3p9zKBcYw0hQeO9KPlXc/GACxJ/OrNwUgY4+YYzWUaGXR+JYf8J8rzcHiMRc9o4FKzW7mpvX9u03XLEAe/pxRsoDatLbYeRmLKDmstsFr7DxDAYwT+lSK2pb0QvJ+Nu+FtaSQDIE8iqtZqtCLhtdOtvcsAT4l1BJPtVHisW8RizPPLGTiqfCLO0MZPacVeM/Zp2ul8QB6KZo+JcMpIUEDAxSKWAE9ifvRys7i0gAH1FayJcPPhQykbnmSw+WOKrDNksFkfzTzUZxicD3NVklVyJj0FE3HrXBUyBnt70ty2jqsSDzW59JbU7WBJEEUUtLZ3P4wUgSFCRXhe9zkZ7QFoMpmTxWTUH+K5IiDJNbL+oeycAFTiI4rDqG3ZMAM1dfxRx5q9xCgwD+xrpaMEavThhJLqo/pXPVSx8pUbiOeK63T1R9ZZ3TCPIg5JGRXovjCq64t6+9vJVPEck/emcBEFxcgms6ackXi+P4j8HmSas3FvKSdvpOK8PL10l6XWjLqYEg8HvVb3EuXC+0KGPyilVgJCfynPagIx7VnTTyqLEADtSuCztkBSBAAih8w5iCfyoYWdzTFVCgqbkRJGM8VydWTevPeGJbbtIzxXXKhZYA1ztZY2W3MtKnPtXT8fqVUoAUgnEUWuFbSgbgd0TSooKgFuB+dQpv2yQpUyDXpRXcfeCG2nsd1e0/4c3muPr7IbzPaV19wCP9a8SLZVSBH/AM1Xo/8Ah/dGk+I9IWJ/jb7bCeCVEftS+NcXaa2fxN3G0G4cemat29qt6jbNnquoRsHfNITCzIrCzxXt25JokAAYol5FCO5opI9aQgzzVpHOaRhBqoWJ70pkmmPtS/WgSARUAzPIo8+1AjgDtRSwRiPpWLqXTB1BluLeFq4kcpu3dvWt9DaO/erKjhn4d1MeXV2njttIP55qt/h/qR4VG9Nrf3rvD0pphYHNXaZHlW6N1JWO+wikHg3FJpG6X1C06h9G7hiY2mf0r1TyQRJUkzINQu+zaHIM81PlTHkr3T9bYubTpLkEBgSv1HFZ3s3UI32HEngIa9cdAzkunU9Tac8HDR9qyv07qNwsq9SN6DG17YRv096vySx5W5aMQysJ9QRUkq2Avmrp9S0eq0twHUHAWY7gmudsAGQR2j0re9MKiy7iswRkit3ReoL0vqqOzObGoG28FbgDIMfWshtbjJYieDSXLMowzIETwaG9voG5EZHtvuIzI4ryHX+mjQ9QOotKw0+rdnG0YVjkj2Hp9DXb+Gdf+L0X4V2PjWLagKwncuTM9/T7Vt13TLfU9I+kcGD5luAgFW9qqeV4AggQwM+1AwVI49qdlvWTcS/bIvWGi4hGRUZT4ltwu1VPmBq6Z+1bQIERJ47RSFgd24yIAn2q5gXHYHsTSsrKCSUfcIIAP0700+mBrAJGwjE/7Nc++qI5UMCZ4Hauu1sHyjyknuORXGvW2S64ddrAmQatqQhY/wAxmgs/alGaPC1mN4cOy4DED60bdwLMrM+9IGB5FGPSrtP+r9G62tZZd2hFcFj6DvXcTUaNiQl+2o7lhtJ/OvOHcMTQJLHJmnp69I1vTX7bJZ1CsSIO14j869N0m5p9P0vTIgsu7XD429VLWwcHnMf0r5tu9cn1oggjis4nb6g2g0+rcumjTUZnctrkensPpQ/wvRKdx6MS3DMHuDb9pivmaXiBHykcEGK0r1C8vyam7IgRuNTKm17vU9E0LW3e3pbq8ndvMD0rhdU0uj0+tJ0ZIQjhskH6+lcq31jWE7Rq7ogxJaf3rf0q5oNRqQOodQuWbRmLqgHPpPb8qZna/LVLW3VGYoxB4jvS3ibSDyEORhTXqbHw/otTdK6H4rsXWAkWzaEwfvmqtb8EdSv3VuJ1HTPtEAMrJ/Q1flpmvJNqrihWa2HIM4MCoeou6lX0oJ9mIH5V2esfCms6J0wa7UavT3LTXRZCKDu3GT6egP5V503wf5Zn3iiWSNlnVkMu6zABkFWiK3dM15v9RRbWnYtOxQT61xxf3CNpWBxM4r1nwR0i1r9Re6leuFRo9pVRjeTS9Lxnb1/TdM+h6RpdLcTZctqSwngkyf1mrDHamZtxn8qTmubSUPY96JxihQTMHih2ipnNT2oBgUwI+9CD9KAzmKosBgVBSAxyTmmkAVA85oikFMGz6UDjmgBNDdUiF5oIVpYp+1A/egA96gzUyeKB44zQEc44o7j34pZj2oz6UDKZNNau3tPe8bS3GtXPUUggYoqTu44oPV9I+KLWojSa9fCuny+Ix8j/AJnvU6v8LrqA2o6dts3TkIB5XNeUuIt5SrgbTyK6PS+va3pTbbjHU6Y8q2WX6GhHPurcsXTav23tXRyjCKqcEgdua96f8O+JNCCGkECDEPbNeX6n0LV9LcMT4+lOBcVflPofSiuMwZcwfqKIubhBAI9CKtAVlO0ggjtVTggsACI7morDqOj2mUvo7I3k7ipbv7f2riMmut3ity2UWYI25j1r0xJmR2oXbVjUgLeQErwy4I+9SxY8+GNphAmCQcVb8vvPEVo1XS3tk3rYdvN9QRHesZvWNSyqt8W9p+Yjv+lc7ILCNy1W53GCvymM0BcuofDZhcI4IGD71CzPkwD6CpiGBJPGRyKscguwAxHaqgQAYPeiMtUFgaTxU3ypJHHM0MqVIh0cfMO1LcWJ9qmglcjvNVlX3cfU06MCc0RMn0Na1kgTPAo5HamyDzk1MVFKAZ471Wyk4IJPrWhRNKUz70GVpVvmiOcUu7aI7+9amSBDQQfWsOokQf8AN61qdosUwTmJ9DR2BhJGAeayKxBgMd30rXbMoDukxkR3q+GluFrFlrqGSoHlOZqWtZauP4bp4NztJEMfamcbkIIkelU7E3h9sleK3OXSHuaUNONynnMRNXaLqXV+i3FbQap2tT5rDN5SPvVTXLinymA3MjkU1q/bIK3Rtb/NyK18pVev0vxp0vq2nGj+ItCijs2Wg8YxVGq/4dWdRaOp+HNcLiNkWLxn7bp/cV5ptNZv24cbgflIzS6S7ruk3FvdM1bWHX+XkMPpTP0mquoaTXdIvCz1LT3dNcnmcN9CDWG1bu3X8WybqXl8u5CQQRXvdB8fJqU/BfEWhU22G3eELK3171ZqPg3pfUF/E9A6iNPbbJSNyE+3pTf2vTy2g6/q9OFTVxqFXylmnd9fc129F1LSa87bd4JdInwrmG9/yrmdS6TrelAr1DRXPDB8t+0Cyt6GRx965d7S6e6FO4XAcgxkUMeznkHJ+tFcnE15XT9V1mja2GI1VuNu0mCueQfWMeldix1vRah28QXdGRkeNG3j/MMVR08zUkj2pVLeGHgsjAEPMiiPeiG59zQ257T61OxqAflRUioIiKgic9qMCPeiADR7H3ofy8f61JjtRU4qEUJnt+tHB7UE2zmaGVhlJBHBFGKBojoW+vaxUFrWWbOvsAR4dxAG+zURZ6J1EgaTUXOm6g/+TqT5CfTdmudjMCgV3YPFTBt1vRuo6GWex4lrkXLZ3D84rAHVjCkE+xrTpOoa7QH/AJTWXEWZKHzL+RrY3VtDrV/+J9NC3gIF7SeWfqKbYrmbs5pgZEipf/Drc/5W5ce0ePEWGHtVYaPWqi0GpiKQHvRBnE0B280pX60wzUmKBCWUYIzTbs8AUYkcVNvegKme5pgePaqoMRRBZe/50VbzyJNNYe9pW36W/dsOTko5E/Wqw3rTx5R6UZdS38Sao2hb6norHUrYMbiArgflQfRfDPVHH4bWv07VNxbvsSp9smP1rlyZqFUfDgH60Vr1nw31bQS/4Y6myB/1LR3SPWBmuZ42xiJZGHKzFbdLqNZ0592i1l2zmdkyp+xroN8Q29UpTrPSbOoGP41jyuB+/wCVF1yl1hBnwgQfmzV6XdO5ALKJMbWFbP8ABej9RE9I6qLVwj/oakxn2P8A3rDruj9S6aCdVpXNsf8AmIAy/pUJV/hW2zAI4kGlNpDwDj3rm2rwUg27rL32yYP2rVb1rgnxUQj1SmKtawpMjxJ7waBt5JBYdvmNPbv27sqpJPpEVYgk8gc0HPv9J6frH36izFwcXFw36VT/AId1LS2wug6gb1pc+HeUA/Zua6pWTnNDj/WiuAbh3A6+3d0zTlokfpVb9KOr/jaDVaZ1YGUBO76xXo9x28CD2jBrHe6T0/Ukt4H4e6f/ADLJKmpg8+2luaOFu2riu2GJIgn6DingCSRgDM12PwfVtLa8LT621qrc+W1dTI+9Y7vh+IP8R0dzRwD5xbJVvyrneGmMibQhg/euT0zOs3DbHhkGB+X7V37fRzqlJ0XULV62xGF5A96xLor3T7wW9p7qFxJhZHvkUksliYjKrEAD/SlCg496v8VbvBntxR2gMIIzyK57YmOVqrt2zrDbB8uMAdjWs+acA+orEUbUdVYpk27gJ+grqMvnYkQZzXTlzzEZyok7vLStZRlHcjvxWnBxFUatmsWku2xuO4ysxOK1x/JqYFl9Zorwu6XVXLb8yGJH5TXX0/xp1axCa5LeptEQ0CP0M1xbN1r9kXShEkiOYz61Z9QRPqIrpsqY9COp/DnV9o1VptJdb+ZU2wfWOKa78NXNRZFzpnUdPqVU8RtYfvXmTaVzDfYiqjqdZ027abRX3tmSSAOQB60yLNd+/p+oaJwdZ0820kfxHAYfUVQyaeFKhcmOTVnT/jPrVgot9E1QYeZWeI/St/8Aj3Q+p3Qut04sOpkbTtg/XE1xv4/0n25YTaCUc5MwBgU3hXdmY2niDXYbomk1im70zqXiT/5Rgx965eu0PWOmsVfQtdSPntkN94Gax/nV6VeDcYlQpMHt2oqAc7wpH+YxXJua65etNZa5sLMPMVZO/qYrMuouNgthDEEnMYqf508dy7eti2ZuqDIEntWR+pWgSl28m5R3zXMPiXDuWSVEY9Kp2hioCn6+lanBL26j9TVlPhLubsYMftT6bVpfOwYuAbiI4rkHzDbJg45rZ0tRbvX7gBK+GqD6zxW5wkGpnAVmJAzyO9X6nXadAEe9tZRO0Sx/Ss14gWLrR8gkD3rkootiJGcz6VeXHSuwjqQWulri8kkEA0t7qNh7j2fkurkQZhj9vpXJDAwdxgdwSJ+1TzFmY8nmazOE1ms9m673LjF4V3I45E+lNp1VtUq3pW0bsO07YE8072/OzEQAQce9U7TOVPsAZrt6murq9FZOne9YtGVzAzI9jWDRWW/DeJuWSxXPcc/6UC920hTdClYMntWay92zbCrcB2j3is8ZcXempi9zwkdnADSoacTzH5VeynTjcV45LDn71ka415tOTxaeRH1Ez+VdF79u9bAAGDwTk/alIzNZtuuWILTkdpqrYh0Si443ydqjJP1+1Xuo/DuwwUExEzVZS6LFt71pgpJ2YirAbcFZJ+XgDkGqEh23XQ+0k/UVptELt82ff1rI91ioYn5jyOKsICKwRSPKSx4IxWmxdUOSwieDMZmsyuCPONpVoAPrNavCNt/DuAiDJK57etKTvpmuC9aceECTOGBxJPpWx79wWmUN/Df5h3rOA5ckbSAcdzV+8W02ukZwCMzUp2rZ91vaTziKqdWgSWyeR2FWFlZflgzVd0nwAJAE4xViKXuFragbc8T/AKVpsXTZuFkWTkCPSsK2yX3ljjJArUltvDDgn/LxwatFutuuUs3XvG5cZ+MEgAHn86hEQQxUzPPFKyk2yWBAkRB71OVnkAZioukuuUICrMR35/3ihbukXFfYCN0lSeR6TT3HLFdwEk+sQKqUGQAWyew7VZn2zWoXHFsEEiSQ0gAET2qoXIbaVMH9KsaNqgCc/lVNxcqeBIIg0mK2WFa9bfu4QkesA/2qy2BbtEoQWOMVmVgXBWYJz2mtVnUqqCyylQTIcHgelYqKg7i+SjMjL6H396va+LlkWxZ8PaTJAy1R23oNpkA/nVdq4quSF3BTHcZp61qq4FayWAIYEkkdh9KZVa7aLKYZeT2qtnGxlUyZzNX2F2pKwGIhpqoFkqJkjtuNPqNi7AjTuySDwO1UKrW7sOp2xkU7OkfKS059IouHUBVlQzMYgCMGq9rbQwjLE4PB96pF4mC1va2YHcU24nOcZx69zVxF9+941m3kygM5/KiiDxdqmAexkn8qzswZTBYTx61oRwHkPtxANXyAlXUkt8oIHtVTFlBIBMTmKs8S4Vyx27iZ9aquMIUBpnInM0iDvPA4gfn6UhfHcn60C5BUgCV9qZASnqRPb3qh7NxUjmCQTK8RSW3IupEkzjFArBRwY3TDEUylVIJABHBjNAWW4yofEAYNwR6YpnvM1zexWZkQuBUe/uiNq+wWJ96BXe6kkc8VAt93Z1LLuJwe2KlsgmbnyyRhjig/zspaSsgZkiKjEm1PpwF7zVVW8iWUE+wFOzbFYbiwABG3g1ZasPdvKq7V3GCXaAPqa0X+nW7WkF1NRadluFSqNMj1mY94qaMds7iNpgzg0FhtpGCDJlaCFhBBg+gAxRVtrfOZIkRWkBG3sAACPbiK2abTC6gd32jcVKlOR6zNYgNoDKxwc47+lbkum9ZTYoAtgIBE8frWeX8TWYMN7ADE96CsTdO0rEwI5q5tO5BL+XEjESaz291okspUSfmGasxqrXG0AyI707aS8dKNciTaL7QV7kf7/em07gv5VK7flb1NMbm3ytfYoZYqOAe+KzuDGzecSIJP60xVdnpnaZ/rVmtv+PctlVPkWJPczVJJZQdv1mtIBySJDRz6UobJBJ+tQE7fK5MyfpRKoDuA8xic1pHsDqHcEqSD7mqhcucsQSe5FAEW1KswLT6dqRnkQindXz3tocOxvEsrTJOcVz7k7VBE+/atty3cKMSYI9ax38FQOCefX2rv+Fy5halYxiuv0uR1C2I8oM/oRXIQNCmf5v612uliNYgH8qkkH6V2vjLGCT4h4O9u/vSeKOO1FQRZN1ogfvU3KbbAp5jEGvBfVFMM8GdxFFWBvbCwHqabTazwE8E6OxeUtuJcEtVPhi2fIMMxgHt7VMO2m3cW0ZK78/y5qlsIzNnExT2bbFgqjcx4FW3dM1vSkna1ySDBxFWKot3tlraOPftWLVeJcVrrkAAAMCOa2eERp2uXIUDsTXN6ndW+6eGwYAcma3xl1cUqQzHbQuEqIxTWpR8rPb601sKbqBkDLPftXrjLNuAE1s6Fe/D9asagXCpt3UAPpJGaysoDOFwu4gTR0irav3GdpV0lTHcGf2FGuPr6l8UacW+qeMD842n6iuWoLW5J4PrXZ+IXF+xa3Ai5aK//ADUgZ/UVxAuTj7isrDKBB4xRWgFxE1BiTUVJznNIeD6004oNIEz96qKyDOKh4qAzkVKBCDPtQPMU3IpSMTiqBUPv6RQnECp2qCdiRRkkTQyDQBK0EceWKQMvBq3E1XcTzeIOe4qqKkeuDVd/SWr8HODmGImnkGfWmQytRHNu9I014sLj6gEnd/1AY+mKyXvh4Md6awKB2ZJP5g12mECAarPBzVlT1wX+HtUJKXrDehO4f0iqrnQNcJJtWnPqLgA/Kc16ACAczUEgc1dMjg6Kx1XpXULet/CmFO1thkFZ7/vXu/wV9rKXrWluG1cXcjrkEcVwtzAkzNev+Bes3GF3o+ocA2wH0/uvcfanysPjrwvxb0y8rf4ik+Iyi3etvbInOCDHv/uK8xFtrYeS6n+baa/R7hbqNbuqHRwQytkEV8r6t0lOi9UuaO5p0a0ZayzrO5eefbitfLpMkeCW2haSTH1FI9tYJggyDivZXNLorvzaGx9lj9qqHSelEz+BUH1Vj/erKlmvIfhrd0CVDfUkftSXdCpH/wAjK6qe7z9xXsT0DpNzPg3AfXcMVX/4a6eu7ZevKT6kMB+dNMmPDL09GuEG3bPsMRWa90w2n2MSTIPyYIPuJFfQW+F7TKB/ijBJ+UadZ/Oq/wDwtd3HwdbbCA+UCFP3waamV8+uaFw3hi2wbmdhAPtS/wCH6lTmwwnia+gN8L67hb1q6BMBmz+eP2rO3wl1GfJY0jDuGugn9auwyvCvob2WgADsTVQtMrLvVlBMTFe7f4V6gshemqH9VurHEcGs5+HdZhW0DmDnyiB74AqSrnTxtxCXO0gr60jIyzP3r11zoF6CH6XdIU8qOf2rM3Q0VVPgam2d0MH/AMvtHP3rWwx5oYFRVJYACTXoh0i210E2r5RT3WA1VnpKCVS2UIMhiR/eamxHDMgZFWBnS2UGAT9K6h6MjAE6i0MkkljMekRFAdJYFWa6GU5MgZHpgmoncYtJqr2lm5bJEYDCZU+x7V3LHxv1pVUvqTdQHJdQ0/sf1rnDpl9TcSYUmV2AkflzSLoyhCXjCg4PH5TV6+zt1ur/ABVrOtdGOj1S2oF0XFItlSCJ7yf9zXmFWZIrsfhOklg3jXE9iu//AErVa6P0m/bN3/EbltB/L4OT9+KniyOGqAJJbbmJBr6h8KaM9P8Ahu2rrta+5eY5XEf1/OuB0n4T6ZrLK6pNczolzIa1JI9PSvYteN1gYAUAKB6AYrNb8gg5oQaEk8UwHNZSBHOTQAPJp5gHExV1m1b1NjYsJcmZ7xQZSpkYx61CDVmps3dJqPCurBPykZDUh+hoFAgyKgB7xQ5NGgmYNQHNQVKoYH1qA0oor6TUDr6+lEMTilHE0QTQWbh9qkTSA9jTCCOZigkYJihFHE/SpjtQLFTvTYE0CPSgE/emyOKSD9KIoGU9u9Ge1KDNQ4NA1p7mmvfiNNdazd/zJzXqek/FS6mNN1JEtXG8u/Ox/r6TXlA3v9qjAXFIYAjjNUeu6r8L2NSx1OgItXXzs3Qjf2ry1+3e091tPqUNu4OzDmtvTeua3pbqgueNpe9tske4NemW50r4l0YUlLkCShgXLZ/eoPCm2wkECPrVbWoMgn6V3OqfD2q6cDdsj8Rpz/lJ3L9a5OGTcAYo0pVzbIgwaqfSaa/dZ7iBvEEOGEg1e9vyypM+hFV7X3RFZw1wX6d0/p1/fprV+2xkMbjSv0FZr1tr7hrAuoZ8zRAr04diYaDBxImKy6y1cAFxdrAtk9x9qzmNbHFN0C9tHM96vXcF3YkZgV1AQ1va1sXEjzCJxXM1At2br7C4Q+YKeQKxezqHLK5hsYxFBlDGOR71Sl4MoIBFOj9h+dZxPRIiIUST2FVhmYwe5iOKd2hgMyMiqrTl3aAYEifvVZsXyNhJ7e1Lg84zNMI2559KIt7hIH3oFHlMVGkHOKZ1ZdvMDmai+YbiDIPNTQguGTil8JWTIxM00UA20xH3rSKmswSOAewxVZTwlEGTOJFasRn7UrJuz/TmmjOtzPpn8qtvJZa8Tp3LWyAQSM+4pPDJXJg0vmQmDiiFuKQ0xNLAJ4gj0q1W395qNa3ggGD7VZVZrly5bQtbJDTgE4q2zr7V24tu9aNpm4IMis9xGjw15mfrUsq1vUI7SNuciukqRue0txYjcOKqsG/0xhqOn3WtPuA2zhvrRN2WNy2YIzIFRdTKhbtqSMllqy6PS9N+PLlhG0/WtIbtl8NcXzAg9is1qvfC/wANfEKNqej6waS/z/CMr91NeVW0r5Bwf0qm3bvaK7v0mpu2bhOWU4Me1XP0s6aerfDfWuiqTesrqrIMeLZ80++OPoa5KC5euCyA6FgCVJjHrXr+l/Hut0No2Or2fxVgjazj0+lb9T0b4V+I0Go6WTp9WMltN29dwP70+X7Njxeiv9R6Vt2XPIOFI8v29K7Gi+ItPce2mt3aS4TDOxlG957Vfq/hrqWhtG/p3XqOnUZe0pDD6gjPriuGlvT6pdtp1WOQx/vxV9MeuDFrYuIQ9tgCrIZFTdjvXkNMmos3vE0d97TuIMMYYD1HpXW0/wARXN5TqVg7jzdtgAD1xUTt2gfajVOnvJqrQuaa4LqExgZB9D6VYGMwwiqpuMc1Jk5qSQskGoRJoiRzQnPFEkwfWp9DigHOY5og44oAwaAyTRTVDJjIoDiIozNAJyeDUog4odqIBAODSx7dqehkUUnaiDzRgR3oAH0oghvYU24Ee9IQRUExnmgs3TmpVYNFWAnv7UFm2RRK4mkDScyKYNAigWPSagEZjNMpxg0xE5opAxmm3j1mlIzxSwTxNEaJB4BigTk5qic/2phdJ5igdrQcA7Qff0rXpOp9U6aNuk1twIP/AC3hlP5jFY9wOf3pgxNB1LvVuldQn/Fejvaec39MQZ+1D/w7Y1e5uidVsakjIsXPI35/6Vzgw9DVb21YhgIYcEYNA+t0Ov6e4XV6O7bnG8AlfzFU2r7KYS4YHKmuno+vdX0Q2LqFv2AI8K6s/rzWg9S+H+oyOo9NuaG8ceNZys+uOPyqLrmW9YVPnsyIxtar0vW7ik7gMxkVf/4XvX7QudG6hp9db/ys21v1n9a5Wr0+p0Li1rrD2GJgB1wfcH0pix0tsYNLtziufavlSpt3ZA4ByKvt6/teSP8A1Jx+VBojB9akwpJUMYgSJqJdt3BuS4rD8v3pzHpUHP1HSdBqXN5rJs38kXbJKEH1gVUNH1GwrHT6v8YgH/TvqAfzrp/nQyDRXCe5pyx/H6FNLdYwLgWB9aKdNd/PpNTavtOEJg13D8nhuilSIIYTNY7/AEjp+pdrrWGtXT5t9pyM/SpkHn06b1DSXd9+xtCtuYqZBzJ/an3hrjbiRHYiDNdm7pepWnC6bUWr6Rxc8p+lZL1yx4hta3pd/TOf/MWGB+4rN4amMAYEnbxWTqVz+GtvhgZ44FdQ9O1GoUHp7reYGWQEAqPqTXM6l0jqyNDWJULJZcx9c1OPHL2Sfo/TybfT7YnJJn6TVjks270EVUpazYtW7o8N1UCKVrstsBkxJ+lZu7rNWKN5PAg1Q+pC6n8M9tXYuFEep45rQkLk9wK55m51IFoB8Yj6bZ/tW+FMbSgBPlA+gilNpHB3AHOJq9pZjPc0LlqR5cEelJ+T9jOth7RL2GNlhk7SBP8ASuno/iXruiAW3qlu2x/JcRf3C1i2sEuOWEKpJHrVdq+t2VCkERM10llLHom+Kum9QU2uu9KtehdLc49cZpF+HPhfrEnpXUFsXAcKTvB9jORXDNtfDIAJJPc1T+HyCsrBmVxnir1iZY6934K6jpLgNtreotbpm0Yb8org6/S6jQ3GRkvIxJ8j2io/M10dL1PrGiQDT627tn5LkkD8orq6b48NwtpeqaW3d8uASAG/MUxHjwNlvdcwSYEMCJ9629OBt2L+cXLggfSvUGx8HdZUqEfSXWEFrKkD8isGlHwY1q1PTNda1qcrbujY5/SP2qYdPO6gEWDCnuD96wbQtsJJIjvXb1vR+s2B/wAzojZG7+c4P3WR+orjXbX4YXLdy6m5cRPJp2tnSgqloFgCSfemJ3LIUH+tWtplJHlhxBJkxEelRrNwW/E8I7ZgNNZZURJHGDNA27gM7O8Dtj1q4BmA3DjAmmFlrhALQs/NNXUigKwBYfy0nhyCPXiBWtUREMkMfUcVUytIheD68ikpjMlshsAY4EUsjad4wPWtJUATJkHFRBsk7SBPB71dIS28mSZB7RgmtWtZrrA7pRRIqs6m2DLoxI+UAwKpe8zjJAHb6f1osiBogAznvS6gqtpW2BjuiDUACrJkmZkUupViiDECWirPUVId6ndk7tvvM11Hv2W0wLr/ABgwA5hhGa5Qt3AFAJndIExXRv3A6ypBO6SeIFORilWtoQhMEncM1GO4AAT3jmPU1UwhSBEkyO5FBgztJXjgHseKYLD5bagTgwPqaS5JUCJAM1YjsrqsTEcDFLfLQxBgZKiIj70iM6MCFKiJOZrXbYqygkx2YVmW2pJ2tzwWPBrSjNAIwRjJ7RFWkNqkDW0LE7g4yB7GkUuAWIDT2FQvuAQsSFOATMUgfcgLMBH+UZrKaXUKpVcjdOIH9fzquxi6WH1NX6uz4RVFYljkkdhVSiJ+mfet/S1o3EiNsEGIoDbiRgkiBxNUkw29VBHDCIz608K4w4P04qYLAFALRAHpUS7vYMgkTHvTW1myCqksAZUDsKCTZuFHXzA7oPv/AEqLrTorlu1dJuozqhDhAYk5/rBq6434nVm8RyZ2gRH5Viss9zWsXQi3skHsa0eG9s+JbxI4WazZ2kLqtO6MWCh1JwB2o6dWTRnxIlyQp/mAqsMW04V92bhM9/8Aealu4RpAp+RMktz9Kv0qNc3EltxPrFEXDbslVySvzzM0LivK7XwD2H5ZoX2LW1gCUcZiRA7VYaLFHQbx51OD7VSRiWEr2xQG/ByBOTTNCSC26KuYmoAAh8ymfKa0W/MFnaAvtzWViNgExnFWWsInMTSi9j5Nh+UGTVZdWYJEwZjiPendhG5se1KYW0F3GS3HpUiKjkkBJkyM9vWasXYzkhWgcA0qKpMEHHcGKYkRKkkzVQGXwmhclciPWaB9wc+gohiW888waD3VKkgEbT8uaojeUKcnb5oNOH3PgArGZ5qoFVbzAlSc7cUwG1o3T78CaYozBdixg5gDmgdvIksfXilhiS8rBJ8sUyAeCDAy5mKYq3T3lRGt3FDJkke9ZWsrLNtVc4IzWlBuUNOJIg1QzGQXPExikOhtKDJmB2kYNLtbO5ApJMUocMQIBAzBMVCYJAEAnA9KrIkXDdW3zPmEDn6VptJsDwxtlhtk8g1RYW4+oRhcAyIJTMcniut0vTaVtRqLl8jyL5SzHLSZxWeVxZ6zuLtogFmcbYLyMfnVT22clpZgeOcCttnWanSrde3Y091G8p8bJjPH5/rVGnuPevC0uoXT7yVYsu5eJj+lSFuEvEbQ55YgEAwOKy23Hz7QGzKn0rdrFWwWRNRbvFTDBVKsvrzisanbbyRJ5H1qppVuC7ZLsCrb8Cos+VV3Az9qJBNoGZycUvJhl7/cVQN20+cEZg1CZE4M0yiRvUnmVnkZpWkNzMZ9aqPTIoZiPTiKdgVGMSKrN0h924EcTFM9wMrGfKO/avna9xDvJ27tq9zE1ivR4iggAjgjmthvqUdRDAiJBrE5m5yJ2ivT+Lxy5+jbUM6lsQe9dvpas2s3NAwRPtFcW0rEqFgQ2TXY0Zi5fc4AssTXW+MuYiu6l2AOTicxNP4ZIDBu/HpVVgQiqeAIitSW2YSMAzPtXhvrUhEt7RvZl5gR+9WNbu3LIuhZW22SCMVdo7ti1YVLlxC5OdyGCKc3LKoyW9ux8sErXi2Yp0l1ERrjEkq3lAxNaB1fSmy9q5pGAu/IxzH1/WsFi2iSHMTzmrStgnbbEAZDE06X6XWbh8O4s22VsfaubdsaSxevOtsMds7pJ9selWkqhmOPSsWouLbtteBADDbn34rcS1lsNKgxB9Zqy3uW6pDd5yKqtRtAXK9s81YXkk4EdgK9ERmtsWQtOJJxUUkahIG6TAWavNu2RhNhA9aRFtpeW8Rm2d0CqSvqd243UfgzQa0mbhsozFRztMN/v2rkqT3PNbfhC5+P+CEspP8AAuOoU8gHI/rXPtltg7may3904wCak0XUzigOJqCfpSsm7IiasIiSM0F4xk+9UUKsZoxTkEAelI31j3oiYmKUg5gYFQie5oY5FBUxM5HPFQPAzxTsJHMRSxQQ5xSkx9RRgzPpQxORzQOvFFT8wImaVDmmjzUFIlDE5Bo7toiKa4sjdVceU8fSaCx0we8iqojFXKDctzPtVL22UgFpoK4InNSRjNGSBNJOKqGY4oJcu2L9rUadgt+04a28xtP+8fegDHJqGDmKLLj6t0zqFrqvTrOusyEvLO08oe4Nc34s6GetdKPhCdVp/Pa9/UfcCvMfBfVv8O6g2g1FyNLqWhNxwj9s9p4r6GMH0IpOk5Te3x224ZBI8wMEe9WKea6/xj0pel9VXWWVjS6xjJHCPOR9+fzriwQfaqzLq0EyIFOB3FVBiKIagtWRiTTgkEYmqd0DPNOG96KsBkn608mInFVrPanzigsBmj4jgEbjBxSA0d00Di4yiQ5Vh3mmF+6eWB+oqrtR+UYoadrpY7iqkj0EftS7gwIKW4PI2DNLPNEHtAiO9Dsnh6crB0Vhh3m2DS/hdGMrotOPWLS/2qzgH+1QiO9DVDaXRcnRWAT3FpR/Sh+H0oBX8LZj/wBgq8gxVZHmmaCs6bREQdFYb/3KDSJo9ElxGTp+mTa0jbaUDIirgYqDg0NEwTBGBwKAwPap3o8DmgYcRxRFAT6UZjIoiCamQQy4I71ORNQe+aDuafU6bqenOm1IBgSCI3KfWuPrdDd6ffFu8SbbibdyIDVWGZWDpII7iusOu27+j/CdQ0rXF/zLGPSs+Na40EExx7VM+lO4trcbwt3hz5d3MUkZrSJ2moP0qR6cVMgRxUAbC+s+lQCiBQP60BDe9GZFLxzRn7VQwNMKQZozUFgMnNQemKQGmBn7UBIqHHapxk1BnPvQQ5Hal2ke3rTe8UCP9aAe1CjGaEUBoqfel+1TigcEnNG29yzeF6w/h3B/N6VWM0SQBQeq6X8VrdcafqKi1cIgXRhT9a09T+HNJ1C34+jdbN1sqyRsf/vXjfKw82RW3pvWdX0q6PDZ72nnNlmx9RQUanS39FeNnVIyOP5iphh6g1RcVokCR3ivc6XX9O+ItK1ll3SJNlzBBHpxXD6n8M6jRBr+ibx7IObe2GQfnmivOFDzQBIxWlkJJXYysDkHmq7iTwAKgpZdyOFO1iImK492zaV0XqKuw43IcGuxDAUS29SlwblIrNmrrztxbVpos22CHMcwKF7Ta42DeGkeAu63H89drUaZRaJSyt1owx5HtWCxc1TwLC74O3Yzxt9YrOYrBpNeFZk6jZdLswAyj9u1bURFs77JDWgSJ96ta9Z138HWKGUdnWY+hrn2+larSX7iWnV9FuJEmDkU6sRobB5mc1baZgAZ5NUhwtzwbjjeMBZyafwtRujwngHMVjDFxdeDUZYGZqtGlQY8w96tUlvLBPv2rNFIUMCQBBpWWTV7gsoExmaRQpfmroQKCRzAqHE547VY1sKghjM5pMexmnoQKrio1lYO5M+tGCJPA9jRXBHrOM1UxlawpaTMjj6UhtshIJlTwTzW7ZJiOKgt7gQeCIq6YxqwIjaD2yKngSQVx7Va9n+HCkzPeqWvXbLbHXHOe49qd/SYS4u2QcRz9e1V5HetC3BcJaCJ49qbww4wQRVFKsy25VoYZmjb1ysSt9NhGQy5BpzZCqwaDM5FUfhwpABYkesGRW+NMawAynbB+1UGwVcPauPYcHcCmM+tRdygKMR3FP4rzDy/uIrU5So7HSfjnqnSmWxqbNnU2gYUwVIHuf8ASu5Pwl8YqyGyNJqyJNyztDA+8YNeOCJdUOpDRzjIpX04Km4txrdwcFCQTn1Bq5+iO11T4F6v0wG5orp6hponcibXX7d/tXmnvujBCDbuBiNtwQfyNd7pXxT1joxhLramypytzJAr0dvqXw18X2Tp+paa1Z1BGXVdrD0O7H6mm560+cs+qJN+wWW4md6loHpIn2rsaP4h1NpVGqsfiLZ7r5XH24NdXVfAHUumG5qOjumv0r5/6m1gPQTg/nXF1Fhkfw9bpL2lu7TBuKRj1HY06He0vUNJrUU2L5Zu6PgitJOJMCvJfgWuT4ZDq3edpq/SdU6ho4QxdQCDbujP50R6YH3ogxXN03W9FqWCMXsXScJcGP8A56t+4gBmBAPBHeqhxkelQHEUA0rz+lQHvQEr34+lTI9aABHbNHJoAD+tGhPajwcyDzQQgH2qRAMEYocD6UREgetFQRIniofapIjigOMnNET61Io5BqfWgWCKUyokVYDQP6UUgOZo7t1HbSkURYDBo7s8VXmP71JoLtwPBx2mj6f0qoNNENNAxUDtU2+g/Shupp596BCpz6VATTxA5/KoQPT3oAr4I/Wm3CKQqI4obSv1NFWq00cTVIZh7U28k80DBNrb7bNbcfzIxU/pXT0vxD1XS2/BuMuusxBTUeYkfXv965gYdjULcQc0Susbnw31M/x7D9J1DfzKDsJ+gxVeo+Fdaqm907UafqFuAf4TbT+Un9650SCCJ+tCyH0tzxNNcew3rbMUOyXhqNJca3qbV2w4wZprWsuKf+pvX0IB/wBa61j4m16jw9fp7PULPEOAGH6VF03w31Qk2Lz9K1LCdt4gr+U1Flc9dcQPOp9MARV4u23J2XFMUdV8M9W0yC5p0TqFo58TTsP2Jrl+N4d3Z5rd0fykQaYrqZ+1SsS6u+FIFwH/AOZFXrq7bHzSPoJoLhKnmDQJlSrQV9DRkFA4Mg1O1RWO90rRaht7Wjbugki4jEGftVP4LqOl3+FrU1NnkW71uCPYkV04pQIJ96GuLd1emSLfUunXLBEnxEBZfqIqhuldP1B/FaG8zKyQf8zelej3koyN5kYZUjmsd3pmjvksLS2WP81vy5+1TIuvNajT6jRqXu2rnhBoBKiY7cVzUFz8eLlxGVPELEsY59q9e+k63pLcaPqFnU2wSfDuW8/nFZ72qsOzW+rdPeywHzou9B9TUnH9M45wdNxIIIPFMGE5jJitX+HaV0b8Dq7V/uqGAR/WqX0t9CZtpI7Bq43hU+LLqvLpbsYkRWTQK264SBk9vof61frna3pLnjKUA4BPeaq6cd1q6YkNc5njAitzrinbQ1p3j+UDImiUYd5HpFXKRzPagWzH61mcqql3NsDfhZnOBWb8Npn1LX0bczCBLyB9K064/wDJEyMOsZ9xSdOtpc090soy+D6dq7Tnk2puJ+HldxI3EEGCaFh9ZpXDWNVetMO27FX+EyuYaF4HvSgMZlSIHJGKs5wdHQ/GHV9KNupbx0GAI+b6jj9K3nrXwz1k7OodPW1cjDJbKMD6ysfrXA4BG0SfakuWAV85BzxtraY79/4S6f1W5+I6X1w79oHh3U3KB2ErH9a5XUPhjr+m0jp+CF9d3/VtXARHrHNYRbvW3FyxfuWyP8rRW7Tdf6roSEN97iIZVQwXPOTTBwxutXGtXEcOP5dhB/Wjn8OJVsvJlYjtXs7fxlo+oItrqWjG6YJdA+fYxirtT0PovWV8XSa29prkdzuA+xrPxNjwwBK+RC88Ad6rJcPsdHVhzIr1mr+C+r2mS/YNvWJ/nsgKY+neuFqk/BXzZ1C3Ldyeblth/Ss2YZrGLReCDE8CM1H0twGAwMGTK5FaiyoyM+0FvMhjB+n++9Aed3IOJ5NZ2xhjXSXGYGCSSRBER70TpbiuSORWoXLlvE8e1VeK0GrtVT+FJMm8AT/6eP1q+30+3ejxtSUE87Jn7f61Wzy2BP8ASmF5gu0PA9qdhX6db3ui3dm3jOSf6VT+HRMIXIPJYgyatYtuBJlSe9JdLEBFEe+DJirNFG0B8nIOPcU4AZgIETwKBsFYcMASciKBVS0EGBkRzIrXqSug2ia54dw2dxCjII49/Wsut0zabShnIO59oG2KU3rqrhypHAjiqmRnSGuh1DblCkxOc1IrOGbbMKIqwuLA85AkkCO5owEJEx3mkuTcYbiMGtoniSxgyTx2p17zGKFsbSPLJJ5qWwGU7TOckCms4jkbgoncvearcsFELmYGaLzaaWU+bOTzUMMFJiVP83IqqNskqysCVmR3p1uG5fAZpYmApHPNS2F2LxMkiKQibgJAOYkHiiyOolhbBf8AigKBBgzNZ7zLcvLczu+WDPArJZuLbTYFghjDd612oYKzqeT3rOYYZbyhpAIgy0HtROoNq7uRN9oEkAYNZ7G3Ua4r8iEGccAUfOzLKiO+aYsxuSy91LbKxg9p4rKLgV2QKfK5AJae/NM164ihdzBCexxVKna/qDUkT1cwa5dtqE5uBZnj0p9a0alzKkKBG3E1l1DA7OTnB9zXR67Zs29baSymwLagwPf/AENUYW84hduOJqyyFtIRtDMQYY9qoXid3Bx3kVoVSbJuAwQI+h7VaiooXEiCwORWjRrL7WgKVJBGcyKqe41oNDgHgtHvil090WSpX+VpMCp9C66ASVj5pH2qtnL7cwZnkd6s1B3JauADcxODWUrtaCSfU+tOKLkVNnibhnkMeRQnYpzJbjFQOyWvDKDJmfQRUVjICnJxiqUM4EVGEGOPc1A0mF8x+tPdh9og47kzmroVSA2Fn2YYNVsCPmBM4Jq4OysNuJ7k8+1VXDCwc8xJ/WmiW5ZZk8xB71bZPlY7AZnAPHvVVtgysFYGKtX/AKK2l8rEmc/N/pQQE8CIOMetKwlNhYhQ0/erSkQongHnvWduAqiDORNIpLamGDRuRoOIqMYVyeQO9G2QzA4G4zNMgB3Zj0A9arOrNOw8dSIWDxOM4p79nfs1CTCOwIyM+tVqkQZAb2qs3CFk8DME4ms5qtKa66NF+Gcs6282s4U959aXSm0dGyBWNxnJfcBB+lZrJncXKKS0ADEitVpioZZGxuDzOf0q+JCHaGIIIKnilwSCsHI5xUdmZySMnHFTkD8qpp4/hg43BuPaqyQg3SACZ59aayrKBuRgSTjk/pR3MLcBRLEzkYH96grLkDAE+pNWae2LhuFgRtjI4M0m1085QwRGRipbaJ2lgzYO0xMVR6hLCbdtzI5ik8NQjW+xEGMTRe420wYPNC2pvgiOMg9pr52vaoK7RERWa4R+JAIk7QT7Zro3bF+ykOoyMEGa51zD59MmvT+Lxy5erLSgXlPriurpiV0msJzFkiuVpwTcXzAQQQZ/pXUtqW6ZrxwPD59M115eM/TDBW0SGEqBW/Q3BZdLjjcm0gr64rnadSNOfFG0j0rVY1LMrLbXgckV4K34L3rGzaBLTzHGaVXV4hdvrVBVmG1RJmfvVqWbjAfKpJ4Oa1VhbtkF2VgGU1TcP8U7SYERTG3Ddjn0pVRrkwQIEyaFU3fGdfDUzuIjIpddpjY0JSdwdCok9+3+/atAbYsgAkMDxmqtYh1TKxIUqJyJnmt8fUsczTDagEjmfpV23kntiq1tPbRS5A3dhVwMhZGPU9q9MRnLiWyTmPpQZ9hO0g+5rU62TpsnY24ncBBrM1u2waHJUrjHNUe3/wCGerPianSsSFu2Fe2D3K8/oa2XrTWtXftFMq/HGK4//Du6i9eRQYKae4oBzgAf3Neh6kB/iRvL/wCaufXGKzWv1WcggxigU71M96fMVFVwAKVlmmIIqcZigrIMZpGkCBVjEgY70jQYjFVCHilP70xzS4ignJpDzingdj9qVgPShhZxQImnAxQAjNBWQZBMQOacGgRUGY9qATJIPcUoAFGDSZDGD9jQBGNp4nBFWPO2kY7hBHBphlQv60FR4waXtTMO/rS/SqgeuAJNQVIxFAdxk0Csm4ggkMMgivpXwr1gdZ6LadyPxFgC3eAPcDn7184HNbug9TbovXLWo3N4F4i3eUcETz9uftRY+jdW6Xp+sdNu6HUDyuJVhyrdiK+WXLN/Ram9o9UAL1htrGIDe9fXUdLqLcRw6MJUjMivH/HfQzdtDrWltzdsiNQoOXTsfeKsYvTyIJJHrR+tBSIBGRUAxB/Win7CmXBHvVf1p1juYiiLFJBg06+1UgwasU1RZnvTA44xVQNWSAM0Uw4ntREEZpBEjgfWjP6VEPHrUERxQB5oAnOaB4oRJjFSOKGJBnBoqEYyaSPWmPFD2oK2qRGKYgccUsGPpRBAqZ9KAMUZoCPeiJnNLuwfWiDNAwk98ioZ7Z9aSTPNNJIoDxiiZjHFQARUAycYj86KEZzQgA5zNGTzFQRRCnmgQDmmIHFLEGoqGh2o96Ge1USp2qduTNTsc0BHHvR70sZ5x61IiTxQP9KKnBqsGmEHnigsDSM57UVOI96rBkVFIjNQWc1InFAHsKNAOcUDijiJqc0C1ODRIAoGgk1PpUjFDNA0kAVJ7UPrQFUEKVcXbZKXFMh1wRXo+m/FrIVsdQRiOFvoM/fivOqYokgqRE/WoPbdQ6LoOtWRfRlW4V8motZn6+teU1/S9X0tyNTBtzC3VHlb0+lU6DXa7pl3xdJeG0mWtGdp9R7V67pXxBourK2nvotm8ebV2IYe3rVNx4s2iwDCAD71UVnIH3r1nVPhIZudMaG58F+CfY15u7Zu2rpt3rT2rgHmRkIg1FY9xVu4MxQuWLN1SCotsf50ABq9rYIJAnviqypmTx61MHNv9MaAllyuM3SMVQ2jv6K24bVXrjlhtAgpH05muyGYTB55pTbZ2VgzSowBWLP0rhaPqXTrl1mvac3HDQt3sPtzXQt2lC+Lp9T4tvmCsFT6VaujtakeJqdIggzkbWrDrOlpauJe0qswJzmWFT+NYY22Ulrjgn0AqeJt4Jmq1vG44tOgRjwDgmm2pckWrquVHm2mYrPLjqYNt5Ukz9+1EMpElpzwKoJYnMiOcUyiQM+9c8xldAZN4ZfpOap4xjmg52n1+1AZGK1DTCCpzPrRCjHtxSAeYkmCBigGZZwOeRVVbme3NDdmDIHek8XEH9uaByMUSrZX+bNI1pLy7LnmUGQImKQE5MRRVj96vgQaNEbDkjHbgUq2DakF5jjEVazGBxz+dKGM7QfmwB60FZbbAcx9auW0bibggg5nbWfWhla2ImVz7Vka7tYYntHcVcRuNuDBOaBSBIMmqrV0FMEHsas3HbA71Kisyl0uCVBgmO8djTHW2bYm+IWYBUHNN4iiZHtWTW7R4TJMNumPXH963x3VdEWRcWbZDBvSq301tlXcnmXvwQfrXO01srcGzyljJgQa6guGJLAifvW9MaNF13qvSzKah9TaEAWnPb6969RpvijofXNMml6rp1tmcNc/kb1B7GvHwrT6T61XcsK2Ij3q5Feq1/wJdW0NX8P6w3bRB/gMRkdip/vXjry6zQX/AANfpbumujkXODnsa3dO6l1Loz7tFfMAzsNeotfGXRetWF0fxH07cWIh3UAD7gzU8N14V3BDSBB9DVtjqWs0alrDgwfMHYkN7e1es1v/AA96frF/F/DnUFz/APo91wVP3Oa8lc0Gu6Lqn0fW9M1hnO625Mqw7wePSrDHX0fxFp78JqVbS3OJOUP3rqq4ZVZCHVgCCua8u2jtXQDbuMoOfX8qpU6rQEXbN67p2kgZ8rfaqmPYBpO3APpTSDg1wtN8QQY11pQo/wDNQmfyArrafUWdUofSXrd0H+XcNw+3NGV0nsKYSDxSAwTuxRBNFH9KP8sxQwTg1BIBFFGDgwanymQD+VQnGTioMiggPmzU5qRmpjEGiABNTtU3ehNHtQCO9TBFHiagyfSiliBUiaPEiKlEKBFQE00VIjFFCaYMsf2q3TnRLuGttXipyHtMPL9RBrenQrOuBbo3U7Opjmzc8ripo5u/H9qMyKXU2NRomK6uy1hpjzUqPugq0j2qiwcVCMT96XcSTTA9qBYmgVxTznNGgrkg0wc8xUIobRM0QwaRkUQcVVBEnNHcRVFvaBzSuguKVdQVPIigH80kmmkVBZp9RqtE4fRaq5YI7KfL+XFdNviL8RaNvrHTretQgAvb8jfp/euSD3o4imDpjpXQ+qCOl9SOlvf/ACnUj9J/71k1vQuqdPLG5pGu2l/8y2QR+81lKBwAwBjvWvR9T6n04Ro9YwT/AOVuAy/rxTDtzluhLo8wR+QDE1oXV3f5ob9K6zdc6drk29Y6MjGM37Ag/WOf1of+G9F1Dc/ROqI5HNi7gj2n/SousFvVWyPOu0n3/rV67WBAcH6Gay6vpXU+n3Auq0bKv/y0GU/Oslu5HnQlZwCpwaYrqkfrQrGuruooG0XB7mDWldXYd4LG2M/MKGn29jQ3EArEqeQSc1Ym11JVgcUGWorn3uidNvNvWydNcjyvZJBX396o/AdY0qRp9Va1yAj+HetANH/urrEe5qCR60HCv6rRX2a3r9A+nMAbiSyk+ogUtno2kuB3s31LGCm0D9RNd8qGU7huPocisTdG0NxtwR9O44e00RUyWYrh6vSXNFcFvLqeGAxWR3G6C0GeK9E2g6xpnP4bqS6q2Ti3fUA//PetZLmq8Mb9Xobtphk8XB9iKz8Exwtcf+XVZksdwH0q3p3/AMhIY2kkyPvWo9Ft9SZW6d1S2xgkWuYH1qf4dq9BZCXlkoQMe/0pynWM4Eg+tAtuM0m8BiGlSMEGrSn8MMCMxA71xLFOqX/lmYGCDgj1rPoC9w3Q7yqEbMfnVuuJ/BED5mcCfvSaIEW2eR53j6RXaXOI0i05+XMZiapuW4abgZWjAI5rSp28H8qc3CYJzHGKz87DGIKjqZO72iZrDri2haw2kVUuuxkAciK6t5Vi41tAjEEjbiDWTRai5qP4bqLsDcGZRXXjy2aTps0fWuqdPCtptUQDG5HUMfpXb0/x018eB1bQh7fE7d+fp2rgIFtPvFkLHeMUpt7idhLbjxNallZx6U6b4T6yVVQ2kdJI8NmAE84PrA4qu58FMLbP03wtaZlFY7DH5wa8w1kI8rbuK3+ZQZ/Sr7Gs6jpABp9S6tz/ABF3Y+9XDtR1Pp/UOmuPxXTdTYI5DLvB95FYjeV7RZYwQD7V67Q/HXUdPNnXWrd63wTBaf8A5nitT3vg7rkvqdD+Gvnm5aBtsCf0rN4lz7eEV1Kkhh64qMRBjE9ua9nqvgC3qrQudF6yt1eRa1Kmf/nv9K4Ws+FOvdPlr3T3NsEfxLbb0/MCpifH9OUJzuGRyIqFASNxBg1e+h1FokXTbVjmGJEiD7UxcSC8A+wn8qXpO4zgAqQRg8UoVVYMQMe1WF8GRyM4pHYHyRz2nvUielA3HiJoBNrHOPSP61ICtu3HIGN000kEzB9KomFTapzxjmOaqAk4AGc04Uux9j9ajWmQB+QeQo4pp6r8MwZiZinAJxBxgfSgWKsJwR39aaGNs9j2jmiEKboPl5ikNpAWKAupjJGK0tbubgFVgCQATgfWltI53wCSpkr6U1TbAyCePQCsDpcNyFZR5jGTmuh4N24gUA7uNpMVG0TbVBhW5z2pOTVjGy7RIiZg/StFu6hthnwAACB3NT8LdDFLlvwyRJBPNTwWWCpEDFXWftWsBVupsDEAsq/MPrVvhQZM/Q4p9Oii8WZJAXg+tWBHu35BBVSCZGKlq2FtG2ARfVSoyJUnNYg5F0KSoM8ba1Okai5aRt43bp+uSKyWwzXGGzvx25rXE+hy7zuIg4IxFXPfuHa96495hgEn8qbaAkEAZpH27cGSOQKoWzMCSCN3yk81sFyLLkTtYwV5+1Y7L52qILHBNaReIDJCiTghTJ+9SkV3HkgOJE5B/as9pWEArB/rT3x5cHvPGZg1VaJFqSDJaJ7/AHrU8FzbkUN4eJxmqi7hidhdok47fQVHZ3BVzKjkc4pUukNu3YXk5mKuIsRyF2nCgme9XBVWNk4M896qAFy2UnAPerAQAqZie9ZLDCYO0k5P2qMYAOfeirwAhAKtgQcz6+lIxdmAg+0jFGZTGQoLwuaVpwCNw5mrdSy3VFtsRBCxmYjmkBLyY2xHeiltKWtsIkAgcQMzNTZG5bZmSZjtQ2EkxHOJptPcJsg4EEjvk/0oi4PcuCSV3qOZAGO4qmAIbBngr3qwEoAe5JJj9qqdlVGB3CCQv1pAgEofJt2nOf0pElYPvMUxVkJPAbBg0NkMRurQtt7VtqciTB/OhehWG3B5pApBLSCCIg80pQ4yC3aRzSLgghe1X2pKbBIIB5rN6AwQTnNXKfKuTB7xzVZIBCoATAMgSadWe4iERG7vQYqoBEzMyKZGBUScdqlDo1zYR3DYcUiKc7VUsSZkc/2q9PKwCgZAO4emaCWxbUGIEnHJrOmKbpeZZ583J/3701gBVMsM/pSvsfcpIySFJBzSq6g7sycebiKv0r2IVSHhAIgRtoWkVFAXgHirb2oNydqqojMVgN5t0honuK+dHttjVrL5/DPbDEtIxXCxurdcYLc3qZP83eaxEAMYFev8U6cOXqyxBvrBBjNdYAr0jXnj5FH/AM+K5mlXdqFMwADNdVgG6LrQ3ytdtL+tdOXiOZ4ouom35WOSKBueFcU22OZBqzTWvLN5Ut21JCW/v3q65qE8Nbdu3bLDmVwQK8WRtRYu7mYEgkZkVr8Nzbk4BqPbs61btyxpVs+HHDf0qM7lYknAED1qyLxUPbdANxU7u69qpBjBxW+/p7g0+0iHjcs1g8KJLAg9xVUfEhSOw9BVIIB+bnuavAU2SJMhpqi9dtJbthmIaTOOAKsjN6YCzfi3LEhT/LPFFSD/ADAn2rOl/wAa61yQ0khGAMEcd61KttkIZyrciBXoniKr1xSgUn5GOJ70geODWhNGt83Nt8WyqzlcE/0rMbNwgEFY+v8AStDsfBms/BfFWlJ+W9dW2x7ANg/0r3nXNP4WsRwTGVK9gf8AWvmmgB09xrwYKVdGn6H/AEr6r8QJ4tldQvEqxH1FStfTkRKzRAMGohBTnIqCe+aypW4yeKU8Ee1O8Gq8SYoAR5ZmqyKtIwfp6VU0z2qorgz7d6kYpgIaaU8GgHAihyaMGO1AgTgUAE0e1Lk8YphPoKBWEyaUCKeMe1ICQaKKiJkz9qRkMirFOKhMjiiKF+fjioNyvHamIM+tGZEgUCOBiqoAmKtOc4qrM+lBD/s0pEkH0ozPeaGD6VRJ8vakdVZWRlDKwg03rxUAkZoj23wN1ltRo7nTNS03dKC1sk5dJ/pIr1LILlsh1BV1hlIkEelfJNJrr3TNdZ11qA9k59CvcH619Y0eqta3RWtVZabd5Qy0WzY+Yda6U/QerPpCrjT3PNp2bO5e+fasg+mK+l/EXRV650l9MNovId9hmHysPftNfLrLGWV1IupAdTggxNVmLxOf0ojHNLP2oiCKIdT9vSnDHaBI9qpFODNUWSYxTKYj1qoGO9Ovvigtwecn0ogwJqoH1/Om7VA4PNEQT6e9J+/rTTmQZoGyO5x71O0Cl3kkCiT6GgMRyZpe5o5nmhMniaigRMihFHtQMzMVQOB2oTnNDjtUwaIYEfeiPcYpeBRBx6UBH+5ogleACaUHuaYHEdqAgkLGKPIj09aT/eKPIwYoGA80TUwRxxxQAPeiO/pQAjBoDHEUwzPvQ25iJooR3pfWmI+k1OcVAvf2oU0RNLBoJUGe8Cp35qDk4/WggoigRUqhp96MGKQ004oGBM557Uy1VRBI7/agtBqc8UqmaM5qCfep9qk1IxQA0OPpTQJodsigGYz+dEVOaA5oJRmB/rQ7/XFQHPaKAz2+1R7auoDEY4mhNHd6mg7HTPifVaApa1a/iLI8pYCGUdjM5ivSPp+mfEWk8RWW4SMXUw6mvCKafT3r+iv+PpLxtP37gj3oOh1PoOu6WGcD8TpezoDuX6iK5kLcTepG09xXrek/FNrU3F02sC2bzD5gDsY/0mreqfDOk1u67pY0+obuCdjexFB4g2lIPIP6UoBHHat2s0ep0F82tZaNphw4Eo3uDWZwACY45oqqdxhsg4qpbCoCGG/0O44+1XFZB7e9KfLWcWXGe/pV1hNghlVoAbgr9K5Ou6Nquj6iNHq1NkjaVYwyn3/Ou3dtJqLZt3BIweYzWS7pNTp3BsCx4MwxYGR9Kzlni65q6traBdQrM4/mQzintX0vE7CRAnIrbf02la0vjWy7vy26Iiseos+BB01m4ygDdALRWeqgqD/MZJPNOy7U4g9pqizfYxutkEHGCBV4JuorTBB4rPxuoUMQZIgioMtJHNQkq2cR61N+J9alFdxRbzPlJxNKSd3zY9Ke467IJEEjmq2MsIz71Ymo6nGyN3rRBgiaa3p7txhnap4J4rNqr62dSbC7yyfMSME+0VZ2NAO4H2pCvmVpjaZqlGutLrbxOcRWjLQO3ep4M2uDHTgiQQ0g1zi21u5rZq3VfK7AEypJPArnLeGwkmQDBIzXXjOma2aa6Bu3sADgEDNbN4dfKwYTE1xl1SpJY8/L71vsXwnlC7kbJYcg+lS8WpGtrO8bDIHsYqtLDl/Mo2jgmtFu5bcYbmIkc1YvrzWdsXGbYu0wJJ4IxFIg7z9xWrw5MDCnvSC3AIjAxxzV+QScQT71Ytx2IkhveKzl1W4VDHPrRR2tHcVkHmrKNQKmc+bsKRkVvKygx61i110DwnRipzJEz7U2h19x2TTXQ1wsSEb175rpL0y3aXW9R6Q/4nQ6i4o+XwycGvUab49sarSfg+taK1dVxB3jck+424ry4C3AF/mP8hpWtiIK8dopkqx6m38M9C6ruHSVe1c5D2rsW/oQZrhdU6R1ToZjW6NrlgNjUJDIfsMj71z7NzW6DULf0GquWYOUU4Nep6b/AMQ72nteD1rTretHBuBYgdwQOadw15K7d0d0I9ovuadyjKj3pCiFfEt32tXfVPKY7Z717rW/CHw/8UW21XQNaNHqst4Q43d5XtNeS6p8O9a6C0dQ0bG2MC9bYMG98cU2Ln6Npus65EKXwNVbiNxIVx7zXW0nVtDr3Fu1qEt3DAKXDDT7diK8fd1CuBsMlTkAwaZ9HdukXFUmMhgIK/cUTHutr2yVYGR6iir59K8poup6/QoqC7+IAWCt3I+xia7Ok63oNUADeGnuCAVu4k+x9KI6Z96HPIk0qzs3r5kJwRxTBwRAEVVTj60RkQPzqCCORPpUKwOKIEH0o0SY4ECOKH2ooCeaNSpmgMk0Kh4NSYx6VACYnE0cEVO80dsmqgEk4mk2y0gkFTIIPBpgDRiit+l691HTp4d0prLKj/p31mfvyKsX/wAP9UZoW90vUE8HNs/7+1cvtUKK4giR6EVMHQ1PQOpadDesImrsASLlg7ifsM1ztwYkQVIOVYQR9jVmmv6nRMX0eouWWP8AlNdJutjWqF6r06xqSB/11UC4PoabRywcTR3Ub40YJbSNdAJylwf1qoGqi4T7Ue1VBuaKtQWRS7ZzFSSeDgdqaRHIAoFI9qXaQMVaVx60IIHHFBWHx9KYNmBUPagUniqHDZinGeKoEgnNNOagt/rVbWkYzthhwRg0d3oaO4SJM0HQ0fXOsaEKtvVm/bH/AJd4Bsek81pPUehdScnqfT7mkvH/AM6y5IJ9cf2rkSD3owCIoY6j/DDXU39J19jVLzsJ2sB9P7xXI1Wk1nTzt1umuWSTEkY/MYoLZhw6vcS4uQ6OQa62n+Iep6e34V3ZrrXBS/kkfWoa41q86sGssVPrFaE190NF4b1/9KgGuk1/4a6kxF+zc6ZqOd6SUz+lJe+FNaLZvdN1FjX2uQUeGP24/WqvyjOmrs3YGbbHlW/vVxWFmuXdW7prps6qy9q4OVZeKFu49vFm6yiZgMeamK6gUkc1CKy29cUxdQmeSvp65rRbv2b3yP8AXdiKgJDDIwe1MLjYDQ0dmEipEie3rU+lFlYdT0Xp+qfdcsJbacPaBVh74IrKOm9X0RjRaxL9kZCXgJj/AN2K64BNQ/tQed1Gq8VvD6n09lMYvWwXH2j/AFp7WkW5pzZ0j2LhJld584+2DXoNxK7TBX0rDqOk9Nv3BcOmFm72uW8EVMg871Xp+sizbNry+KJZRIODWXpoA0ZS5/1RcaZx+leo/B9W0rTo9db1FuIW1eTMfUVzOp6hxpXXVdI/D6kYW8rYH2/1rN47MhjFvimBxPartP061fsqo6nZa+38qkbSewzkflVOp0uo0zhbtp9vbIrn8bEyk1LEaO8ynOwj86ydKXa9xh/KI/3+dXa64LekZidoODIqnpb7jf8AfbtxgxM/0rc64o6A2t84JHcetC4iXl2mUiMoYoI4M+xj61BMiufysUDb7LOPWqjqF3slzyFeCW5rSpjvkVyepH/mLgXAiM+sV1/HytZbiEceQoR2Yd6quaZW+YCSIxWoJFlE2L8g4xmqkR2O1ckZO6t/6QkVWn1Okg6XUvaYNIK9q7Ol+MesaLal0jU25/mAlR7RBJP1rmebcAyGDSW2sXP/AF57GtSyp09OfiH4b68oTrPS09muEK49pBmlufBPQup22bo/UbunZsi3ccXBj0MyK8lrbEaRrkeIVMgKDIqvRpqFTxLjOtxSSm4wVovxua63Ufgf4k6ebjWtINXp1HlezDE//Mg7v0rhXbd7Tk271prbggFboCxPuTAr0Wh+JuudO2rb1AvIoiGJB/PNdaz8dWtQFTrGmtbVkMHUNI/93b8qYzf7HhEt3LoW4LbKv+crirFtAZJVp7ivd/4R8G9Wure0eofR3XMkI24T7g1m6h8FdVKs+gvafXWyPlQhGH54rOJkrxuSYUxTqpZggBn61brNDr+nADWaO8jkwV2HHvx/WqwrLbLbSNwO0yMms2Uw3gkDctxTEQCIINRLVsr5lBgTjFBTc8S1Za3ta5A3dpNM9t0d7cqQvcdxUyolu6u0WmB2LO3v71cEslmYIixHy8RWMypyxmZpVUHAmB2qYvjSdQGuhm4B5gzQv6k3LqqJPIn0qosAAD96DnaMj3FJMNU3rt5rxEEgQA3Ij/c1ps6i0um8NrRJBxPH1qmFIzmiR5QD6yK1UWi55mO2A2Jir7DhBsLqoumMtFYwFyZjtNQKu3b5SVbg+9TFWsgDBZODtM0NIWCFXBUsYP0qlfKwg8Zin3MGBXGea12Sh1BPD0++2wAZyIjgVVdtvbQkk7okGau3sxAYkrVdxSywczgj2qy0pNLZcne5B85BUGSPY/nWp9nhKjCCpMHic8Gsys1uAG2gnj+tEklTuO4z2FXe00jLCksJJby1ValxJAjdOcZp2dtgDMSAfSlshlMSNoyZ4rf0upcXxIAAyeAcGommIRWYAOWxnM1aVuMFuKsnfyO0cUzM/eCAZwKb0iKDu2kEe1MSoMxwcwKrFxmtEIozMhjTiAoG6DPYe1ZTR2hQpZQduc0izBLGc0eCSpP1NVhm2yxEnjbxNVk7cADEmCfSgCVJB579qQ+YtkmRn/QULYMAxnvniirclDyT2ANMHCHYRumBJpFu3NptmWUiOO1FWJPlHHegvvlC02rbBfU4/SqJBubWSAI+9P4rAMrOSCPrVd5wXBtuDgZFSCpbu/2B+5FBSRcALHYWlhHH096aQkSdo9h2pRD6lpK7eNpxEd/vW4H3KHkNgGTOcUty6T6T2kcVFG1X3lgO2KQqAR8uTmT274qn0jZdADuDdxmB61cHUBT5tw5zisgGcCY4Fardl7VtHCjY5JAIgkcUQb9tkAwQpO096e0sBZIBjERmkZ22g+ZQHMZmPTNOjM21e0zx7VFWoymGxCcwKYC5dEWg25mhVxJ+lS1qLdlXa4FGAI4BGas02pu6XULqLBtymUkbvocj0/esDM5AUBmO6YxmoqwR5Ru7TVl9Wus10kbmZmg8SZNVidxziBH9a0O+zmSA2CYMd6VQAsSB+9HbuUHgg8GlZYujOIx9a+dj1Yr5TccjmKzkedjMjtW11ItFZGe1YiQSx5njNez8fjnfWjQr/G3x5RE11Lsf4JczhtQo49M/3rm6IEsATE9q6N4EdHtpMltV+kE1efg510sIKgAKZM09uyxugPiCCSac2CyicQ3m96vW3KEyIrzR0kW3rtrT2XS1aUbziBj71kuaq54MQgubwQ0RWg2xchCQAcTPftWFmuKrKwACtG4DmqV07uvF6wjIDuKgMprnX0ueM9wtAcg0fxEKLQILthT6VY9t2ZVjcREj371i0Y0tC3MOWniRWbX6Z7yE2SNzQCoaCa1NuQDIZpggDiqbjurlAIIxMdzW56zy8cnTWja1aWXDLtkFW5BgnP5VsGVDTEdqyW2VAzgEuWMt3rWiEyOY716Yhi+225n+U96oDiOeB6U7q7eVVJLcQKoIaSpUyMEEVQ0b7yLugE5Hr7V9at3Trvg7TajkvpATGZ2nP7V8js2/E1NtGkKXAyOM19T+C28b4Ps2SM2Lt23HrJn+tK17xYrZJCmcHvTSQCKrUwzI0hlMGfWrBzxisKUt3pDxIqwgRAFVyOJ9qAziJpGXuBk80YzRiaqKWJHfv6UCadxBJFIaBaBpsjM0OWoEycUe2ajc9xUmKAgSMGkYQe1PMHFAwQaKQGAefaKcc80sACiB7z3miFZCeDiaUIQKt7YNQDMGgpPcHmqWk5rRct4FwHjkVUwkUFU7anAmKkEzUohfoKYZMUMZqVQGxIPEV6X4F6sNJqm6ReYi3f8APZJOA/ce0/vXnAKR1cFbtsxdtHchHIIosfYM8+hrwvxx0f8AC6u11fTpFu+wt317KYwfvxXqfh/qi9X6RZ1S3Fa8o2XwvZxgmO08/eter0lrXaa5pr6zbvLsb2HrSJY+TjnFH2p9boLvSOov0+/MoSUJJO5ZMH8qrBjtVQ3tNEZ+1IoxPNOKqGoqf3pRRBmP3oLAfvRB/Kq5zgc02RgioHz3oggGJpSc4NQYxj60VYCQInFCT2oe3aiJxRBBxFTuDUP6UKKIxM/ag1Q5HvUIFQCIHrQOe9GhEVRMjGKWc5o9hH60IoDOKYcUnA/tTfSgbg4qCc0s4pu/fiiCJo/eKUTGeKIMUBHAz34ox27UoOKPNBPYUPaKIImh7zQDM0KaeTQiBFRS1AM0e00II+9UTvUmpFD3M1BPr3qHjFD2moDzJmqGo80AaEn1ohwYNNOKQcVATxQWAyJpogT+VVjAohsVATzzR4wTzQ5NESPz5oqBfN7UpGIBpxPaoB70FcEjFTE54poxQj1oABOJx6mpNCpxQNOZFGaSaYTQMwDrEVv6Z17X9KGyTqbE/wDTc8fQ1zgY96P0oPe6TqfT+uabw/KZWWsXD5h6/wCxXD6h8K3dOWu9NY3bQybLGWA9vWuAjXLLm5YuG1c7MpIg16LpPxayEWOpiP8ALe7feg84EMtvVQVO0oTBBqtkwcV77WdM6d1mwLp2kkeW/aP+5ryfUuj6vpTzeUXbEeW7bOAfcUX1ydpmaBYqIgEHma0bA3mU7gara1OOP1qDObFouHhiB/LOKo1RK7rS29iMBtbgT9a1xtxR8roAwBHvWcWVzWF1rS2/GTap4CT+tQaPxLc2Gt45G45radHax52X02xH7VnNu/ZEhrYcQYB5qZiuWmtuO5t3LRtxK5MwatCWrrSXO0fyq0wfWupb1tzU2tmotIbZaBvGDVH+DIgZ9JeSGYeTdMD1kmnR8WFrY4+bOCaUWgJ249quey6KFvqybuMc1FQAe/1rF4sWFt3Xt7UcEheWiMVtGvS5pRp7lhWAB8ygKfacZrIQ20qpmfWq8hYMjNZzCdNSWjdXbbIRuZ9apuabU2mM2S4iQykQaSZSDn75rTY1dxdQLjoLigfK3FIqv8BptbfZ2RbbdzBz9qyX+jDSi5fu2GuWVbF1kgR27137VuxeuePbwykMoBOD9KtXqp0+ujUJ4tphDoTGOa6S4smvN6bV3NEjHT2NIUZ5cXLQbPt71oGqt6xyU/gXf8hEKfpFdnUdN6R1i+w6ZNrUuJJPy/cVxOo9NfSX3RmtsbTbSUJJFb6p4d+jas2/FtId7HEjH1rK1jU6Py394JPcETRsay9piGs6l2Uc22clW/tXRXqmk1iKNS/4ZhIVXMg/epYs/rn29QTyYHqBTgggEMCD6Vdf0KIFa3aZAwwTMH3rJAsbiWDDuB2rN4z6MO64xFVbSykGKI1Np4UMN5MEelEQwMEe9TxnGW7bMgEyKlu3dt6hWUKFUmCpiMVpNoYJ7H1pCoDqAcVdKUvc3At5j6kZp1usFwZ7kHNFFjcJkHsajKCfJAz9KfIMlxLjbN0PzBwDTNbJXI3R2qlRtcPt3A4Ipn1WxyV8y8bJ/Wuk5b6mIbV3Tut6xcuWWJlYYhT9q9J0z/iD1Dp6DT9SsfirEQXBHH715/T6jT6jyreVbgE+GzZE+/FNcsMrEGIjE1rJUex1PQfhP41tFtBdt6HX9yrQSfQr3rynU/h/4g+Gb6rr7AvaNWM37IkEdu2DWNdMbZ32nNtiZ8vFd/pXx51npVvwNaLWssDEupMD6Cp3Fl6eeTUaXVmCQNwkAmDFR9KIItAEA4BMEfevd6RfhL4hFwtp9FbvXsmPK4Ptn9K4/Wfgnq/TFa901xr9Pk7CAr2/Yyc1ZSPN6bXa3ptwCzqLgXcC9q4SwYd66+l+IdJdcpqy+lIIh7ijaZ9xxXEvdQa2q2NRbCMGIKtg1C6taI8MAnvPFB7AT8whhzIyDR3EYavIafX3tEu2xde2hJO0AEe0en5V09J8SadLJt68XA7XIS6oAWPf0onbvAiKMRVaNbu7/wAPet3wnJttuj6xRDAEoTkelRTd+KgOYgg1AY4HHrRJ3Z9OKqADz6VO3FA8kfrRnH9aKkEYBqYA71AcUB3mYoggyDzUJ8vaoDmhJBMfaijwKIOKEyMxUHHvQTdkj9qB4g0TmcUJMHHHNEQAUvNNmKn2oFioKaJGagGMUAmiDxmaG3HvQAqC1WMFSZniTxRDACaqnNMGGZBqiycdqgjt2qsOJwCPrTg/lQTE1CszTAzmaAoEKxxU8y5jin5PtUIxzQKGP0p0cfWKBUET7UoWD6igvBJJ9vSopqie5pluAgigsMHB71LD3tNd8XT37lpwMFGilBJkc0wwInvQdW38Ta0p4XUNPY6hayCroA358fpU/DfDfUxt0+qu9NvSPJc8yk+mf7iuWD9KDKtxSLigg8iKmDfq/hjqelBazGrtxh7fP/zvNcdybdw27tso4PDCD+XNbtLqdZoWY6LVXbI5gMSJ+hxXTX4lOotCx1jp1vWIcG4igEe8Gi64SX9RbCor+UcA5rTa1wAC3Lfp5gfzxXUXpHQ+qsG6Zr20jgf9G+CZ/M/3rDrfhzrGgBY6U6i2CZawd2PWOf0osPbvW7rEW3DGOKMGOPeuR4irc27mV194INXpqryLAbdIiT3+tB0KkdjVFvWI7bTbZJ4MyJq9GVx5Tu+lRQAC8knOIptxiI3A8g0DTc/6UHO1HROl6lTOmFq5Mi5aO00jaHqmmM6PVWtRaUDyXhDfSa6RUjihByO9FcHUazTNZ/D9b6ZdVZG65Mj2M0troeiu2jc6JfUqZ/hs3eMZP616Fi+3awDL6MoYfrXP1PRdDedr1u2dNd532+J+lTIOJqdDrdEpOo07gASWERWJNXauCEcMe3rXoja69o2PgatNdZ5KXQFJ+hyayXOo6a8/g6/TLor6tB8VQAD9RWLw1LGDcJiYE9xXI1reJfuMzYLgbY47V6X/AAC5fHiaTW27iEeVB5p+9cXUdM1+j1BfW2QAXkbVYiPcxV4zE+Le5IOzEA0qQCe2KrR96BgZJ5p7bMLiyIBMVx7Q0kGVNVto2uI7WNoIG7aB39asYQSBwTTNfu29HeRWAUqZIGfzqy3VcrTay++qC7gykGAR6fStm4sjM8QASY4rF0lQ2vkjFuyT+oFdXJHA2nt6125c/jcZZvEW4AqEKVEY5FU3LIBAYbsSIzWm7ot94vhV/wDSRj7VZ+FVWU27hAJg7uwpPyxWA6a6zbrc22XjdNa9H1/qmjuF7GoJBAMQIn9x9qe/b8JyUbfbAyxI5rMg09yCqAqDGOK6SypZHpND/wAQLgHhdQ0tu6CMhizz7iQfymryPg34gUi5p10r7oLo5Ug/cc+1eTaySTs27T2ql9IEbcIBmZq+s5nlep1f/D+83n6P1W1fWZFu8NpPtIEVw9d8P9a6fvGt0TWlUQHQbwffFZ7Gt6joCX0uqZR3SBn7139D8fdQ0hI1FtbqSAN7n+x/pUxf+vNnQXmIO5WB/wDUEI/OssALIJPY1789b+GOvY6hpLdu4R81sFSPcEc1nvfAnTNbF/pXUxb3GfC1AmfuCKnxP/V4kIX4MAflTDTlrZcvNwttUxiK7Or+D+udLR9+jOpUkxcskMPuOwrkLb1Adma21thjayHPp9KYnx/Skp5ROTOSKIWSCM1oCAqdx8ycg+pqhrLLkNBDSWPpWdTxAsDMGCc0BvPEimIARSpJgkEgc0N5UgCpEqAbSJ2z60v8vlHvINGDztjccmaWWJjzAn07VUHOyMT3M1CSTLY96rBIbYxGadTIUk98VQQ0HPPb3pSYB8uRkEjnNBTD5gZxjmiRLbRG08kHigRgAgIxNC0nlEZEnFaLZIBUEHAiRnFBiSSDHpj1poXxRZtgGIJheBn/AGaqLSQQOP1q2YO4A471WytG4sQpMSM/pWoYpuN2Vg0kz7RVtgQoC8EkmPWKqe3cAkdjVtlhbQou7eWkEnj3q/QjbYyAfSgGgAT3xNEFlG0gSDzFIrbGAWMeoJoYKwp9SPWmU7mCxBJ78jFVmWTzZB7TSBiDiRtwfWrg0Ehdw7cTSW7hFxV2wCYOZilS4+QJXkFsHH0pNzeKIkqe81cVfuloJiDSFdyBg3ORTJkGZAPpyaUtAUs3JxMVIzQ823aYMyDIxVefEkn7gUxZgm4lmE8AVWZJO3dt/atEN/mIjilLwgVgfMT5uyntVlu5yxClpIA4HHeoiyxztMSO4NFVAEL5Yz+taLLsbUIdwt954rO7l3EjKmV962NaW3ZUOQQ2NpXmlIqZZhTtOZMcEVarHygrGAc81RuyWUGfQ1alwuFEls5nipiL0Pr8wMirwVgFxPZeapuKLdxh8wxBPpT22/h7n7HCzWAhMlmVjBPJPFADbaknOIMc0EVgICsF5zMfnT3Soh2YCIE8xVHoBaAJWS3oeKNy2qhX2giYzVm9EUKDJb+YZqiCSZafvzXz/XrVXHGPSc1iJ82fpitlwjdtjHBmsIzI9ycV7Px+OV9btCp84n0/Ot+rk9K0oQHc188ewrm6PcUOwsGU4POa6WquXLXT9IEVGJuXGEjvA/1q8/FkYzYa2CZG7uBWm2o8EFzB7il2vG54lhkAf1qtiQgW2BMwQfSvPI3qy5bJAZJYSBgVVfdmsrpntgBTuJ7mtTam2tobLZUL6nE1QWFzL5PtUqaoNuwl8iDK+8xVg1RtLsUbo9f70g2OzHhgeT3oEQD/AJvWo0l/VSWZUQB8bfTHNZL1q89svay5jE1YiLp9ab1q4BcuKBnIHaid9qwq24Zg0kkdq1GHEW2RZ5IZGgiPQ5rWgKiY9vqKovFEvwCNrnntPJq236du9ejj4kXhlDqQZgiR6VU98NdaQD5z7d6OIJ4iazq6tLASCe9VFz3Lds+ILQJGRBr6H8E3r1z4RW/bUBreoYXFAyeM181YCCPWvff8MtWb3TOoaJiBsNu6AMeob9c/er9NTyrtQF/HaiD5TcJpJzirtXZFnXXlHyu28ffP9apXBiRWKs8HdA9KSQPamAJPFA25J7TRUDZwAanaIoQVwD+lMDIqorY5pcfU05UkmD9KUrFAp/ShH500etCAPegU5pcUSvvSQRBFBYPfP3oen60Kk5oIJB5zRBke/vQ5qSY/rQEEAGlzNGZXPFTMTOaCH5SDxVZAOPyqwExmlcDBmgxkEEz2qSD9q0XU8u6cDmqIE80AZcVD60AuZJmiRVRB3M0efypJIPr2pxQdH4b6v/g/V0F0zpdQQlweh7H9a+mGGBU+lfHriblKng+1e5+DOuHX6NtDqWJ1ejAgty6eo9Yovqz4v6Gep6P8ZaP/ADOkAMqJLoJkEd+Sa8FbcXba3ARDe9fXiwB3LkH14NfOPijoq9E6mLmntEaTVndbg4R/5gZ9earPjl/bj1qAmOaAJJ4j60Rx2NA04+lMDzSTFEcYoG7ZoqYoA+vNECaIcGCe9EEQZwRSKZOBzRjNVTg+9EUoxRGKiGJqZ5oZnFQGBRTTJyKHvND6VJ9qIP70JJn1qDGfQ1Mzg0UIqQeaMd+9DMVAAKn14qVB61UGZqDmpRn1oIDmjMUo9fSiDQMGFGYb3pfejOc0DADn2od6kTxUyTFASRS0TjFDmgEVIxTrba5hBJ9Ke5pb9q3vew4UY3VFUAYpaY0IoARUqVBHfNBAKnfFSKnegPFEGO3NKeYoxFENNEGkBpsGganDAjmqhHFMPc0U/fjFDJkcVFb3qc5oDmlPt2ppM4ANSJmaBNtCKaKhFAoyDmaINSKEdqAg0ZzSzzUGe9A0yIowStJRBPqaDXoOpa3pdzxNNcLKTLWm+U+uK9b0r4j0PUV8C462r7DzWXPzD2mvEA1MMZ4I4Ycig9b1b4TtX92o6fNm6clOFJ+navL37F3S3GsaqxctOM+Yc/eup0r4n1GiAt65jdsqfnHzAesd4r0zDp3X9CD5NTa53ocof6UNfPyg3Svy9p5qooV7xXf6n8NazQl7+l/5jS8wBLr9gM1xjtYwINMVRkZPFK1u253MJarmtzI4I9qrZI71MWKLrrZ8OdKLtuZYRj3+lOW0TLv0dsWrxHmBaVj96sVihwarfTWboLC2iOxksF5rOLqzUIdXaVWZVcLA3NC1zLlhE3+HcDFCAQGke/vT3tPsYC6kqf5+1VJoelm4VtWju5DBiB9azi+m8G5aUEqG3f5c1muFieBg1vOjFm3vsa1nCidpB8vtmsrI2xmQcVlnFIVpG0ZGcGmyARME8VZZaASMlhFMFkRtE+4qYg2b99Nv8UjaMEASK6Wj6zduM345UuKnBC+YiuYE82JFGChJWN3vU0jsX9N06+VupZFpmWCbUrzPMYqzp69O0Vo2btzT73bm5EuOwP5/rXD8V7LB3Ylv5QvE+sV0T138cbOn1ulsm2MElBMes1r5a1KfW/DNvVMzdNdbZaSbYA27vavPanQ3dJ/A1im0/wApVowa7vUbGh8fdp9HdFq3BDJcZVP0FZr9/T6h7Yu2dlpeSTk+nFanOpe1Oi61c0LKgVdVpwTKntP7/StWra11zTQNVp7G8jeLVsBoz5SJ96wXdNYRh+HMox5KwRWd7QV9rRuIwZ5rXV8NG/0X8PeD6e852ySTkt9qRjctWx4ikvHAWJrTp9WtgMmoRmtngqcj+9W37tm6oS0hKgYY8k1L/RgS4HWaAkFSfoPerPD2g7V+WcRxVbFpBnjtWUoWgVXbECe5mrdpAnFLbyMkAsSRJprk/KsyOaykCA0CMg81TetJ4TkDsZHtVq57/rzVZbdvRRziT+taiuelvxSQfmJO2MR6Zrd0t7rWWD3TdDHyg9iP+1KunFmFJLCZ5pLam27LthSSQZ5rdv6St5IMqRH1oG36HjJqlT5RkGDVoddghizd6s5mKNRaQXkZEKFlIZ19e1dzo/xh1ro21WvHU2F4V2mB7YNc0NKwRHbioLUrIBM1rqo9e2s+D/jRB+OsDQa0jaLyuqspPrHP3FcDrXwJ1boqfiNMR1LSET4toSwH/t/tNcptMrSxQAnG4GDW/pHxD1noV1RptS12wD5rdzzH9TUyxdrzdy+Ft3GKlWUkBWwZ+lW6bR2dZbF4MPLyCp+2ftXvrnWPhT4xAt9c0w0Gv+VdQnkI9AWjNcbq3/D3rPSGfWdEv/4lpCs/wzLAdxt7/b8qsq+uFbbVaFt1i49ncIbb8rD3rp6P4jXxSnUlITb/ANSyk/mK51vXFps6iybN1DDB1IH5VaUsX5a0VDn0qnb0th7eqsJqNNcD27hIVhiftTqT+VeP8O/pW8W2XtNbMhkaIP0rdo/iZjuHULDX9xgXLcKQfpFEejnEj70Qaz6a/Y1SNc0t3xUWA0DK/WrO3cH0NA4Hr+tEmfXNKtzcQpWPeaIagP3oziIoduamRzQHkipBjFD3qTIoDMc1MHnvQ7VPWiD+1DjNSRHOfSopmoqTUHGeaOODQmqiHnFQiT6xU9KEwJoDtpTTA4owJopBI5o7tozTESY70pGKBlaMTRDGqwI70d1EXBxGKIPeqZkE0wb0xQWVOcUgdu9NP3oCR5T74pAkCrNy+n2ofWikWVMim8Rs5ogc96AWQR+VEFWP0p+c1SVxyaYEr7/WgtU1O/NVbzHcfSmDyM0UTZR+Vz6ir9N1HqfTgF0etdF/yN5h+s1SDiiDiCYomOwfiDSdRHhdZ6UDMDxrJz/ep/4f6Z1Ak9J6r5o/6F6S32nP6GuQOaRrSOSdoBOJFBfrui9T0EnUaR/CGd6kED6kVz0uIy/w7m4E+tdfR9b6v08KlnV+LbX+S8N32ntWy71fo/VV29W6WbL/APy2y0/fEfrUNcddXeSASrgeorRa1iXMEbD3ziug3wtY1SG70fqNvULz4btDD8v6iuNrOna3p7MNZo7ltR/NtlT9xj9aNRvUhm2yCZkQaPDSRXJtXF8rW7kgcQa1W9bcWRcG+TM9xQazHfj6VCkgiJqq1q7NwxJQn/MKvmRIznmopMjjH0oXrVm+o8aylyP8wn70/wC9QDtQcu50DSPd8TS37uhc8tbOD/ak2fEHTtyrbtdRsDAMxcI+v966pHfipuIIKkj3ouuDcPRdVfA1+n1PTL55J3RPue9U3OjXVPiaTV29XajG1gGn0r0bqlxStyylxTyGEzWG/wBC0l1t1tm0zDI8LAmp8YPP3LOpsgNds7QcjziqL2pJ092fKu3MivQNoesaJSbNnS9TtJkhxtciseo1HRdfaNjqmjvaFy0EtIX/AOe4+1Z+H2jznS2ubrl0Kdu0LuFdnMADn1rZa6Bv0qHpl23dsT8qtg/eazay1e0rrau2XRpmShIP0rHOW1M/St2KqI5Jz9KiPvMHj61PDdl3BIHvg1XbYOzbTJArnhlJrW26S6QYgjP3rL08g37pYHYFEAjvV+tYjRtEzuGPvSdLO+zqfTcuJ9j/AGrtx64I2Pp0cKqMtppyxmPyqjZdCmQTB7kVq37hk1VLbiDgTWZzoo8kHeq+88UG01u4NxYxzC8EVpNvchzzzNI+mtlmKApAiJNdJ+SIyXbFuWfbt2ncrIIK/lWPpus1iZ01y9ZukmXQ8ie81stX7juq7d27sBx9auYoVlrZRv8AMZzmumxesyx0um/GfXNEyqYvLJgd4juT/ausfjDpHWEWz1fQ23PzAXLO8r9wK8qqKohXDT+dK9mFM2jHc0Yz9PVXPhv4b63bb8FqDo3xtZIdR+RH6n7Vl1PwLrNJYa5aVeoKRIa1cgj7H9hXm1Fy25FpjbK8bTBA+1dPT/FHVunsDbZboiNrgfvFXFyubd0baRmtaizf0zzw1poP+/pWS4iXkQWbqyrySe4r3dn49099RY6joQy/zQCw+tQ9L+DOuMPwr/hbzebdp7hAn3RsH7VnE2PCi3ErgsCaQAsNxBUnEGvXa7/hx1JCbmg1FrWDss+G35GvO67pvUOnsbWs0F+zcHBYyCKmM/HthEAeYgGYkc1D5cyCO88U1vcWBFpuewmrFm0WElZaciKniWKpBBBmB5gPWosA7RTAgiWxPFAorowHlE9qRMHzKeODmlYGNsx7g1Y4O4CYB59qr+YEkkSYH9KsUD8ggxBxnvRAhAZ78GjAIiBk4xShfMQY95qwGSSoztJMgUhQHcuPfGCKcAnj3zUAK4I/OqE9RIB3EHtVe0gznHvV6KxEk5U9jVnhjMgR6gc00Zthb5jjtjiqypyNu4k4A/vWrkSi/ah5grMV2hsH3+1NqqGU7JRWEiTnINVKDumBg+b2raWBgwPTiq3G/JzOK1KhVtlVEtLKTMYBE1WbfPpzVzbmwQwIJEEVHtsihzhD3ikRmKwFJAPmge3vSxJLAkHjBq8W97gCYMQY4oNYKcuMjMVrYsKWDQSYUelKAbnELJgyf2pji2NqAndyO1RRuaBt2qMjvNQkVNa23QsHJjPajFzw4jzTy0YzQW3Jk7ZJ8tWPbPgmN5ZeRurWmKlJYFWyfYc1oRFDAbDBMEEzVNuQBKFQTj+tWWiVQEAlVO6lTFvijcd0w3MH8qtyLflzic1WlwAkrTs42TEkGRjmuZIe0rGAB3lvvTECCAYEzjuaqtuzeYCCvoZIpmuKDtLQSOBmivQXQ3gqVUeU80tht95g6kIBO6e/pRRtgKE4mR9aKzkYivBHpZnPlOROc1lk+la71sW7myS0ASax/wAuM+k17OHjlWzQNG4GASVwDXQ1qsNFoADMeITH2rF00TZYkSS3I7AVs1z+Ha0doEj+GzHHOac/Goy72AgHB7nNKu9bu0TJwKS6HuOfKxTBB96lpHW4rEkhDJ/avOuVotWxeuMjESATTvYt2rybrwyZhWmO2fSlRSHFwOyN3gcilIRiQx+tZakatTptNpLDqmnJYx/EJkgz+1Lp9Da1C+bUG0cYEf1rG3lks7NJwSZo7bj+a1yPemkoanT+EwNp3cA/MRH3qgs/jbiwO7y1tW1e8LddZ9xPf0qt7QYCIlZ71Z2jg63QrpNVafxvEVjuTHBng09kgqZIAGfSm6m3iXLC5ACE/tSWsAIDzg/Su/C9MRewQlgpx+orONKLVtAjlyJkHBq6CvbB70rtGD3raq2svAlYOe9er/4fXhp/iK3YkKur0zWmHoZJH615Xd3/ADrX0XWPoPiHRavcdtq4Cw9RIxVa4+voXWbTLqrTlIUrE+9YACrcTNdz4iRbSXLnHhvz7GuOsHNZpxBR6+lRhH+lPAJGKUiJqKRlETShRkHI9KdiDxkClgUQCIqto9easYY5qtuJqhYo+1A+xFAntP3oIwpCtN2PtSwYOaCdooRziiOImpHvQDg0Bj/vTHj+tDbie9BOMCpj1qRAoZoJ6igQW4FEcGjEDFBUAGLITGKoZD35FaLgEiKrdAcgyPWgoAI9o96g96JBBoSQaqBOJAppjnNAGgcUDTJ7U2l197pesTXadhvtGSDMMPQ+k+tIDH3obRBx9aD6xpNXZ6ho7eq07BrbjHt7Vn6t02z1fp9zRaj+cTbcYKOOCK8f8E9VXQa1+mX7hXT3jvtT8qP6e05/SvewSIIgmkOUfI3t3dLqLuj1Slb1ltp9x2NFYPevW/G3RDfs/wCNae3u1GnXbdRR5mSefeJ4rxykMNyncDxVZODmiuPpSwQINEH3oqzNEYmkU4iiOJFEODBxRBmTNIMUZM5qiwHAyMGjwMc0gp5wM8VBKM4oHFQR60DA5oe/BqAj1qdqAjHf7UAZ/wBakR3mjHGKKEcH3qAQKMGM0PaaCRBkc0Kme9SgB3RMTRoRE1INEMCBgHmjNKpiTP0qAyJoGHEE0Yg+tKD2o4POaAgR9aMSOxpYnM0RJ7+1BKNQST9aBoG+hg1q0TWjcAdtonI9ayAn61NxDA+lRXQ1/TLml0zayzuu2OSAJKiubIdQymQeDXa6R1RrTGzdZkmNuZFW9U+HzdR9X04Fn5ewP5vdakv7V58qRJmgBH1pvLtIJgjBBGQaGTVQPy+1CoBOaNBMzUzQJIonPOM0EiiM4mhPoanaqG4qfelphzyDNAwJGKYN7mknBqTBzUFkxRHPrVczxRBgUDY71ADI7VOYowYoFOBQjimPtU/lP6UFcRwKgpoPPelg+tAYxg0R6UsflRmMA/lQHJxUB7VOOaC0QwgDtxT6a/f0l4ajSXntuOwYgH6iqp7Uy5mqr1vR/iuzqQtrXRptRMbh8jH+k+9aep/Duj14N21/y19hIdQNrfWvEMqvhlBFdHpnXtb0tyoc39O2PDuGdvuDUIz9Q0Gq6be8PWKFBMC4DKkdqzlcYII9q9/0/qeg6zpvDBVmZPPYuRI9cVxeqfCJtq1/pjMTMmy39KGvKsp3SDSbSMcVrezeR3S5Ye2ymGVhkVSyMSY7d6iqlKGQ6h1PYiapOkRN76ZCpcyVmR9qv2xJpThhUXXOBc3SLpZSvbsatBa3bZ7djxmHCgxW1it4bbq7wOJ7VivdO1KKWs37l1TgqrQR71MWVnsFb6M6WVslW2lAO/rT8DIrCbD6Gzcu2mu3HVcoDB/Mc0+i6hb1FnJUOOFZuazn2lXi5BII4PrRBJMz+dC3pjeuOywQrQwnA71Ln8NzbJAYZxWLBaBuUgwR7iaru2mPmiZGKUXWtqYEg+01nv69VubQ20iBE8Gs/GpW+1qD5YmLZ4Y4qb1d23R55OOM1htuzjzncfpFWJc2giDjim2M6tZNx2rhuYFRzufzjIHYUgaCCOaIfuRJ96sq6ra0h4zmozQMY+lWKpInmaqcDardiYNW0QMSCT+9VkiQY3fQVYyqyMJBngE0ttSlwNuiM/SrO0KbNxby7lKoZIMc+1IxAaDMevatN471TMhZiDxVNxAV+baAZyJqRRthWKycExM076ZfGLhiPb+kVhUmyL4DF8yDEirdP1AbbYu8sSDB4jvVyqe7aZmAXMUjWrzHaFmMyDWubdy2txRhuMxSMdjnFNGUbpEDAzNGzKrtxz6VoRF3HuJmfSlvKlu0bomQwBpoa2wYmRIU0623Z9y4IzWZHgYOCZo2muIMNmIB9KsE0/VNDcw7sje48vMc1oa1GVbcp4auCmj1N/xPBtjwhLEzGOTW3pJutoWa49wEXIUP2ED+9dflBse0LgIK4HpWvpnXOsdCfd0/VMVJ/wCmwlR64rNvJMNBnvxUKjmnVR6L/wAWdK6xeGo6/wBL0x1Ntdis9kFY955/pXTv/B2m65pDqemppNFeUSn4dVCPj5WjivDPbV1O9dw9DTdP1vUelapLnT9S6AfyFse0YMVc/RLU1ydS6H1K3p+paTwbg8yhxKuPYist/WeJduG5Z3FjuXYogV7Sx8aaDrOlXQfFPSxfWZ8REkg9yIyPtWHqPwBZ1ijV/B/UE1donzaa44DKPqxH6xTf2vTzDm2X321aywgFlYya02usdQsiW1xcE8Xk3Ej6gisnUNJruj3zpup2GsXQO2V/OspKPbLAyD3miY9V0frNrqd/8LfVdLeCyr3LgCufQE966JBQ7WH0968KenvqbAIUP9cEfeujous9S6fp7OlZ0vWLUbrTqNxHoGodvUhgckx6zTBlK4OPpWGz1Tpetvra0l66Hf8A8u7bIKn0nitjLcsvscECgs5oZ7UgcZnI9u1PuPPP9aoIMGp3o4A9PageJP2oIM+lSKkkwCQPT3qQZJoJJ9uaIoDJ4qQCZ7d6A+oqdj6UOO1QHHvQTb3nHNGSKkkUSR/2ogfvUijkmZxQ+lFSKBQYpjNQSeBQIAQTUmBTRQ24oACZ5zTAkcnmhtMTExU4oh59KYHFUk9qKN/pQXzIioKr3twf2oqzfSgcDBoECc5oAkd6aRGaKG0Dmht9KfLGpGfaiKwSoinDkiDAjipE1NuaKO73p1g1TDA9uabdFEWd6gHrVYeD6VZIooBNj+JZY2rgMhkwRXS03xH1nSwjPb1doY23Vz+YrnDjnmjM8VMlR1fxnw91R9uu0T6HUEZu2x5D/v6Ut34VvPZ8bpeqs622eF3wSP8AfvXLgNggQaW2Lti6buluvp7hxutmPzq4TSayxqNDc8PV2Llkx/OpAP0PBpLVxrYIteXdkkYru6f4m6hp7fhaq0mutRH8SAxH5Ux/8L9VeWF3pmpYxJwCf1H7VGtcq3r7gBF1Ff0Iwa0WtXZuELuCN6E1p1Pwpr7NvxtDdt622RKkQDFca/Y1GmYJqdO9p5iHEUwdaeDyDwQaECMiubbu3LRG1yAp+WtKdQAIL2/aYqK0xRKzycetLbui4CyQ4Bg9qcz6c0Fagg1LqJfBW/ZW8CIh805AolcyKK5dzoOgZvE0r3tBd7PYdsH6TU29e0iBRcsdUtjEG2Ec/vXT2ihs7gkf1p/1Hnr+q6dd1LrrdDqNBdBgszQoPrSr0vfbZ+moNQJkm2wg16Nv4ilLq70mYNczUfD+huObmm8bR3pnxLT7QT9Bis3jKs2uBrtHq8Wn0xSMsWaAO3Mc8VTo9Ld0ll1ZZ3NuLg9hxXoHT4g6ehTfY6nbIwrkBo+neqfxfTL7Rq7N3Q3J+W7kH14ERUvG5hjnWySYkfnRdQZYYP0rot0u5esh9C9m8HX/AMvy/eJrA9q/Yc271lhtwTyK5XjYl4/ZbalCCPMx5NS4xW1cJxC04aVBUT9Ko1m78HekQzLtH17VJO2cc/pJdepJEywb7f7murd8XbAZSsywauX00E68HgqhaD24H9a6ux3B2HE5mtfkvaT1WtmzcEtbUe6+U1SdLeQjw9TcKd08MGfvW0JNsiQGjntNK25RBIMckVic7KusLC4g89phmJj6/wBqjbbgA2qO2K2kMwXbzIIzFcvXt4d9yo8yncJ4nNejhy1DvY3K5uEAKJgiZqgIQi7PEYHjYeIrVbtav8Pbvzu8RdwG3mhkHzIVrp8okWaTrXU+mts099raucLcJOfY9q9Fpfj7UIEs67Tl7IG07YYN9d1ebIDGST9+1RlEQDir0Y9U134P60hvXNALVxs7l8rfUdvypdZ8JI9knpWtsSBAtagbv/ohXkjZ8QbHXtFaLOq1+lf+BrHQj5dpx+tDtOo9A6r05mfW9N3WjEXNOdyfXGa5aPZJIRsDseRXqumfH2ot3G8QXCVcgL4nImMyAO31rq/4z8N9cUf4jo0DtHmcbZ+jCBUvHUv9eAJcuAyMuYEjt60+yJM+tez1PwN0vVW2udN6rc0+4yqXgCpPoCIIrkaz4M6nodOzC02oYjBtNug/SanxTHBCgrtjB9am90YgwPQU97T37P8AC1emvW2jzAoQR7e9LbsvMKrtvHy7MxmplTKqO6cZJ4gxU2sFDR5S0dua12tOrByQQFSRnv3pTtY7Y8sdxzU1KpC+Q4z7ml3QNo/ImrQpa2XUYAmkFkurXAkxyef0qqRZBIkT2ipuIPAMZMinKEAyhDD1EGgLbfzCqlRQmSdv5VGnaNsAD0FRVO4YJ7U2xuFAPuDEZpp6qa3uXBjMz3psqoAJgNIpgvlBjjtVm1CnEe9NJFDtgMxiM0hth13gDfPMximdSUMiBkZ71N0EQB71TcVCWGOBkZoqSPcVY0ADHPb1qGCVKqBtppqkAs+QCqjA9aLQojbz6CnKGMAetD5hkSV7irpFLA7SBkTgU9sj+YHd6zUeyfDDMsEZkiKe4hVFi1tHAJiaulhDAG6e+ScUwaR6ikdJETzz3pi3kVg0niBioRZbJmJJJ5+lLuZs7RtB49agJUYz7mou4EyZk5zQei8OcbpK5kVAwBAnHrSG4i3D4TSn7iim0uiMR5sgivA9UVaqHvMQQwIj9KxI3qRxWrU+W7cUEYzPpWZJOAR6V7eHjlfW/QD+Ax3Y3SBxFbdWge7pLlw7dlgFfeSawaORZaSGKsBgf79a39UVme0EglbSwCfrWebUZLl5y23ZyYDTVyKFtboB3cE0gVXUjMeo9avCwBMwIFed0/hNigA53TH2qDVFARIjIkZNEWtsFnLZ/KqjaRQUTyrMx96iYpuEXCSoIg4mrrZKKVWSxzigLBC5IAMZ9aZJ09zeGBZeMf0phItv6XXPY8S0Q7f+puB/XvWZtM1kl3vLu59BxSt1LW3LDBdlpXWCFEn/AEo6xnPh2zc8QrO5vWqjidSNhtQBauMXGHhjiltS0EAe1B0RLmouEw8gAE4/3xR0/Yk4mu/GYwuntMwMVnuOPFicjmtQKG3ADbpMmkFmy152us/mQCAQADXQZ1OPaaNp7j6jwrQAOwkseVGOPerU0j7fnDRyRirNJp2S+D5fMY3kDAoT19WS9/iXw5pNUrDfe0oDH1YCD+1cFAdq7skdxXQ+EXDfB9q3vBe0WO3/ACjH9jWJk2XrlqflYgTWa15TAR3qYiKiYJ+lSoqszJzihke/pTtE9hFIOOZoIcikPt9qYxNKQCZqoQ4MGlkcUzKRyKWgn0pTR4odqCehJ5qCOZqRNAc4oG7dqBEzU5ocd5+1BBxFTsQak+lCCRQGD9qEzip2JwcUeQBQKQSfftSbSDtqwYNQnM4oMrUhIHanuwrAYzVRgHjiiD29frQMRij3qRVAEEcg0c0pJkkZNHJyTGaBXUkb1YhhwRX0f4X61/jHSULsPxNlFS6PU+tfOhHr3rd0Pqp6L1i1qSGaw/kvKp5X1j2MGivpjfIQy7lYwwPcV81+IukN0bq7rbBOl1LbrTR8uBI/OvpYZHRLtpw6ONysDgj1rn9X6Va6z0y7orqjcPNZcnKt9f0pGa+ZyZkxROcdqU2rti7d018bb2nbZcDCDNECqhv5p/UURjtSjyjmaIzRTg8es0cgUs80RJx3oHHPNGKQED0pp9aIcGDUwM0q4HFHn7elFEe9MOKQ0wwM0QZo9wZyKX6UeMxRR59Pahx70QfLAqCPaoARiaABntR55/Wh2gVQI/P0oH64piJE4oQaIGIipxxNQd/ap3ophzEURAzGaSYps8cUQ3Y5ijgYkVWDTDB5oGBiiMCkxFQTmaBxUocipwImgJBIGSIrr9K63c0txbV47lkQ55FciTHrRiVHce9Sxdem6t0a11RG1ehZV1IyQBi5iYPvXl3tvbd7d1ClwYZGEEGr7Ws12mUCxq7tsf8AuJ/ek1Oq1OrYXNVe8VwI3FQDH2qSUZ/bioe9MR9KFUTgfWgeKhxUoJyKnNT2oUDAjiBREzPpQHrUHHNA3oagpRP2qCgcGiDmkH+xUqi2iD2pA37VMGoG9qMcUqnzRTYigEECTQOBNNIJqd4oEIocU/Y0vagHcxRHM0scxRoD3o0tEYGADNAZmoKA4qUBWbNzxbLG3dEQy+1em6V8XGVs9SQIOFvKZP0Nea7VDlI96iPf67pvTutWQ1xRcDCFvWzBHp/s15fqPw5rOnBmQDVWIMMoJZfqK5+h6hrelOLmkutBPmtsZVh3xXsOk/Eek6p/DJazqQM2nHzfQ8Gqrw5iNq+b29Kre2QJEEfWvc9W+GNPribum/5e/k4HlY9/pNeU12j1WgveHq7RtwMMBKtnsaK50YkUVbaQfSrmSP5eeMVVtGYFZFN3Tae+29k2uDO5Wj865Ov6JcO4eGLYkxetNBPsYrskRj1plcpiaLrzC2uqdEttd0urtXrLqPELCYM+hrcOoHW286a1bZlA3bPN9ie1dJtHbLvdsNtdj8rfLS39Sv4N7WssOblsFljn2j7VKvTCdyTgwR6VWYaD4QwckrE0bdvXMtt1RyzQFQiPtW29ae3aVLnlf0OB+dZMYz5iJAUnEkUDYmSHHMmrXBB2kYiZ7GqxdRDDHnEiuViVAu0UrbpnP0oHU2leFDOBkkCJ/OrXZYBHB/Sp3GcIj/xgpgD1NOEtbd25XhoKg5pBsLbpBjBFJDWUZVI2tkiBmtIu/B2EdmBkR5VmdvvWa+F0+nJuXJIbbEc1fbbcu6e+cVemmuX/ADBVdDghmirF9c6y6XrU23DfSjbutZYMUD+qngimsaW9pla1cseEqGAZEGZ9KjLnb2iZjvV+08dLT6jo7rCBbDsRKldufr3pNR0rRG34lu1bQieBG77iuWbKMxBLbu4nFW2dY3TlPis16y2ArGSv0rpn6blAlFaLVzxBbTNtRMH3rKuuW5gtJPCgcV6LSanTapN1sIjCJRwFIPp70up0Fi/aYW7KIxBkgAfes5+1xzEEjaII7wazai6u65ZPIMEFTii+h1eluOLd22qvJImDzWQMhuOFjBjPc/7mszizdabKyCSeDiDUC3Sygcepqyzte3uDDgY9DTFTBg/lU3E+i2LNywLiEoyXh5gAff8AvRRVtKLSgjb+dWqyFB68YqPuZ+JFTeyVQH2nPBP3q5bi3HYGVnAnuazbW2kNJIJ7ZpbbbsRGa3Fabgu2n8Nk7TNRF3LIImaAUldzSZ4miFBBIx9K3OZiNb8RNrLOfzpEfVdI1ts9O1DoXG8SxJWD6zNF9QtpC14kIDG9V4qwWEk3LZ3TywzH9q3MqePS6H4/e4g0nxD0+1r7JxJQH75ptf8ABHw38Tn8T8OdQtaDUMJNkSU/Lt9q8tskEHNJbF7TXd+kvPZeMRMflxUzPCU/U+h9b+FLgtdQ0zXbYPlvWZZHH1jFVWtda1SbcrJgo5n869T0r/iBr9JbOl6tbXVaeApLLMrxn1/Kt+p6F8H/ABXpze6RfsdO1vO5Fge8rgfcU39r1Xg72gS4HNtd26NwLc0LGt6j01kSxdu+Gry1m4ZT3x9O9egPwH8RaV3WzqdBqLa8MbsFx9IrkO7W7zWNVaNm8p2uj8g1Tt0rHxH0/V31s3rbaFmHzvc3WyfrGK6QU/MrrcQgeZDI/MV5c6OxeRyNTp7ZAna2Cf71Vpbet0l3/kdQ1rdlgGIB+2aI9dvIJ7+1MGBn25xXHt9fRAtvX6S8txSA99CCp945rYep9MBn8ag9ypAoNwyOeKgkVUDkZBkAg+1WKxghu2ZFARkcVBM1JkT2qAzNVBFAcmaIjP8AWpGOeRRUozUIBBHJoCDxUBE5qSIHrQznNTPoKoPapQBPajNBJx9KnFEDFAiaInb60PWiAcj8qgBBnigBUNQI+1POeKAzRSCRTLzNNBIM0AqiJBjuAYmgMmaKkCea3afT9F1oCrr9Rorx4W4oZW+8cU2r+H+oaVTcsouqtRO+2wyPWKmnrAHAILH8qYMCcVSLgPl4PoadTIqpi3JFQc1WDGRTBpookDmBQIB5FEHuMijMmaBNmZH5VASJwade4/KgRnP0oArHvxTI488+0UIEUoFBbIqCq9xFQPwKC0SRE1GRWG1wCD60FZdoIYT6d6MniBQNYuajRtu0epuac/8ApOPy4rqWvibVFPD6lpLGttjuF2t+uK5WIo4GZomOmuj+GeqmdHdudN1DGfCuKQCfpx+RqnWfCnVtJ5rNtNZbAmUbaR9j/rWFkVwVZQfrVmn1ev0AB0WuvWgDJSdyn2gzTxe2Fy9u6bd5Llq4OUIIIrRb1d9LaqrDaMDcO1dr/wATm/ZFnqnTbeqQwCyeU/XP9KQdJ+H+p3I6Z1FdJc72rgkfkSP61DXPGvQxKie9akdLpi2wb71XrfhrquiLOLAv2uxtZP5RXL3eG8NNtweDgimK7AEHjmjArnWtVctsCXLLxitCay25Adth96K0QDjv6GoQfWgrocrcUj1p5leMVDQVisxxVV2zZ1FvwtTZS8k5VhzVpqAYxRXKu/D2ma542hu3dFcXIFt/KT9KqcfEmkJN429dpxyFYBz9orsspmAQMUCWA29u+KGvNte6dqL38W/d6fdwPDugLu/SrdV8Pai/YJs311Fgmd1vkf3/ACruXtLptVYa3qLKup5ERXOb4c01vz6C9c0Lf+hyyk/Ss2SjhWdC+hP8UNvM5IitIYshLEQR5TXTb/GdNbZdRobPUrK8shhiPvzWLx+j37g8ZdT06+xg2rlskf2rF4JY57a5Ld5bO+HYxx3rQBuUzXQudL1Gw3NGLWpWZUWgJisV6xrLYm9pXtGYIZhI/WufxZxVO2fWMVxuoXQb1x2MCYz9M12bpBCx2Oc9q5F5XN3/AKbEC4GAKz3rf4+h1dreEis5KqsBZxVkqbZUIuRyFzQKYJwonAHAoEMBC9/SuXtIqa0rG4XWFUYaeftVCqzICvJ7EYrYi7dwYlicihwysO3FanKwrP41y0gDBQB/MZ/elR7F0ht4DE4nNbTfZNPdJCsDbIO4TGK4ujXfqdOrA7cyP/mSa78Ods1nwbXTbyXTca/aIViyqAQTPvmr10hbG1dwyYBrYbSMQFlJ5nIqp5UyTA9a1PyStW6ptNf0rKLN4gwYGD35zXU0vxT1bSNDEMF78/aMAfasDDt2BmgbRL4G6tzKzZMeos/FXTtWkdS05OQP4uJ+hHH51Zc6L0LqRFzR9QuaRwPLF0P++a8kthrt1bSICz8TxQti5pncWz4bTtbbHaiSV19T8D9WsI7aXUW9Wm0+a3En/wCZJrk2umvYtx1PS30dHkuylQOccZrdo+v9S0V3b+Ia8CASGEkCexrt6f42t3os6rRuxMgkstzy/SKzeOrb+3lL9tSWKqr23MgKYmaFy34dgwRAUhQOZr2aaP4c6m4uWGGlvTl9OwE+xBH9qw6z4H1iXGbQ61NQpyUvrtMn0PArPxZ6eRAFwAkHB70fBbcAAZJrfrej9T6bI1vT79tAfmTzKfuJqqxprjlbyq5UHBI2wYrOU+LKLLWwUuqQ1SzaF1Wi4AQYxWm/bJvDcTiOTINErbtMjMPKG4J5qbUssjFc02p05JKhlIwyZ96ABRGUEjdkitl7Wlkuot1CwPA5if7GsG4kmIO33rfHztFblt4B4mI9oqpSpE+Zck7f71rtHc4kD0Miqm09tLu9DGZ2HgVrUVcnmYJ70wnaAYkH9KYIN04oBJmcQJ5igWIJj1o4SPf3pA04BBn1oKSZE7gDiqLPE2IYYZGTRd4t7SBIyI70kAoEM4Jn/f2qE4Aj5ZighTaYUznOaEcEYH0p1wCRkmIJ7VEBYmT32x2pqgBMBcnO4ETQgmAzZkxA4pp3Jz35qKgIjcOcTQjti2ScAEkcRTXVuC6puYnhpmKvt2NjyGLMcAcVpBXTOzNbV19x3rxR7HGveUv3A7+tZ5IQEHKmTWjUz418tA88ADEdqz4kDseZr2cfHB0dJH4dCAZJnmujrrCnUrNwj+EBPvXO0ylbKKIMsTitnUVZtZcUEAALGPasfk8aistbFsKiHcDliealozcUhwv1ODVRUCJaD9KI8twN2GK4NLboO0uTIHaqmvSAXAWMYHNUagXr1shBLHCqDEVWlp0y7kmPl3TRfWwEXVHmiBIpDG75gfpVcvs2qO3aq9Hu1Gp2EeG54LggRn2o007VZRnIpVUG8BzQ237Wo82me5b2wWTNaNLa06WReXxWJnLc+ke1WRLHm9UY1GoYbjucwAJJoWBCyRBPb0FPqbli46m3I2nJI796RCkkrwe8V6OLkuUwvM0Ljd5qA+QARVd8gWGOS2IEc5itA27hMkGKVs3FfaJXIJE9qRTHEVAxLGcEdxQfQ/gDZqfh7UWb5i5acXVj5tpx+4q/WSOo31YQVKiR3xIP5GuF/wANWbTdcGnuOD+O074JmADKx/vvXoesp4WrtOJ23FIn3ER+lSxq+xnBjFMeKqQ49zVgIK7pzwaypWUHPtxScU5iP95qviggyeaBHMVIzQPGDVAPEGqoIPNW9+aSiFPNSMUTMUO0UA4ifWhxRiOBQH0oJipnNQRzUFBPShGOeKlQgflQAcRTcjHIpaIxQAgxRiBE/ahznsakE9x9KAcKQflPI9ayOgtnmQeK1NMfSkuLuSeIoM+D9amKkEHNSBBogRI9KEGTnt6UeRQMzg5qgwOKDIHUqcg1Ofr60aD2HwR1htRabpWpcFrCf8v6kDkH19fpXqoO2RyeK+S2r93R6pNbYMXbRDLHsa+odP6na6lobOstMAlwQViCrDkfnRb2898bdF/EWV61YUeLZCpfAGWXifeMV45LiuoYcGvrbC2VIuAMjDaykSCDXzLr/SH6F1XwudNfl7LR+YJ781YxGIYwaI5PpScCBzzBpoPriimHyn680QZNIvemoLFMSJqA4FIKYSPvVQ65BzxRHHakE5pgMfWoGHHqKg7g8UAfSoD7UDTnFHtilBgxRnORQGPQ0YxQ9IqAkkYoCeakA5oTn0ogQvNAIg+lSDUzNTkGilk5jmoMHNQSJxR7n0FAtMMd6WfLI5mpM/WiCAAPvTATmkGKZcigaYqRSkdqIoGBIP1ozJpBmj3oG/eaAMHNTJ5qRmgJj1/OpyDUihB49agkGgR600QDH1paAAUO1Oe1LGKKEUKPbmgTz70EzHtUqHMR+lGMUEyanrih9Kg5iqDwZpppfpR7ZoD2Pej96WY7UYNEMPrFNxVYM4pgcHiopwM+4o96RTOKPFASKkCj/Sh3mgBECljGKeKBAigXg0MUT3HrQAPE0Bmjz3pBMcmmGKAiiAYpRREwaAwSOftQKBiCR5l4PpU78GKYkxig7HS/ijVaDba1im/YGDcJllH9fyr1lm/oOraKUKaiw3KkcGvnYNNp72o0d9b+jvPZcehwfqKDv9S+E79keL051uWl/wDKb5gPb1rz7jzvbdSroYZTyDXq+k/Ftq+y2OoJ4F44FycMf6V09d0fRdWtbyFVivkvJz9feg+fbAAQZInvVew11uodC13TXPjKLtg8XE/r6VztvoQ3pUVRkTUJW4oFxQSOCRx96c2yCWgyfWkZDPy4+tRVLWrtmGs7rh9uQatsdaCfw9XZ8Qg5W5iopKt9D6VLlmzfHnRS/Z4yKzYuh4fS9a5ubLlm4zQib9y/piiOnaTcwN1bYXG4ESPtWG5pb2kh0Zbq/wCYCI+tV6hm1ILFA7MZUbog1LMAv6HTWr7+Dda6J+YjmglpWUyDjiDxUs6NLbB7gEj+VeK3qwuWwlu3JNY7+yTXMNsAmDNKSUVge4gVr1WkueIjgG3PIDDNUJaLFku2ySOJxmt5EsJb2qkDufzrQupezaVFhQDzHNUtaCKAuBHFUkbTM5NYZaLjq1s3GuKQgJ+poaJF1gXSi94RZ5BJzxWS4qqhaQCBzV+mGndrbXCArCd3p7iqkb9X02/YCpaHjKv+Ueb71jbR6q8jOLUALgtBED9a6Ju3NNbQae4Tb5PfHrWrRqmp01w2r2298q2zAn0/WrOm815g6QvdF1fK6wZBrZb6veVTZ1qu+Bte2ACfqMVdqbOvtauNVoouM0/w/lYfXis79N6sbJvfgEFqZA8YFgK3umUl7pt3q1w3tHbZjuks9zb4an29ayv8Kam1tY6oOEMjwzIH170ot37bsdLeewQfMC5WCPpzWk9a1+nVUv37bFgciJitdwIdFqtLcBcRYYmCfX2pr13Zp2COu4kCAc/erHe7r7aXTd2kCdriAD9Kh+Hurs5ZLdrjlnGR+9crx30xVbXYUY9oMitCQSTmAeRWX8L1HSSrKt0twFaVxQ0dzUJda1qdg3ZB7g+mKzeN9TFxthZZZyeZqk2wrnarL9sVtVSe2RVhC3LbI/JjaT/Ws/LFjnh4G2cjApTLGCYj0prlmCCkgEmJoKhRtpMT6VrWVWrDPpLoieD+RrAhuWW32r7WmTIg4rrahY0bAKCxYcDPNY7umtm2SF2n2rpx5dGOiGYJbLwxKgtt7yKYFB5o3DuKz3NQ9u2gVQDAXOYEVASxBgCRk0nKz0Wm3B7RVfhbGDWnZGUypUxBpvF2MBBcH0NWLsuDcIBHatyyjq9N+Mtb01lTX2xqbS/zxLD6RXpn1Pwr8a6Xw9VcS1qCAEuERcQ9s9/vXgyhMQJn2qrwAtwXELW3UyCpimLv6dbrfwH1zpHiajT7ddpCpi5bXzr9R/aa8vYubrgUqysMHMFa9T0v4x650Q7fEXU2J/nBwPtXe/F/Bvxg89RsLpddtA8VW8Mgn9PsabZ6dPANKn52k+9V73LkF5HdCBB9cV6fqv8Aw66zorLajQXbXUNL84a2fMo9h3/OvHm4y6kLcsuvhP59y8Zqzssd3TfFOrTTW7OvsjVeDCm+oCuF9wOYH3r0ltLerseP0++mptETKGSpjgivJqlm/ZDKQSZnYeKz3NI2nJv2C9thHmRiD7ZFP+JHsfMkgqQe84pgw2z/AFry2i651PT2hauIt+2pMeKNpznnk/eu3oOq6TXoysyaS8rR4Vy4IaeCp70HQMbcGaO4sowRGKQh7ZKsIPvRB+tA0nvzQ9xzQ35iKZWxkiqiDgk/vUHJ96k9iKlQDgUc/nUBwIP3o9oqqgwsSCaMjigATxUPNQQ5X96ImPrQ9YwKIOIoJInFAj0oxBwfvUJzVBmKk980O1ADETQFlDCCAQexq7S6nVdPbfotQ9k+gAKn7GqZipMVEdb/AB3S64gda6Vbvkf+dZEMKcdD0uv3P0bqCXGg/wDL3zDL7YrjSDOKhQEyJUjgqYP51MVdqdDrdBcNvVaV7ZAnEMD9xVIYHANdHSdf6noV8PxPxVnvbvndI+vNad/w/wBYhLm7p2pbunyz6im/scdW/SmBxE10NV8N9S06tc02zW2l/mtZY/auWwZXCXrbWrgztcQaspi0NGZo4I9aqkmmViQREQeKoeJFQiBIoB89uaYn1ogbaUiO1PUIJoqsCO9EMR9O9PHrQKkigKuO9NIiZxVZX0oeYEAUF04MGm3T3qjd69qcP35oLNuOY+1Bre7mPyzU3AjvUBxQadJ1PqXTjOn1jsg/8u75l/0roj4i6fr129b6Qhji5bTxP6SK4wMyOamM9hHAojsf+HOm9Ut+L0nqASeLbjj7ciuXreh9T0JbxdG721EtdRtykevr9oqjwEkkDaT/ADLg1v0XW+qdPOxNS2oT/LfO4j6GovbkI7E7lusBwCa029fdDjePEHBjFdi71jovVVKdW6c+nuHHj2xP3BGfzqH4Xtaq343SOoi/bHCXIB+kx+4q6bGG3q7VwkGVgDk8mrkdWHlP3rDreldR0AnU6N1B/mUggfUjFZUu8MjwRxmpiuzHeOKJ4yea59rW3UUeIdxjbMcD6Vpt6q1ckC6Gb02wairY59qm0xuHY8UQfp9aOcg9qBPMDI3Aj0qu/bsapPD1WmS8v/qXP581eOD60pUmJ+1F1xrvw5o95fQam/pDPyq5YVTdsa/TibvT16jZWYazc83vjmu+OPrR3MO0kdzmg8vbfoWphGt3NFeOIuz5a1Ho95E3afUrqbZ+U22HH1iK7N+xp9Vb2arTW76n/POD2rnDoFizc36LVanR3P8A0Hcp+x7Vm8ZRzXQ2JDttYdjyKr8UIm8NMHtXUe/13S2Nut0en6ja7EFQT9FrOmt6Lqbuy6tzpuomGS6SI9vSuf8Amljn74MhhTDORmtzaBh5tNrrWptn/JAIrNcU27mx8HkSeax8azlY9U4t6a6DglYH3rDoD/ztm2MrDN/9Ca1dRNx7AtpbLhm/kBJ5pOnaZ7Ws8R0cbUYecRzXSdcUsbXXyY+agq7JgTPqKt8IMBBg954qDymOSvOK4wZnIa7BIZgJx2qo2rhYlXCx3zNWrprS3d5YmSTPcA0427ioP/atzlYKV8e0DddkYWzuIAzFILlm7uYHaSfzNXN/0boIMlY45rBoRu1VnxN20gyJ9jXfjy2an01rt8PaDmeare3vO3aDu/KtBVHUkAocxSwVHIMczSfklFPgC2QoIkcQJFaNP1LXaAwmpYr8xBYkfT2+1KCCCSO/IFDYrKdpJrcspkru9O+OdRaAF9XMtt3AmPrEfvWz/Efh3rKsupsKLrHLJKT9xFeV2nvj6Ur2GNoXCWUHgSRNVJHptT8GaTVJOg6n4bnKqy7hH1BridQ+Fet6JC40raiyolrltlb7wM/asdzWarRWXv6e66lMkFpB/Pj7V19D8ZaxG3QWtqsBmWWB+1TFy52869tC5ts2y6PlO0gMPQ0os8FwUnJKEV7638RdI63bFvqdhCYB/i2yp47FePzqm/8ADPRryJd6Z1S5pPGIC2rqeJbJ9jE/rUsZmPEOgtwQPK2AZz+VVsCrEEn3EV6fX/BvX7KE6e3b1qgyxsOJ/wDnWAP2mvN6m3ds6jwrtu7YvyNyXrTKcYMViSmKIVUJxOSAeaRHY3ABgzETW21orl9giobeJa46GIHaaV9Otm8VttKDOe5rTLNcLFGLcDGT3pdrXVLz/rVzqrABlDZ9KZFUnygKPQCruRYzKhLZGOSf6UWUAZU5q3C3tkiQ0HHNKSLkkQyyYIxiiVWQMEcg8UWJHDfTtRGSYViOJ2mPzqbDIBqhYGPT6cUEJV5KyPrT7ZaJwDIj1yKGxwYMRPY81B6UHaMGfT60wJuLtMmfekDADPHrUS8A4weZJNeOR67XLvHcC3PmMz9apBESTTXJNvcTE8j3mkicYIIx717Z44OpogXt2gecMD9xWrXHdr7wB8o2j9BWbRRFoDmAB9ZrTetNe12oQXBbWV9zgCuf5PHTjFAMpMz2ogrIJhgMxVp0iW5DXDLHnj9K2fhLIXYlsXHEDcTzXGR0kcxiLdwPbMdxSeFfvvOwye4H9K7VnpouhL1xAu0yEOaGqN1bYuAiV9+1OoWRzbelZ7JQMPKcvtM1uL6W1sDW2UjBIHNZ1F83iyMyyJOARS3lK5Zy7McmIzSHbYvVgqsuntSEI27iSGHeRisJ1yC7suOgFwYG0n9qq8JmlRuAYQYMfrSrotBdfw3tOWAInxDIxitTGa83ua7vYgqWJxHarLQnyx5RmriiEGCYBwZmq9u0RM12jmtt7C+1zC88Ut62blsKjwZxiiue8xROADPviqFu6bafIxZcZiM1Xc0zQSDwOI5p2crciRIjcKBusCdrT+k1R1elak9M6h07Xnd/ytxZgT5Tz+hr6B8QWl8txFLBX3KRwFI/7V8w0TXL/UdNbDuqPcG4M0jHtX13rNh3/EIkBQvBPAHH7Uq3zXnNsduaYY+1U2nJQE9xVgkgzXNoft+dVcNETTyY+tVzORmaohxNDMdqhHuaGaoBzmlI5pxntSbsUQDQNExQntNAPWPWh6e1HBiI9/ehxigkD0qDioMjmpQAc/SgeCabFDuaATgehoigagwPSgMTQgTzRA4INT9aBYE4Mj3pYBkGnIzml7mc0Ge6uarAgVpuAkH2qhp2yaBYxQINGBGMVM1UL2xzRzPNTbHbmoANvIzQT5R/euz8IdZHS+pnRam4BotTgAn5H7Eek4H5VxTkZFJcXcCIG7sTxRY+wHkrzH61y+udGTrPTLuib50/iWW4Kt9ay/CnWz1PpqWLm78XpvI0nDqODXdkPkGDSJY+QKrW3uWrgZbtpyjq3IINPxXqPjXou1rPVdKsBZW+s9sQ39K8upV0DKeRNWswfcmiKX2qDiinBxTLxmkBz/WjNEMppgR3NIPlphkUDAiKPY4mlBgYNEehoCB2pqWaINA0QM1OaTP2pgYFAe2fWiDIpRRJoojHJoDvHeiDg0AYx61BO1CTOfvRwTkc1Mc0CmAKhmKO3meKFVE9pqVKH0oppimx3pJjtRA/OiDxTAyPQ0hxjFNiBQFf3qAzQ96lAQfaiD+VDmoJ70BI7zzUgTnNAZ+lSTFATGc0ADE1MfWpwKARihtpuRFLg47VFDM0ft3odzioRg0E+tQelD6ZqeuJoGgf7FShmO4qTI96A+1MDkQOaScY5mp/KB70Q3rFFTilEEc0RRTAn1ozPJpQcYqBqCyT/bNEH96QUeKBuTzQ21JqdqCEAUsGZ4p+TmoMmKBAIocYpozEVIzQLkURPagRj71JxQH2oz24oCpQEEg0c+tL6ZyaYE+1BCoeQVkERW7pvW+odIaLJ8eyTm3dcmPp6VhHmBqHmJoPfdM6zoutWttp18Qg77DAgj1wefrXO6p8JWr7Nf6eUsXDk2yYVj/SvI7WW4LltyjqZVhyDXoemfF12y3g9SXek+W8JkfUcflQ8cTU6bUaS61rVWWtuO3NUm35Zg/evotyxousaRGdLer07ea3cXt7g15bqPwvq+np4ukf8RYHKj5wP61Fjz55gd6Qyv1mrxDTAgg+YERFIywc0wIreuR3Bqm7obNy3/BXw3n1wavjFD1qYsrmsL2mU+NaO0Y3ASPzrRa11y/aFq5JM7oCgY+1agQVKuoZTyDwaztoT4jPprptMf5Tx9Kliyo1xyp2I0jgRmqbxvXLLC6crkwIqB7iMyuSl0Hzd5qXhc8HxLsshxIrOKzQxYifL2k0osFyQWET+lPccG2fCIBiAQJj3qhtHrtSF3uj7Rjaoz9quM0x0lm2SCpIPYnFG2g9sDA9KrGnawpJIG05ipbuo8i224g57VLxuM4tBaGXcdrYInFXWigRbbosL5p71nbeqiRGauD4nas+naueWL46p1mpsJst3wwb/N5sUbvV9l1bK6VrqsRuZVMH1FcVbl6xqJ8QvvOUPH+ldCxrW/FqbpNxOylhIrWrrr3/APC+p292q0f4VrgA3t5SB7xg15w6e0SSVS8hMKQvYV3zcS8FKujZPcGDWa9pbGnO621q2DyAcVZyrWOA2qt2b0LayogA8VYnxTcQeFqOmXLkMVN9LgXHsIz+ddB7djVj8OAA/Ksq/nWTUaW9oyWbNv8AlYCtyy+s40qo1Wht3k07glvlJyBWTUratlBdTaGOMQ351UL9/TLvs6h7QySJlT9q1aXr+gvXVtaywFaP+qT5W9fLyKl4r/1jZ7e4BJJU8NimuXdlhHBXzsR5mjj1rR1F+mWmS5Zv2G3tkWlyB/3rh37movOQtu86ydgVZgfasfHUbH1EEBQLhM4HY1Yq29RaS5buAt3tz5gfpXLbQ6om3dK3F2ONymVx61cdSyXl2BBJkkyD9KvxZ10/Au20Y3RtVRJE1ktI1y4pZJTd5oHFEN49i4bgCEH5VJp7F+1ptMPHubfEvQBE4gR+tZjOp+BuMAXXdbYzKGWgU10WhdKWlcJAgkR2qy3qLg8o27RwI9aS5NzhcjPPam1qds4abeFG6c4rXY2XLG0GLkzt9qx7wYI49zVtl2ttvUj71arSQwYjadvY4pYDd8zTJdNxAJH2p99smbhGORBqznYYpNsgwIye9VXrCFyGILIZDKar/HjT3zbuWma2DO4ZgVos3tPq7ZexdUxyrEBh9RXb1nxr6X8R9b6GwGl1HiWhnw2zPrzXpF+Ivh34m076brnTrdi40A3goLA/WMV5J7JAIjPtVN/R6e9pNS94hXtW91tiYO7sKl4rK9Q//DXSXFN3ofXis+ZLd5JWPSRXC6l0vrPQSP8AEbC+D/8ALrUsPv6VT0/qfUtBbW7pbpCzIQYT7DtXrOn/AB7duWjp9RaXcQZMk2z9RzTuLryK3NPq13oQSRnaYiqLuiXLbiw7AjP517y/o+idT0q3tX03TXb1wgG9o/IVPrj+tcjVfC2t09t9R03xNTaGfBaPEA7x6xSUz9OBousavpUoUOos3Ii3f/lI7g811NP13Q6pVVt9m47bfDZcT7H0rlnVo902L1lrVxCdyOsEfmPSs99LBuMLYbZMjdB/Kqj1zW7tqNyGCJBOQRSg+YHhga8zZ1Gq0+nIs695Lf8ATbMCO01rs9fuhduo0YuOD81pwAfseKQd0HHIpgJSf1Fc/T9S0uoupZe74Ny58qMO/wBa1gFGMqQR60T7XY7k0RkzzVYb0xTbqoYCYEd6GB2BqBvQ0REnEUVOe9EDE0BA96MjJmKgH2qA4ociaJ9qoMYqAVFMY+9RSIPtUE7VKM1OBQADkCaMmpgGZzUiqg8ziKBthlhsg1AI4NSSBHaoG0t7UaG5u0eou2jx5XMfccV0z1+5fteF1Dp2n1npc2gMK5gaooyZooXPA3DwEuIJPkczH3pJIMxTERzQjmKCF2/PtFMjGMnFLHtUkgnBNUWb88U27GD+dVBiDmoCee1EXAyc+lEGcDNVhobn6U/ieTb6fpQT+aINNtGaWcg80RPP6UUscgfpQjME1Yc0NsduaBRIJ5qbhNQA5/rUA70Dq1FSZ5quM4ogxmiLd1EsY2ziqd/0phcB4mgeMetKlrYwe2TbdTKsmCD61A+OeKYE5kzQb9P8Q9W0qhGe1q7XG28uY+oq/wDFfDPV7hXWaRtBqG/nU7QfoRj8xXKYlm3EzUwRBqLn6dXUfCN3YLnS9YmotkzteAxH1GD+lcTU6bUaJymr01yy3qyGD94irLJu6W5u0t17LHvbaK61j4o6lYJTVWrWtsnG2Ib7nj9KG1wldgs27jD2B5rRa1zIsGy3uQ0TXY2/DXVmBcP03UMcKYUT/wDS1VqPhPXWk8TSXk1iHM7tp+wAIP50Xqs1rV27on5P/cauUSCZAiDXIvWrmnJt6mxcssD/ADrE0RevWYuIzhZA9j7UwdX+lSe/esY1xDeZHj1ma0Jf07tC30M9sioqztzQ28mTPbOKOIIBBqSV4yY7UNAbpBBgzSXbdq/bC6mxaujgq6A1YZBmOKgz24OKLrkXPh3RMWfSXr2lu8iGlZ9Iqq5p+sWdp1PTdN1K2nEfP967ZBOSKHmU4bFB54anoV2+y3bLdO1Bwbd2VAP5ir7vSbyW99lkvLODbYEkV2Ltqxft+FqLKXbczBxXMf4c04utd6dq7+kuEg+UnaTMwRUvGUxga21vDIyH/wBQioJ2ZMD3rdcu9d0bs92zp+oWRI22hsfHfiqBruiXCBes6vQXSTuS7ME/U4rly/H+ksURbIOFB96B8wguPzqy705b6t+E11m+DnYpBKj39azNpg197b2zvRQSJiMVn4WJ8VXUQi6O6Fz5IPecj+k1g6Vae91DYGRdtonzT9Kv195fDtr4oFu4+1vr2zSdNRrWtvktgqAs+lbnXGs2dY2FCpI59waVSC+fXIq5TBLenem8NVO/Yu+ZmOa5S4mFa66oyYAJ9KVdNpk0S3WNxr0kFVeIOYxHFFsGT605HkgxPNWcrBiCv5mPb+WkF9BbK3YiZDelbVto90M07yY5xXH1t0INQ5IOyf2rvw52q037H4nSmzavohb+ZwSKWzpH09rYXF0TJYCM/SttvRg2VCt5lQEz2otoryWvFKnYflMc/rV/14m2zGMaUXQx2BwozNNp21Fhg2lusnoEhQftxVolRHE0p2sGWdpI+9b+UqNWj+IeoaW4lxpvFWyTtDRPYgD9a7yfG6a9Gta3SI88W7lrcPzMivJlGQSPNHtSFRcJJTI/Q1YY9k2j6F1ZM3zorjCN2myse4/7Vztb8CasXQ2g1djWBTDBzsb8uK4LWrlkqVuFTOZGa1aXrPVNFa/hXEutPNwTj29MUwy4o1fStTpW26rStYaY2usD8xiueXKPHhPyQSq+UfWva6b47df4OrssbZEM0StNHwx1QsW6dZRyZa5YEEH3jNZ+LPTw9tbTAknzTPmNNa0wvMLdqASTBHFetv8Aw70+6yPoup+Gyny27ygAH2xNc/V9C6loL278J4i/5kcMSPpWbKf8cRrJANsAgjG01SVK7jERitV/VEaku9p7QDR51IkgRn0rNqNQjKGuKUBM+biTUmphQBB7emKG3GT5vaglxGkFpEYjmrIEwske9aZnrvm2Rbg/kaqOlu3nAS5bUHGZmttsKWQsywxxJiafXIdK211S24zAj0rhM16+XTzd5y1kZEFoP1qo4leMTNSCNOoYn1getLjbzAr0xxdjRDOnj+WGMeo/7Vo6teSzqyNy7wxMD86r0IL6jTieXzit93U27msum3Z2sGKyVBkj/tXPm68WS0W1KoGlS3qMit9nTsbm4AiDMDvWRrF17ty87qEwIIyf7Ulx2tO9sXCkAE7cTXF198dDUa60BFm4LrE+YK2B/rWO9eLtAbaG5WJpVs2VhmdoHvg1stpcuXCtsKIjMQKYjKGdYBUj1xWe9qrchUztOfet2kXxS73rgL7pRBiB/WhfQFrfi2hcQMSVGDPr9KuIw2bhvGUmAYbFaUFwq91AsIhJHHvTatkt6dWsotu4TGBFENFsrabxN07p7CKSJyeQsh9u4yJJI+namYQKa7cQXHjAmADyIxVJcsY2soj1rvHJasAkg96KwGmftSqAAOwpirASR83BFUZyVW9cAyIGQe/eaOZIIz2qt3H4h1gc5poJJ8sNHM81QwdxftFAS6tIWYk/2r7R+LXqGis6sAbNXp1b8xXxvShDqlDAeb27/wC5r6h8IXG1HwnpkuiW09xrJ9gMj9DRq98XJt2vBY25nYSAZnHb9KuHFW622un6ndtgYIDCfeqiTNYvqzwIkZNVtypkiDNWUjYEjFAkzUEVOIipOYnigB55pSac5pfvVQh9+1Dn7Ux4NLAFBI9KnODUPsaEUB75oRM1KntQTvzzQIjNSpQTHapAmKBqCgPFD2FAzUEzQExNKBmjInNQRPpQKQGMHFUOORInNXn9KovKREeuaBADGTxQExFKSVHPeiCT3xQQ96XsMUWJJjtQn1qolTIIqTjFQGVM0Gnp3UL3Rup2tfZJKpi6nIdO4ivqWnu29RZt37BD2Lqb7bDuDXyUn1zXp/gbq7WHbpOouEeL5tNPCx/KfrRfp7K9Yt6ixd095Q1q6pR1IkEGvlnVtBc6N1e7orkshAaw0TuUzx9BFfWFO4QcEc1wvifordW6U/hpOs04LWSCfP7GrGL7r56BIJzRxmBSWrm61lSGGCPQ0w7HiaKYH86IMDOaUVO1A8/9qgkRQU4zRBg+9EN9KYEmDSCZ5o9+TQOM0R8ppBxx3o+1A3bJog4pR9aM4oGmagzSjimGRQTijAOYzQBzioPWgIBapBMRmgPaoCRRU7UKI4gmpyM0AAgxQkScURxQMioIf/dzQB96JB/1qDNVDHJmiBS8cfpRBIjtQGc4qCSKUDET3ojA+lAw+tQe/FA44qDNA2RHpNEAHkmlHeoRI3RNAfaptk/SgAYnGe9EcEdwaCD3oEbeODRGeaEAGT9qgERmpkkmjyJ9KHeil7mpPrRJnihQSakSJqARMn6VOM+tBOBk8VBjNTnvUjigIHoOKIzSgx96bBoIKnFQVO9AR2ptwZuMUmYmpnE0FsgCpSgjvUnFBYKgEH60oNEGO9BODUJkGKg5iiB3oE2k/SpBimNAjHv2opamZ9qkEx2oQQZ7e1EGjiKAGJ7UaAj60aUGpE59KA8mAKPJgiguanPpQXaPW6rpd7xtFcK+tsnysPSvYdJ+JtL1AC3fI0uqBjaxAVvcGvE0GUGJAxQe76r8P6HqM3fLZ1Df+YokN9a8lr+k6zpl1fxKBkiFuKPKa09M+J9V06LOqUajTgjLE7lHtzXr9Nq9F1bSE27iX7bYa2eR9QaK+dbZEgSKrZIPGa9d1P4T3hr3S7xBOTYfIJ9jiK8vdt3LVxrN+01q6pyrDIqDOVI7UJgxNXBIBMncPekZc5oFZFu2yjgSTzGazeFrun3fE0F4ssbipAP2itLYHNQHHJmpixRY1Ni+zHqCPbuTJUDaB9opxatMLn4C7bLj5gxMgU12xa1MeIpbbwQxB/Ss9qyNLem0htq2DkncPeazjUp10qeGfxIPiHEKMD+9YrnTtToFZhaN1WY+ZCJ/Kuqt1wJBmPWtZtb7KuoLepWpOS480t0OWEFSDBUjIpxbXw9/eTGa2azR27t9vBBS+FJjbhorBZ02r1cqrCwVE7bh7xgYpy7jOHDYKjmKsZFVCyjcexNUbdXpmf8AEac3DAkrcB2ilbX2kVRDkN6cCuWVlsS+1uwTAgYAigl2WHiW49MUlw2yibG3TmgwYKDIPpUlU5VWIKllZTIZTkGr1abdy2Xdg4ghs4rIsiR61pteaWRlbbgwZzXTTQt9ItPag6smVnI4rBrPh9tJpvGueJ4eFDjKn3/711fEHew5HZoxV1vWMbC6ZLiBA07Wgzma1OVaeYOktW7bBAT39p+wrT0/WnSq9q9uCA7w4PHtFek1Xw3Y1dsbCNNdMNuU+Uz6iuFrPh3W6IePfQvYDQXTI+45rezlGbPtm1F+zftXEOp3yJIgj9a5VxZAPINdD8It22benuKu7vt7UjaC+q7YVo70+OM2apXU2rFqLjbZOTOJqPdV4QuiEmJYxNWr8OanqNre91bahiBaGW45maZvhTrNyN1u04GFCspP71jCcW5LKpdCmWQKAvvTGyM7cCe4pf8AA+o6Owv4i5b+TcUYneF79o/Wm8dVOxoJgYBzWLLFzFbabTrDLbk+7GqLunKNiYORPpWvxARIx6Z4rNe1AN42wC0cGZAFSaKUiYnKnHqKuW5uUErz70FUvbPA9KqKsuIzWtULqbrzEwI/as9nTKmrDAsUZhuUnFXv8wnkilYEfIPMcSa1qNqm8EDByVmM0pNtz5xkZk5is1q8zuS0z9cflV6kbTI5NJysLF3hgTQa0GwykyKWSsEH604uHaS2K6TlKmM6HVaO4t3TXQdj7lVj3g/pXpul/HF+w6jXIVAENcXy/tMx7158qAZE0BbEHcAZq5p4+g3T8PfFltbept7roHzIdlyPqOfvXmetf8OOoae4dT0S/wDibfey5hx9jArhKLlok6e8bJ9gDXa6b8X63RxZ1O+7bGASwx7zE1nueLK89qLOq0Tm3rNNcsOP8yGB65qolW8gYGa+l6frvS+t6UWdTbtXbbL5rV9ATPcbv7GuT1P4B0F8i/0rVNpbm3Fq6u9M+hwfzmrL+1yfTwBuC5YNwiWDQPNBA7Ga7HSviHUW7lq11Jm1GktrsDLtFxf8pmMx7/nVT9O6h8OXXsa/TsqEjbfUSjfcYFRtJYvhTbZVjMrkGtJZ+3oNHr9H1EsNDfNwqJII2tH0rQpYOQ304ryLaa9YEqSWGVZSV/UVdp+r69FCJftusfLcAJqI9VMRggzmm3frXI0vXdG9tvxRXSOMQSdp+9dMGEW5jY/DLkGgskyZozIpNw9aKssEeneiHAJAxx+tQmDE0J4hgR7VCIwe9FEHtmjxMUMEyO3pRJnjFAOft603A5mhJOJxQ+lAR3nvTH15kUBiCKgzPoKCVDxR5xmoDzVAAgAz9qILAfejH2oCdokzUEzyaFHM9/zoEHmgKkTnihjtUEQJgxUHeqJSgRTgHjtUihhQSAc8UVJn3o7SeOKU4NBYrkjn9KIbFVjEj71IiaDQp7SIPegTGeaqVpwTU3fakRcR2PPvUAkZqtWgYNPukR6UBgifSl2kk00yIpoBzFBUygcCI9KUttBME/SrQvaTQA9BVC7zHt3Bpg68g4oBKm30moqwEEEzUkEVXMUdxBkR9DQWjijOIqvxB/lM+k1AczmgJtgnP6U+nvanRsH0mquWGHYGVP2OKgaRBwaWZ9aI69r4p1DfwepaKxqrEAMyCGP2OP1pl0Pwx1Qn8Hqm0V0825gA+4OPyNcePrSvbRjJUGOMUO46Gp+FuqaUFrZt6q3E7rY8x+39prjsxt3jZvK9u6CfIwKn8jXQ02u6hoYGj1bqB/Jc86n7GumnxJZ1dn8P1vp9u8hwWRZH5Gi64Fm/eUfw3gTMETNaV1/a5bO4cxxXX/wHpnVAT0rWmyY/6dxCY9gTBH61ztb8PdW0bM34U3bQ/wDMtsGP5c1FPZurdBNtg44aP5Zp49jiuNut7p8ysvc4I+9X29ReVVm47oBABM0HRAijHtWdNdaYneRaj1zNXpdS4AVcGeKghUEe81I28DFMQeagqqALiYMVXct2r+5NVZt3rZ5DDNW94qbQTUVyL3w9oz5tHqL2kuTODIPtSMOudPVi2m0/ULR7hQXj6gzxXZwvb86KkqZAG7sw5FB51db0LVObWp0n4O6rSUulgAf0q+50RXti7oTauqwmFcCB6iPtXYvWNPqk8PU6dLq955/OuU3w1YssbvT9Td0d7sASyn6zn9alko5Di5pSLd1GVufN3qLqVeBOR2zXXfVdf6dZddVYs9R0pwdgG78qypd+HdQdmp8fQOOA+4QT2jNYv42bIwsxYjaYjiKuGQZByPyrW3SDYG6xf8a2chyIBqm9p9RZI3C0ysMbWg/eud4U+KhB/E4PlNcHUyLkAxvuQD7+n6V22ubC+8wQDKzXJuIGfSgAl2uGJ4mK6fj69THaX5ndckiJpfOUKS4XnbM058rQPlmgZGY71wvqSKipUTGSeR2oeC1zc7lV2/yscn6Vei+IpxB9DUFssWBxGKs5YRiZGSSpEHMd6Tc4BJBgHmtTKqo88gY96qL3h00q4KlpxOea7cfyLitW8Wfz+9FEUtDGBkyKxrcJ1VhUmWfI9cE10btnbBEgxJFdbzk9ZxmKf5hgH86XanY7WOZBg1eQyglQZHFQXALb2gdu4DcIqyygJq9RaiLzkLgTEj7xNa9H1y/pbxZSTge2QfWsRtOUBTzHvOKBVkMkGtpkels9e0WuCjqGnsXmbhDbDEferX6Vo+oqfwV99KUGVNoMsH9R9a8nwdxMEdzTpduaWXtOVZoM5rJljb1T4V61bc6i1YXVWgPLcUj9hn9K434W8j+HetXVuCfIFM/tP6V3dP8AE2s08eJcLjaBA8se85rrr8S6LXImn6hat3PEOwJcUNuPpxP51LNT/rylti982wbgZPMTHB+laNTpNX1K4+r1OoJRAASABMYArfo7apZW7eT+K5l15BXsD9qp1WoYafUIiBV8MttVcDv/AErhJ29HLxwbkG2BGe/tVZAAGe4x6092QogiWJMjsP8AZqCBCscT+Vd3GO5oVP4mzBySAPrVtwr41zDqxcncGgc1X01S2vsrOS21fypnv2EusLq74b6A1z5468WddRevb7Vkm5kqSCSK6FrT6bZF1FLAAye9Dx0gLbXw1B4FRFt3WZQ8xkR3rHTcq46FfF3G55cAWtuK2M0MeZXsIFZWvuVIJBZM+UZntSrc8PdcvOVe5ABf1qeEmgBektb6ZcdhwxcAflWZl6g1vZet2rasZB3Zb2xXRu29RZsKwueQGCQeZqi0rG6pCF2Jgegq6Yypo7z7DqNRsE8eHn96CdFGruubvUL9u0R51Tg/YVvuqysVPzrgAiqgt3wHC3AjGJB7imo8m+htWGuQ/iKDtB7yMHmqigIAHNauqp4XVbyttAJkKDmCSaw8QV54Oa7OSxYIyO8U6sZCyMcTVQ9smrZ3GTzQMpIcrAxzikW3anaGx6TNSQqM8DIpVI5BBPpQS2lq2Q43EjvNez+B+r2rTavRPqUSwStyX98c/avFsTAG78q19C1q9P6nY1NxV2+IqXVbIZSRiO/ela4/p9F6si3gmstul20gCB7bBhJPtXPEdq63WdDZ0du8NNYS2AQWW2Aqwe8D61yCIUDGeKzSCQIPtVbDI4imiDM0DxmiqQJM1IpyIH1oMM4mgH0oZ4P1qVKIRhMg8UmZ9qsYeWkNUACJjNSjx3mgJ7etBO0VAanPpUBxQSKkwJHb1ozjNDBEUC1KMYjFLGaCHip7zUIBFEDGTFAORUijAj71P1FAhHpVd0jaMZq45pGUAk0GXbMjtUAknt707rB96SZwKAETI7UBkGRTSJmgSIohDyaJEYoROSce1N9c0BZAynzfURS779i4t2yxF22QyMOQRxFA8wKm+MEfeaq6+pdF6onV+l2tUjAXI23hxtcYOP2rY+8qrWmzzINfNfhfqzdI60TddRpNQuy5IyD2PvX0tCAqgEERgjvUSvAfGXRh0/VL1XTgJpNQ228owqPAj6T+VefjIBivq2s0lvW2L2jvJus3liTmDXy7V6G/0vX3dDqj57cbDGHX1FaZn6VxBmgpPB/OoDUCsZz9Iop6gk5PNLJBo5oh+x+lQE9jFKOaNA68UfQA59aXdxPNEQRxkUDZwDmp2oc8000BqA9p/KlAxxBqAQD6mgsAxQn3xUBxzND1xQGoDiouaPIx60Uc9u9A94qD0mgOT71EGIGaHPNQYj1FTtiilogVCSCQeIoGYqoh9KE4yaJXgkVKKIJJ5/Om57/nSDHBo5ohqlLPaiAYnH50DKPtRA7dqUekzRByQcUD9qAzikkzimBgScignEmpBzP2oT3o9sRigEd6MCPeoaEetQTbM+1AcziiakUUs5yMVOwolakUA+1D0xRj34oDNBMzij2oTFSe1AQYo9waUE0Z70DD09aA3AcVAe9EGTREnNMp96XvRBiim3R3mmUmqgROe9MCR3oLKgwJpQe1ED3oCciKh9KC1Ccigke9SMnmmAxFAigSKn1ph3pf3oID6GpnmRFSB3odjBoGBOKIpe/FTgCgczxQE5ofeoPSgM1Zau3tNeW7p7jI47g/071WBBpZgzQet6V8XWL2yz1LbYuQB4o+ViPauxrenaPqtmL9tWJEpeT5h6Qa+dkBhBro9N69r+lsFR/E05MtbYcH29KDR1H4d6hoZuWx+K0w/nX5lHuK5IQMCVIYV77pXWdH1VCbNxQ/81snIrL1X4Z02vm5pQmlvzO9Rh/Yii68OyQpLLAPcVWydq6HUNDqem3fB11vaD8r/wAre4NZjbEY496gz5AxzFMrHbBzOCKbbOQPvSAH6mioE8OWtAMeykYqtNPd1GquNc1tzTqY2rYWNp/tVskE5oqZzGfWs4sq6zb1GnBP4o6kE/PcQAgemMUurGivWB4t23bvo05Pm2/SmTU3bflC7gZMVgueBqbj3bhvWmIEqBwB71jGtWb7NmyfBvgmZIK8/esd2xphpmvITkyUZQVirdHa0LWrtxdXcdgcq7An2ik/xCzb8RbqNkEL70RiL2rZEWyAc47farTk+UyKOmfSG8DdBYBYie9Wm0zm5dVNttTgEzjtXNjGYsQkgTPFPaZ1EqQrEZgVQji5eALQTkLPpVwGQQQRUwarV0m3sdpxEmtdu5pblhBftEMuN22SfeawK4ChWAIHPqaUQCrEzDcE1ZyajvDW3XO1GlRx6iq9fe1j6O7Z0+lN/wATiWgrmZrm23COGEqR3FX2ybkgbmxmTWpYv/V6afT67QW/xWjaxeZc3LZg1y9b0nXaWTatNftkTvXMZ710EXUbwbdy6QuNhMqK0b9WyFX2sCP5cHmukthjzCnVpcbwzdt3YzB21bb611DTILTuo2t/1Cm5s+/Brral+m3nm7ea3fMA7TAPpWO/0vU2tIl+23jWg20nCn8qs5S+sYp1PUNZrdVYsXdeb+8bZRQIHMcVW+nsb2uAEOcs7HMDFKVNm7buTsdYZeMVqs9VurcI1FmzqbcRsJKn+tSwc5tTZRATcHmGD2rK18XrpIG1QIB5mt13Ttr9TcXTaVbW4yFGQsfliqbfRbtu8pv3HVVOTIIPtAp8ZDDaK4LyNggIYyInmn8IySTNKts2b5UEBQ04HIq3duExicGudmEVhCVIXPvRNpQhJ7d62XLbCQ7AEYHpVDMoBQxzkVJRiABjwvlQ5MY+lWgysjNaNq7CAgUdgKUKpU+vpmrorLSJJAijIYff1oMgiMg0oMMoHc4qizaSPKeO3NNbvIUPieU+vY0qblcMYjvQv3IVZk7jWpyM1aRjBBxigLBNpmLqsRjk1lvag2QfDbaV5kYNFOp6dram8GtuWggZAHYzXWXU8R9MFffZcoymRtMZ4mul0/4k6p01wjXmv2YjY5mfrVHhgiQQwPBBqsptHm49DQ17fpvxj0/qFgafWKtpG8uy+n8Nie3NLrvgzomuY6jReJoLpzNk7rTH3HavCrplYbAGBPJBI44rXoetdQ6WC1q87IP5RGamfpZcaOpdI6v0Mk67S+JpphdTaO5D9fT71hurp9UhCsrKRIKAV7PpfxvpdSi2r/8AAZztJJkMe+PSr9d8N/D/AFgHUJZ/D3GP/wAkaJiJ+q8U39mx89fS7VwSwAzNTT9Q1PTiRprqi2f/ACn8y+8DtXotb8IdS0aNe0jnXWVyIw4+q1wjfVnZHlLq4KssGtemOhpviCwwYay2bLDh1WVP2Ga6tlkv2jd07i9bON6cV5i9oxZcMt9HDqCQOx+tJo9PrkdrmhcoVBdkW5AYTny8GoPVhihjbAohiQJNcPSdcuW0Vdaj3gP57Zgx9D/et1rrPTrgzfNrPy3FI/pRHRBPFH3pJ8gZCCDwYwaG6WGDJPM81UW/MSQPyFACT6R61FP19KIJM1FT+Yg/nRxEDNCDREe9BBjIxI9aM/aoBBMmo2QKAM3p+YppxBiKUDFGZwMUBwcYqZ9BQyO9GZHOTQSCR9KEEUwMxnIo8N9KBAe2CBTY5nFCORBx7VCB2mgC8c0xGAY+9AYEVPWgBH3xQANHvP6UeRiqFIjjk1Ig0360ImTjHY1BAYmmDCc0o4j0oTmgtDZEGn3TwCPWqKYNjNEW7qIMyPaqxnk026KoPbmjBigCIyaIME0UIgfpSwfXvirJPBEdxNAc4PegrmT980QXXAaAecVZH++KUqJxQRXBOTNNuE8g1UQB2P1iiAYkcetBbJ94NEc1SrMFiZpg7HBoi0H2o8iqwwI5oz6H7iilaxbLBzbXcDgxmt+m611XRECxqTctrH8O6JEfXmsgaRkSZpiZGTx2ojsN13pOvGzqvTTaYjN5V3fqM0rfDOj1itc6P1Pdj/pswP8AqPyrkEbgII+9V+HtueJbPhv2dQJFSRYu1PSeqaLd4/T7hQfzp5xH2rCrqWBQiZ7YIru6X4j6rpIRmXVJ6XefzFaD1HoHVGK9Q0LaO6ceKMA+4I/qKq64Sai6hMqXjKkmCDWlNcrRvXw8ZNbrnwmXtG70vXW9Qn8quYP0kVyNTo9ZoX8PV6Z7U4BaI/MYp1SOhbdXAKXFM+9PkEgiK46Mp8yN+RrSutv20ChVYCTmoroDjMGpiT7/AKVnta208BiEYngmrwVIwQZ9DmgkGaEGrCxg4z3oAyPX6VFKHuKcMy/vVWpsafUoyaiwl2fVRNXgFs8g1CMzERxRHFf4Z06sbuh1j6V2gbNpKGM+s1nujqOkb/ndCmvt5l7DgkCvQMqmO2aKuy4DGPSqPO2rnQNddINltHdKxFwTOPQGKtu9Hvpa36RreqRB8tuN0/bvXWv6TSamRqdLZuT3iGB+1cw/DrWbpvdM11zTXAPKGO4Vn4ymOazMjFWBUjkHtSkq4ADT6VuvXOq6SP8AE+nWNbpznepCN+XFLZu9B16lfGu6K6xiLmQPpAiud/Hgz2oWTOaz3Hc3muSQeBtMTXSfo2qRla1dt6hAdwdSFH61Vc0V20AWtONx/lzWfjiY54a8Bua3Ku20FuRQ1K7NLIJJmP71tuBgoLEqO24Vj1LfwIXI3icdqSdpnbFoLSXerIzFWVEZgCSDMQOPr+tde5p0e1K3puAyV9q5XSrdw9RvOxUIls7T3M/9q6gESZq/k/8ApNxX4ZDA7WHbmZqu4s3W3QQFmDzWjPrik2ktLLM9u5rHyumqFsB1lCUEwcmo9q6ikiHEZKmcfetFpPDLgztJwvpQA2/NW5+SjMbyG5LDnuVmgzeI0iCAIwMVdctgmWVgwWROJFc0XbnjW1HmFx4j0k124ctMW6q3v0dxQoPBz9ax6MXGuh7wKFQxTIMGY5HtXRZXBhR4n/pwKguEJ508IyfKCK1OUXesd1rKqoJYsx7kQDWPXnb0vUKgAAUAnE81e9oMDc1OoChY2hm5NZtfdtjpGpUDlQBPfIrjxdOXjz12VW3JmSVH2oBpKg92A/WmuAErLcYE0EEskc7v2rs5O/00ka+0SMht36VdqkVmZrdgFSZaDmk6QA3UrZPYE/8A0JrYnh3dPcZjtuEnb6Vz5uvFjLWfH8K07OO+OKmLd4S4QnuOw+lO+sTS2blwAPcKwFAkmsfh3fCGou2zk5DDPtjtXNrHSJTxma3dVYAksYk1R4O++Ltxy8cCcD3oPsY7mQAegxirdlxrqGzYc2v5sdvaqHZlt2V37yicDmKrvFXe2lu25UAk7jE1NRdsLbVjetAC4AZcD1qm9rdIrW41aEgmYzFMNaNHbRLkXtQLRGQGMzV9u7YIwrPPov8Aeub/AIho7b7mZrrRCqikn9qV+rWWUi1pNVcb/KU2z96uJrJ8Trau9ZsuLK22NuGHBMetcY3VUnbmRFbeoPc1OvuX7lprLKABbbkCKxOm4TH3rpHILcwJPfmrCMiMUFChSJKiZzTKhd4UFmI4GSYqhLrbbZIgj/WqkkrJPtVl22xtMqsMxIIqu3uKQViDHEE+9CCZDCDImiun8azdvBiGtwFA7nmaQNNwqGEgwfWtmgIa1ct/+ok/cAD9qLPX1bxfx/StNqFGdRpl+b/MBB/Wa4KoVlSMhiK2fB94an4Ssozbn0t022k8Aww/eqLxNvV3ljhpHvNSr/8A0QjFJHtVkkg5xSnNZVUROcTQj3olpJz7RUIHrigWoc4oAZowZj96oQgg+1AiasIxSkVUVxEEVAKJAg9qFBIiKWI9KccZpe1AO8VBRH61OKAEGJ9aESKIMjOKgFANpj2qR2mgMGKPE0EGcVAAKn7VAc0EIxil2Fsg03BmoMHHFBlKmTJBj0NVhQK03UJtnaJbtWaD359KAY+1SBETzU2/aoAT7iaBAMRNSIEDvTRAEYzNSD60QsRUANEz2qA81QNpII2z9BXuPg7rP4nQf4fqLu7UaVfLJzcQfvE/WvEkEcMQas0mqudP6hZ1tpoNsy3uKLH1csHQqpkEV574v6IOrdN/F6ZR+N0YlYE70HKkV1+m6631HQ29bpnm1cHDDzKeSDWkyGF1SJHI9aRmx8itsL1tH2gd8U0Qecdq7Pxh0Y9K6iNdp0UaLVMSQojY2JmuKFMHd9oNUQyeIqD9qABI4zQBM5ke1BYJPejmfQUoOP7UVySDRDc0aAFHPy+9ARnmiD+VBc96K+b86BhwSKlBTij6xQEAnAojndNCJ81QfNycUB44wKIFLGO1EDv+VFEQTFEDHE0tFRJ5iKA+45NDiaIAHFD1xxUAyalSYMUSKBO/GO1QjPMUSM5NQcd6qBMVAe361KNAR7UQMwTFLzNQGeYoGHERRGaHfj71FnmgMe9EHy0mcGjQHPY1PpU3Yj3qfcUB5jtUE8mhNNJ9cVBIxNKveYIoj0MVI7VQfrSgQaJBAgnigRuGe1RSkGfapH5U8Usc0AB9ame1T3qCggBMVOD2+lSMzQBzQEEc0w44pYqA4mgaanqZyfagOaIwc0E55og9jQBqZohge1PmBJBFVCZj96YE8f1oqyRHFQZNIG4mmEYjmgYYFGDzSE5gUwYcTQQgxiKERRn3qdpoEIqQYpht7/nQ5oBHvQg84qAGjBHegmagoDvUB5oGB5qYPalBAFMMHFAxAigCw4NQHFTtQQgzuRtlz+VhyD6ivSdL+LntzZ6nb3LOLynj6iK83kGT9qMn0B+vFB9JI0uu03mFvUWHEgiGBH1ry3VPhW9Y36jpp8W0DJtEncB7etcfp/UNb024X094Kve207T9pr2HSfiDTdTtqpbwNTGVYgAn2zTw14p0O8qVKN3VhFVm0WJzt9iK+g9U6LoeqLGqs7LkeW6mGB+3NeQ6l0TWdMJDr4tk4W6kkff0qLHJKkDMUoBGSKv2hxKsD2pNtFVzBmhcs2tQjBjs3CDB5FFhmoMCagwv078OWuKd9tT5ByfvVLXdGttnuSxUcRIzXWS4yyBWe9oNNeJuJaCvEkKSNxFTFZdJ1DQpZZ9RpvFUqAB4YambT9P111jbt3rIf+VWGKz3NIyMo1ClFY8K1S90zThCdLduWLg/m8UmR6Vj4iDTtYYgKp8JjFwoJpr94Xb3iuy29ygQuASO4ql1W/lbh3ARDNg1QgN+4q7uTA3elPijawJUebEzIqu65a+yW7bhR8pbvVC6S8+oB3IbKNDEN+WK13BKKgPesfHtZRGoe85LRuQRirrWse0HQQT2BGCfesQD27of1P6VclsXbbHdtII7TUvQ32usoiAXNP3Ad7bceuD/AHranUtDa2Ob7A+gQk1xbtq0nkXduIzmrFvwZe2riIAiKs5RXWfV2dcjsl60VMKMQw+s96q1fT9ResItprW22xbzTnFYtM1u/eJ8FPLwYECrzcsuY/GtbjvbetbDVb9L0d3TsNZYZdQkhXS4ftiuYLVq1YJ5M4ZxmutcBvBben6gZY5d7e7Hp2qnQ3LGl1DiRqbYkbl8oJj0PvTazjkLcu3RNrcjEidp24n3rb+I1R3PqtrWwAJTEV0rtrR6u1uW0Ld0mRtOQfpWDWdG1mncXLrLsPBEGP1q8eW+p2r1A6WdM1+3c23SpKoSQSZjjvWBbyi8EwBxJ7VXe0rWYIvG4+4xvMR9PSqIcTCn39K18C1r/Gvcuwqs4Zo3k9vvWoDeSsH6Vy7d42zPhucznFabt0XbYCuA0iRPeazeOI3WntG6bT3lt7QTJ9aS5tyFuLcz5WXg+9U27LKP4oGciBJPvUV1VDAyciaxgtsobkwZjPNVXUCvEH79qm8c7wp9jFLevloZssRjFWGn35giY9sVS+7cAZ9ppLDbiSY3Eyferrkv8pAA9aqs1wbrZJ5kT7ihcsLdtrKZ/KrXUkBVUAhs9qdFD4IMAYg1rcDWF2WkVTtIUD71ZuuBwGIYdz7Um0L5Z+1NvjtGe9PlRfbbykCJP50m2MDgcUiw6NtwVI4H+/eidR4bBLomMkgZ/St8eUrOFewrZJ+gAptLe1/TT4uk8R9ksQXJEd8VZ5LshDuIORT6e6+nZiAciK39Gu90r45ssFGrsPaftdDD+9d6/oOifEthTqLdvUN/8usDZcH3FfOLWn8O2qOJE7jT23v6S542nu3A6jjxGj8qzZ+mpXe6p/w96hbBbo+vtauyGkWb423B7buDXlWTU6O+2n1unfT3JjY/5GPavUaH4zu2bu3qVvda/wA/iEECPbHIr1SazofX9KbV21ptUqgEpeI3L9DPNTb9rsfLFuMTuRvbgVDqNRlPEBVlAI47+1e26n/w/wBPei50fVGwwErptRG0/Rv714jqHT+qdD1iWeqadtMSfKzCQ49iMVqdljZpet6np9tbARdRZEwtxjuWfcV2+m9RsdRtM3lsXFM7HYCR7TXA/DWripdWTKyQTmqLum2jJLLOM9/pVZx7KGQ7iO0g8g1A9eS6fr9Vo2LW7r3EWQLVwyPf6V2LPxDpb9xLV+1c0hIy7NNufrUHZBntkVI9KqtsGQXLbi5acYdMiaKQSTzFBbz6g1NvuYpAzAyBz2NMrMSBMURAOaO4gx+VQ+xo+3b9qoAM8/aopJEwc0JbbE49Kk9qinByfpUkzjNKZiJqDBwaBx7/AHNDmoGJPpQmMnPtQEYJqESPSoDyKgoBGagntRH7UeDjigWTx2oxgipOfap2oB2o7QfU/epGAByKgoBETNDJgxI4px2qFZk4qhVn1xTKwjmoARg4NDaINAS2cZp5jiqwKkmOaCwMZIYk/WmU7jj61UGgcUy3B2BJ9KIuGeOKhz9arBMcRPam3QKBpnH+zS7SVgGocGOKIBjFFKykRA7ZoHHAJ+gqw5j1HpQhoJoK8x6fWmBx7zR5H3pSO8VQwYRIP1ptwiJz9KrIJx61JI/1qC6SVmjbBMyaqV+RHem3AGdsj61RYSRx3qSdu0jnuaEgCpJgwKiBYF7TXPE02ou2D32ORP2rqab4n6lYtm3qrVrW25g7vK0fsa5oOPeoB2FB1mHwx1O4d9o9Pvt/MF2A/wBKq1PwlrLaeLoL9vVpEgM20/bsa5u0dwJ+lPYvarROfwequaec+UCD9jii7We/av6Rxb1emu2WP+ZDH50LbumbTsuZkV3rXxRd2eF1LQrqbRGXSPvKkftROi+HerT+F1R0N48qQBn/AOaH7GobHItdQuAG3e2us5YDNaLWqtXDCtleREVZrPhrqel81tV1VqJDI2fyj9q5LApce2ylGxz/AHq4rsB1JiYE/lR3Z5+lcm3cuWyMsSMEGT+laLXUHRCLoBEQNo4qK3wOIoMuNwM/+nk1TY1SXcAgdxu71bJkSIzUACmTMVCvOabdMiRFQGZNVQUsp3BjI4rPqdFpdbP4qwjzjcFAb8607fWgQTioOKfh59IC3S9fetzxbvMSCfrVDXOuaMB9Xp7l+33eynH2r0P1A+9DzJ8u7mQR2p/0yVwRf6b1NHjqgS4RhbtvbB9qpbourV2Z7jeDHK28EfXiu5qdFpNYduo01skrBdVAYe81gPRdVpSD0nqD2/8ANbugNu+88VLNHFsaQaU3Sm9t3mJiYH2q3co8pwR61uva3qOmJt9V6f49uc3LGYH0pLdzo/UbzeBqdlxRGy8IPt6Vi8Kz8YyI6P8AKwInmrbbbGnxNo7+9XXukauwqNa0odDJ32nkR61kK3QvlQ59RXP4p8fqHZVBlST7yaCkAzPajZW68i5bZB2JHNC2twoS9sgjtWbDKq110jSFzmGAH3rk2LatrtPbYsBM+U5rpdQS4uhbeu2CD9c1i0Cb+opI4UkE4FduHXFL42vZLH+EQOZ3Hij4LKTtMjtIppkmMwasU7l3Dg1ytsXOm02bVwDeGuMrSBtECsfWVtjo14+CyuGXYzAgzOYroaRt9wHcG5yMRWH4hvm903YFYBLgIeff0rrx9b5ePOXQN6weJ/3+lG2Qb1sZlmAxQvf9WBiAOabTj+MnEz3rs5x6DpKn8eZgbVaB9q0W2Fs4YYPb1rH04nx7jK20hZBrUioQFZgGY8TXPl66cZ0XR6fZe3OVyYViJ2+9PesC/ecHU270tMKfTFWOuyzjJOFHFV6O2LdwyUVnMhfWudrfqDTH8RZt3CDbuNBK9q6VnSMzm4LjAKckgQK59wG2zFjKqBgHmaD9RCkWypI4xgU1MPZtaTT2Ll3UdOt3YaVYKIyczUe3p7LObmntgcqLdsd6F641yyyBoJwAo96xK75m8WQPCgmZoNmnK22uPb5uQfpV34hL5CFB5OTtHNUWQ7aXeQAAxE8Yoh1e2WtyxBjFFcHrVll6vduLIW5DeYzOIxPaucsPuklfYrXa67be/bsai1jwgVcHv6fvXGUlmEc+x4rtL05ZhT8xjiih2vIJBjml9OYGJprZjzDse9VFiyFJ4HrRe616x4btvQZUETH0qrafWq7jbY5iM1ReSuyAixzgRSKbNm8L6WvOB2YgEeh7Gl3nZkZnvSMfEJTcVnEjtQe6/wCH+obUJ1DShSiFFuqp/wAwYgn8oro9UQjVpcC+VwV3fSK878Bag2viZLTMF/FWbiET6ARXqerWv4VuZG24RI7SP9KlavWOdxxSkkYptyngzU7SO1ZVSYnFSMY7VIEnHepGM0CkZzRHrQMetQT7UDRIpSP0phHrSnII7UCRKkYpeabvQNEAcUYJxQHNOB/sUCAgieKhB7VZsXvxSsog0VWZ71BimIJoERQKRGeahkj0o5odjVRCJHuKAoxImaBmaCRiKg+n2qZPFGghEis11Aj7uQ3HtWnMAHvSXFMT2oMjSaXvVjqAarBnPegPrQHJ70RkH2oRiaInIxUHBg5oERzxUiM0BgkjipIEkifaljdAIqeYSewqj0Xwb1X8Br36ZcdVsapi1sucLcjj2mI+9e+AAlCuQa+PMjmHU7XX5WPrX0X4X6v/AI10q07n/m7PkvqO5zB/Si+ul1DQWep6K9o9QspcBAI5X3FfLtXotR0rX3en6oqXtsdjLw69iK+sRtXfOQeK8/8AFXw//ifT1u6VT+J03mDc7l7qaRnx4KY4odiRnFLbuC8pcRgximiBiKokwP7UynEetKIioIgzRFk0T2M/alH50QZk/agb0imXBpIBHsKgMfagsjGKhET7Uob3o8MDNAefpRUZqTMes+tSQRiKAwYzxTDygEHikPbNGY4z9aAxBMQYqAE+mKk4MVBzJoo4xgzUOFIxUxUHtiKATIjuKg5Mj/WjyRAqUQpAE/nUAMmiD2qZFRSxnNTuZonJmhHNEAHP1o0KnAmqHBnE0MdqA5moMDgUDDFEDy80k55pgTHIoCD+Ro49BSgbc80RyT6UBAzUJMcYoA5o9qCD9amfWp24qDBmTQTNQcVOeeKJGMVBCCB9aB+nejBI9fSrl0WrdJTTXHjnYpb9qKz57UKe5au2v+rbdJ43KRSGSKCTNCe1GPKMUOfSgmZ7Zqewo9qGZ4x3igIqATihMH60SSO1Ae1FecmlGaI9ZoD3qDNQmhQPNEGlnBEfepQWqSw+lAcxSAz3op6enrQOBNHtEVFFQiMR3zNARHBUH+lLtEkgQKk/2o9qAZ/lOKG0waYTBqQ3aKBIIFDgczTZ70CpFAI71Pf0qd+alAZNShRH+zQMKIzSgiOKO4igO3gkcUsLtiCDMgg0REE0QMxQdnpXxTqtFFrWK2psAAb/AOZR/WK9fptXpOo6bxNNet37bDgNIr5sAII7VZpNRf0GpF/SX3tPwV3Haw9xxUHqep/CdrUBrvTyti6TuKHCk+2MTXl7tm7pbzWNVbNq6Oxr1fS/iqxqWt2tePAvuY3fyE9vpP5V19d0/TdRsCzqrIdDkMuCPvRY+cNbBRsZ7Gq9mB613+p/DGr0Ba5pP4+nXJBPmUfTvXDHmEjHqCKCoLnvUkjmrSvqJqtgJooggr5hI9DVFzTSitaTdtJLDuRVmaZWIqGsQ0tu/adPBCPx58Yrnanpt/TDYC19znagkKv1rvlVuDzDPY0t6+9nSkDTeLtIOCROay168/o9QssoHmY5kxW5WBHEGmvafS6h31FrSGyzwPnMkjHHAqlbWot3duou2bQifmkxWeUZxaQDEgflStbuIG8Nhug7SRgUmouIqBluF8xKCfvSrrd//lEDiS/P2rMi4t/5jcDecMR6VD5jG4AUAXYTJM+9V39ihfFuFCPOsDkj3qXilWkDKrgD0xSMFYFRhvapZ1Vtrwtkjid5OKdURD5QCGzPNY2xNFHK3JA27QB5aBdWeEJGe4qEPzBpBvY7rW2fea1ObTYt1VLlNrAepiKcdV1DeEkWmtqOCJn6msL6fUKpGxTLFiQR3pJez52USvbsa31VdG9at6tze/hW3bnbxP0rn37YsuWcAKTErimXUqUB3hGJwqqYmtydRWxbtm9tVWwREk0nyjNjjsun3x4Sk85qtriaCy4tpuFxvNjI9xXf/C6HVrte4tnahZPJP2NZPACK5a3cNtTAuAQPzrc5yoVbej1dlbun19xfDTzW7ogk+g49PesFzQfhnVReDWnE7ZyvtWo2Vzie8zTgJcIXUI9xF+UJAg1bxJXMvMqLcdSX2gnA/SqH1HjJEAHuJ4roatNIitbtWbm95jMR/rXLs6G9eUO38M9iGFPiZFtkkHnPI9q1JBfac7sRNUG34aAtb2sgzB596azcUhLozBx7msWHjSqECQMUAktO8D7Vr01lb5O66LSTAJXmgyWrV0ohBEwWHf71jRlZbkYEt6SB+9Vy6fOsHnBmtly2IBjk81VcQm3tPAMkVqDPbZ2ZofB7DvTMxEgGKRbbJcJDDaeBFN/1GITnjNUS2pD795BPpgitCMxAHze/es+4CIIM+9W2yVgg02xV3IoFTIj1q42le2SYkiZBzVDXXsqxO10HE4iunHn+0wrIrsVcCeDNULbu2rguWmay6GVhRFabdyzeYOjgljwVirbwe5cL3AQW9selaTtv6d8Xa/RMialfHtTHmOVH1Fer0HxL0rrGl8C81s23kGzqQpB7GJr5/tnkRSG3HmRmQjPlMUsPHs9d8C9P1Aa/0W/+CunhHbdaY/bivK6/pvUei3CnUdE6oD5b6LutsO0GtXTfiXqHTWUXLj3kMgyfKB2xzXq+m/GHT9bY2ah1s4l1vgFInuO3pWe139vAbdPqf+kCpB7VQ2iuySWVxOPUV9F6l8IaDqYN7p10aLUtkNbhrLT6gcV5bXfDnXumF1vaG5qEXm/YG9W94GR9Iq6ufp5/T39TpWH4a7c04UyIaVOfSuzpevqca+UaSC9tPLHrFYTb0z3NtxWt3ByrAofyNI2juiBbVds/5u1VmvTJeS/bW5YupdQiQyMDVgYqd0EgHkV4+1dbT3i1p2sORBK8zNdG18Q6u2s37X4gITGwgEj39TQehDA+Y4poBEg+Wsum1dnWoLli4oJ5UuMfarQLqDb/AC80IsMRU3AmeM8UqtM/SiDHP2oDJNTIxHNCTHr6UZJHvFAVMYH2qcZigPeic4FAYn2ip/NMYo4ihPpQQGZxTA+T0M0pmOSaI4xQEeYZqFSBM49qgMdqnI4oIBiR+tAYz3pgfL70IJGKqBJ7SaMscAHFGIBoT3yaipzjimEGlHOJo9p5qiDNDPFGRt9Kg+sVAvIxRGO1HGOJqQeaCKZkZoj9PpQgZHNTM/SgYGZFOrdpqpSRiagOKou75HFH3zFVSO0zT7iBigYiKnaiG3DvFQEHI4oFiDAGKGwSTT+pExUMg8GaCoKxk7cUYPr+dWZpYOf7UChmnk/enFw80m3vNQqQfagtVwJlZI4qBpORVIZhxTBiSC1Bdg5ppM81SDmJwasDL6ifSKBszzStbVxDc+xqL7UZAIz9qC/S9Q6loWH4fWOUH/lXIKn+oroj4k02qti11fpwYEQblvzD+hFccghvmx+9EcmODUwx1x0To/VQzdH6kLbEf9P5gD98iubrPh/q+i3F9P41pf57R3E/bmsz2UflYI4McVt03WuqaOAmqNxBgJcUH9aptcvchLK2GGCpiR7GrbV+9anaSyxxOa7j9d6Trxt6x097dwCPFAJB+65H5VD8MaPVr4vRupoREi2zBx+fP5zRXLXXh2Au2fBkfMXnP0itNl0uA+HeVo94/es2t6V1LRsBqdGxQZNy2dy/tWALbaXEc8z3qYrtEng0STMxXNTV3rQJViw9CcCrrXUFJPijaPVZNDWz3qGQNxqu1qLN7CXl5+VjBpw3OZFAYMzM0CBHGZogzgUcQZNRYAuXNpUOQD27Vl1XTdDrVjU6S1caIDqgU/mP61qABHrU2wO+KGuOvQdRo3NzpPUGtg4/D3mJU/nNV3db1DToV6r0c31P/nWYn9K7fDev1qB3UCDEetKPPre6bqiLdm1f0145i6TP6mqj0vqloswsvctt5t6tXd1PTun61P8AmtIriMNMEffmsI6Hf0jm50fX3LAj5L77x9pBFZ+MMed6jZ1t2R+EvMixuLYg+kdzVGnsam3dZ209wDZtB2nH1xXqLnU+taWwE6h01b9ojNyyfNH0EzSL1PR6xPCt6rawxsdShB9MxNPjZCxx7SFVIJAk1cfNbWD+RptX0rUG425Xe2GDbkQkD2pUFnTjwSSu3gOc1ysZxvXSIFxqbcDMd65fVwq6EEZF2/JA+hNdFCFJAEjmuZ18NZFi0W3271yRiCCAT2+lb4+tc/HHuAG55hiBim08/ibccbhP0pLkm5GNsVZphF5IyQf712jnHb6WsteWN3kIiJmT/wB60X7Ae4pYkQJAGM1R0s+DcvOGg7Mn0zTXGItlXuMzngkSYrlz9deLWzI7Ja8MJmAJrNfe0t+JEiIIORSEk2S1v5ic5gilYWgkzLr8w9K5VoT4i7grT6yJptGi3rjm4DNsSMYNUm6zjOATnPNWWr5sSy/pV0jU4tgyARt9P61huJcKNfLEFRJaYFM9y5qEW0HNvzTunt71W3TLDFvF1LNvEFCoAP60llFVnX20S4W1AZGEFS+ZrXouo2LunPhXbIaSVDXAG/I1VZ6X0NlC39C73pyGuMRHrzVur0fRks/wtBatlDJdFyK10lY+r9StfhH0RdTqLkAEEYggzXDIYA5+XEj8q9WbWht9OuLatKyhGIuFBvn2JE15kxaaCpBMcHvW+NmMX1mWQcDH6RVymc/pTN6gmoyqpABBkVtAUZziqruWCkFe881eEPhgkiGJFZdTcFrUbTMlQfvRDiAASe8RVbHJnH1q2RAIIH17VVjxCrTkwD9aDpfD9z/D+qdO1pmU1A3+4LAfsa+o9Wsxb1SlSdh3Afevk9sn/D7rqxDIxIYdoI/tX1s3112l0+q5TU2FdgfQjIqtXx51QNgg0do4OZohCnkJkrgn1qYn9a5qqZYPP6UJEwasdQwzVcdyKorNRJ9c0SMkzxQHzD60QYzFA0RPehOKBTIb1odopjS+9FSPSmHGKWZxUnmiGBPbNCc/elmpNARgUTkUvFTtRUEe9COSKhg1KIWKhUxmjUH+tUJ2H1ogGMc1DzmiJoJwInNQ5Qrj1x3oCZowTQZ3G0cEkdqpY8wIEzWp1Bz3qooBI7UFIM84P70QY71MCaHJogEAmD2oEce3emNLgfSggOeag5I9KPFBQB3mgPaOJ4rT0jqd3ofVU1tvFswl6O6+/wBKykVGG5dvBPeqsfWbN23fs29RbvLctXvMjrkEGrCApVgTHtXifgnrK2mbousYQ25tMQDAPJB9PWvagym0/eolj5/8X9DHS9UvUtOoTT6lttxRwGPH0n9Zrz87h7V9Z1Wl0+r076fVWw9p12sSJgetfLtb0290jqD6DUxIlrR7OnYj9q0z4pVfyqZ596m6RBH2qDcVNFEHbnt6GipJ575oDA9aEmCI/wBKCz+9Hgz60gZgQTkzNFaIdc0eaXvyPpRwcA8UB7yPvTCe/wBqQGCJinBkGgHHemmaUGZmiKArTCZMR96C/t6VJ59KCQeRxUog44qdwODQHABNCcGpJoCRk1FSO9HnioffmjBnmiFPvQimqZ3e2KKXj7UBH2o9z70BAPGO9UDIpgcQaUEg1DmaIcDNTtSgz7UZgg+lA0ZwKnFDIJBqfpQNioBQXOKgmYoG7c/SoYBxQPPGKNATkYqfShxzxUiagJAMgVba1V1CuSoUzIaqoMVBPeiu5bVOpWNl122rDbh5o+lczXdO1ehJa/amzMLdBwar02pOmuAGdnMryD616PR6tdZp2s33Vw4n2cetTxXliCY9KWImuj1XpDdLIuIPE0riQ4Py+1c8CSQPtVQADiKAyc1Dj61BxQQDHGKmRA96mZqZPNAcgSagMUvt2FGSOMmgbt2qDNAHtjNQRQMMc8e1SgIgCMCiCYj3oCOKI4peM+lSccUFkyOaIODJJqsUZIoLBkjNTJHOBSiYmmBEQaCDBnNGJmMUBntTCR6YoBA20OJpszUj2oE2+bmhxTmlbngUCkHMd6JE8cVIoAGaA+9QTHNQcUBjtQEGaYTn9KTNMDmaA96nPNSfUZqflQQgMpB+tdDpXxBrulPBc37B5RhkfQ9q555mpjEiaD6D03qml6ra/wCVuGYlrTxuX2rL1X4b0vUA1yyPw+pHEfK3sRXiVNy04u2bhtOplWAzNej6V8XMWGm6ioAgbLygkk9wahuOHr9HqOm3zZ1lsL/lcYVvpVTrK47ntX0dls6vTS23Uae4JGZUg15fqXwm1sm90y5vHew7ZA9j3+9VY83t7GaQ8DNaHDrIdHtsDtKspBBqspjDD6VFVAkeuKJ+p4olGGSR9qVjioIlkG4LitscDykCoou3TOssaW9AwxQE1BTrBwali6NtNNauqq6a0rEyIAFVXdIq3rty6tp0L7obtJ9KjWELlpJM+tWXLhFo7AGfgbhisZY1K5NjxCDd1bW0VuQnrPtVF3TpqLsC6120srBPb2rqGy9yyguWLSsW8wJER2qq8bllQtnShjgAqBA9qds45w0VhWnddgiCuKtthbShEnYuADmtr6K9cYN4TKT3BEfrVVzS3LB3XoKAcg8Gs8sqYrLbgQe4ijZEAEYI/ShAJIGfQil3FWM8Dms/Dro1e7sLcLkk5qskzmRUGo0wtENcXd29ZoJJjzSPUmsTYuntm3tHiW2ImYHP1ovo9PrnS2JtsFKqzcr+WPzpFYKQGIx61SLsa+/ZK7kPmDTxiuk5GtR6frtKVTTMt+CJZx/L6Vu6fqlvqNOVYgg/Qz2NZ9NqLiqG3M0DAJ/Sk1S6fqTHxTfssgHmsvBJ+sVZ2sarnRrN20/4F7pvKJKuRB9q4ers6/TvsvaR7ZU4kiD7816LR37unt4UvaZhMiT+ddBxZv2yl+yl5COHWt8ef0ma8MW6j4i3LZW0yRBxP9aS4uuv3J1V/wD6jfMmNv8ApXptZ0C4SbmhKupgeA3lM94M8Vxrpe1Ni/YeyQYK3BHtXWZWbxxVqQrp4cnYBtwc1XptM1nTeLp7zeMCSqsoIUcHt+1M9hcFbf6mrrLG0zS0AgQZ4isWfpFWiGq1T3DcDwASgXjBzirSrrcFoqVLdjiKL6UX/E2uELf5e0/Q09yxqrji7KsVETuyQKzeK4BvOrlJInsKtuovhsRnb71iuapkcG7Yd2+w+1KNel6LQsuhbsWn9hWPjVWyrSJBqsTbcMoE1tdWFgWlZABEwuSazPYuAAnIbuAf2oMz2wuyR74MVdauAKoJiO/M0bllSQSDI94qokWlJLTJAAiKs7TGjxIkYJH6UpuBrLljypAxSL5gSveq3YoGEnyyY+maSdjmpeurNw+UkwM+ldPpmv1OpW7avNv8ODuJ5Hp7Vz7Ft/DIec5WBPauh0q0bKXmYTuYQY7V15XINhIY4BXPFHaCsgxmmhQu0jNK6lLam1ct3GaZQg+X71Jz/ZYmxhZLEAhvKPrWdrRLllJUxHlxWkPaYqGHhn34n60hVNp2tntFbmVntfo+udW6fcBW6LiAQd4ww9DXo+lfFum1GoAvahtHcKjy7jsyffvXlDJHoKra0rsKlix9Av2tL1rcNV0+1f2nyahTmOxkVwOofCOv06Pd6RcOvQZ8JyFuL7e8V5/Sa/XdLYjTXrrKSTs3Yr1Gh+NLN24Levsurs0B07mp2uvKjUDTXb1rX6O5avEEBLh2MGB/vGao3K6lSYnuK+n39P0/rumW3rLCahIkPtAuL968n1D/AIe6i1NzomvS+oO78PekP9AeIpsX4/cedvrpwEbTWmssqjfLlvN6icir9Pr9bo3bZqreoUESHaRjtPas15b2jvmxrbD6e4DtZXUiCDVLXQoDPKg5EjtWkx6PS9e0rbU1TfhrhkbpBQ+mf710EuK9sXLZFxDjcpBBrxPjKyGQWAHZeD9afRavU9PZ/wAHdNu3cPntgeU0R7YmMGZBpsbckVxNF8Q6e4u3qBGnvA+V1ko319K69p01Ks1i4LqKQSVz60SLRFQQAQOD3pFMxjmnDg4jIH50VMRFNHlgd6AMDipP2oCCYzmgMmI+tEETOakwPWgBJOCe1QDy+tNJmPWh6iI+tAVys9qgYD71BHEVDHFAWYEYMzmpBilEiaYSMDvQATNEAk+lDIH3ogjM0Ex/3oEyZiKPrHE1DxVEwKk4zNCDxFET3qA8VIxQDE/n+lQEjEc1QY9/YUrEqPU08mIk4qDmYn60CK0kwDimDTioVjNDgYFA6lgckx6UweBHNX2uj9T1No3dNp1vKOCtwZqi9p9Xo38PWaa5ZciYK4j68UEViPcTIpi25p4HbNVIcAhp+lNMd5oYtHvUJmq1YnIkkUytjIg0KMAVGmPaakyoJI3d4FHdmO1UhQCcUIpx3qeo70FcHs0fam3EZFEKe9QLIioArmSSfam3Y9PrSAFSYNSinWAfpTzjFVK8ATz6U2+YIEURYGI9cVAMYpA3qZpw0dpqidoHNKqMrb7dy5acHytbcqRTTkniiDnFQb9J8Q9V0kKzW9TaHa5ho+vetI1vQOr3dmr0R0t7tciBP1H9RXHyZgx2IpSoZSGAI9KDr3fhNmXxena5L6kkhSQP1Ej9K5Gp0Wu0T7dZpHtCR54lfz4o2Rd0z79NqLthvVG/pXV03xPrbIKay0mqtn+YCGj0I4NO11wds9hmrE1WpsrBu7l48yiR9678fDHWGDBhptQ2IPlIP0OKz6n4V19gm5pLyaq3/lOGA/Y0JlYbevTC3LZUnkgyP2rRbdbo8jAmJia515LulveHqrLWW/8AXgfrSlVndyZwamK6pBGDINSSZ+lc5NVftvjzZG7d3FabeuQg71K+kHFBpBgZ7UIn3qKwYSrAyJ5og4g0C7cnNTbTjbtJ/mHvUIBz+1FBGZBCsRWbVaLRa2fxOjss5EC5sG4VrKAEgT96XzKRBjORFDXHHQrujLXOldTu2ZmLTklQPv3ql9b1bSIbfUek2NcicXrFsMfuJ5ruEcyBB4qKzLwzHPbtU/6jztssnmuLE/esXxDL6TRPs27LhI98RV4uaq7qcMqWIwMTNczqzJcuWUDs8SZPA+lcuHq8/HMaS8+pitGnG6+uBIyPyNUES0SMHNX6SRfBn+UxXdzjr6Qj8PqbhGNgUj1zSFmLDzEz96Nj/wCQtSPdP3pbRDqfDcKwyAe9cefrpxMAEkyQfaptW6TucDd+tFlNuH37mIz2Aql7xN491PHtXOtNFu2othIwBic0j7YgkZpRcQKWUMee2aW3DsJgCeKwm9pIWRJj2NFUTtzSqHuXCQgCKPN2ilF+2QApg+tUutNm2bI8jse4LGaVhvDJySZInvNY7moS2R4jwoMAkgZPpV9i9a2Hduk8CKpurSSUh2gKPKv1rkauzaTUG3v3ZmYzXQN9whHhh92MnisOuUNZe/8AKQQKvGs2VhD52+p57UwIEkkZjk4rLb3B4EkFiIYzFaLcMB39QM16Iyt3XFtKq3CFBMCPz5p0cypaGCsCQR2qvcSkHPsaZDJ8x71UPqXt6i8TctBvfgmqjb0sBvCdbnqHJHtS75dpMHeQJ+tKzHIBFFXWXt2UuW2Vylw7iZBAxEV9N6PqdM/w/oLSX7Za3ZCLmN4jkTzma+UO0Os/zMFn0r6Z8JW9PrPg6zbvWwW095re4Abl78/ejU7ivVWzY1dy3J57+n+5qrBGTVuvD29e1pyGK21KsBysnv34NVdorNJ4nYxVbHHpTGRSHPNRSE+9AfWi/ERQU54qg80CcZNSaAjtREPEdqUD17UTNKMN+9BIHFAeUx+Rpo70pGaoPpUioRih96gmeKkSMVB71BA547xQD3qdjUweP1oRHpHtQT71OMTUjvU5zQBuOZqDme9GJ5NIMGqH781AJqZC8D2mgPegBEHNAgD6GmOaXtUGR0NudxHPNKsTPPtWq4i3FK8TWQoUYqeRVBz60CJMUFkHmR2qcLB5og+kGaGRMDkVCPKYqTmfWgIMiT+lKCW5FGYEmj8vEUCMjG6lxGZGSSGU5GK+l/D/AFhet9N/EBVXUW3KXgvE+oHafT6184H14rV0Lq79C6zb1ABaxd/h3UHp6+9Fn6fUWQspBI4zXA+KeiXOr9O8fT2B+M0y/wANmMFlEkj6+n1rv2nS6qvbuC4jpuVgfmFR1yp/ymeaus18dR/FSSIbgj0IxTRAk9q9J8adH/B3k6xpEizfeL6KIVMc+0n7V5udzcED3qppvY80B5e0SaEw3FEnsMUDKQJxREzilFEGBI7UDLMUQMUoOJoriYUZoHkYBiiOMd6TM80VxQMKIPI70veipxNAcgYNPiB6UtRfrQMGHE1IMj96Ht7UBj2oGIM/SiOM0AYBipBjGYqAnioBUHEVMgigJ7GaWBMzxTGNtLnigkA96WD9DRipBOT3opYlvpUiCZqRBkVKqJMH271Oe9Q4qCgYH0qTmln0NGSAAefagMYmiBjioDAiop+lBBk45phkc5quTyKb6UU5/OgMUBzUzNEPmINDMz6UM9qkQwFARzMCns37mmcXLWCOfelEkcc1FGOJmoseo6R1cX7Bt7wcEMrZmfasXVOgSra3pdpo2zcsAzMd1/tXGtXLmnueJaYq3rXoukdY3oqMdtxZkTJPuKzZnivLoy3FlSD2+9GJOBXqusdEtdT/AOb0ey3rP5wSdt37djXlgjKzW7o23VMFfSrLphMqfrU5olTMg4/rS5MmqgjFTNQ+lSJ96CRnBmjxUUfpQoGBg+tQGaXtR7UDDNQ+k0BxR7D1miIJnmmB9aUYxRmeaKYGiCQcUgyKPegtnE+tSlSAcc0ckmc0DCRUB5xFBfpRHOKCd6O0FfegvYcUZwR3oFj1pe8U4EjsKBQwPagWJ47UAKYDB7UKAVIqcYqcGgMk880QZ+ood45qdqBu/f71MmSBQExzip2xQNOKAWeRRHHFSg09P6nrek3d2kuE2y0my5lD64/1r1/SfiLS9Ti0T4GqwTbbgg9wa8PSsDuDIYYZBByKD6D1Ho2m6n/8kIUuqIF1DBH19a8j1Xoes6U7XGBvabBN0AYPpFaem/FOo0ZWxrA1+zEbiYZR9e/3r1mi1ml6hYN3TXEvIwhgCDHsaGvnO0Mu5T5T6il8IDJn75r2XVPhjSaktd0R/DXz/JICH7V5fVaXU9PumxrbLWz2Yjyt9DxUVgzPBqAwYrQyAjAqo7cg/pRShsnjNSQykEYNTw2J3CAPfmhxPrUwhNRau+EuxQ53DPeBNVM2xkLXSXBk2wflrWrGMGku6e1eAJ8jA/Mvf61lol3VX9Sjru8K2p4Jhm/0rHeuWrzbL73mQDBWM091NTpFKeC2tBaQS4BisoN+7cBOiuW1DeYTMVmxFqtZVipZgpPzbcgVUz2jcbw7guLOD6109La0mfxtpnVvlM4H2qXtBo7upDabTeSO420nRjlvp7biNqie/rVplNsAQBxQ1HTOoWRc1oS2NNI2xckr2Aj60ofeoDEBxyKt4yopuliu6Du3SR3+lWWUYMzsfM1V3W2lpwB3pl1FpBl5mIHeuVmeI0aa4TeBdgBwQeavVxdZgFMKMmBFYPJdEn3gRV1otbHlxiKkuNR2NNbvDTOU1JUGNqRPPvV76bq+ntNqbOqt3tq7mR1iK5un6g1twbqb4iIPp61sbq16/OnNtVtvgsD2mrOU1da9NqGuJ/Fv2/EngDbT3tPp9Yvh6kIQJzIkT71l/wAP6ZrE2ahWuso43FYPrQd7fT9HKo7WkMfxDJj6963L+ljLqfhgqm/p2p8qjNp5JP0NcPUWGsg2tUpVmwyHGK9Fb6xYba9u6sEnyrz+VMmr0PVtbd02s04hl+cfMMesYrc/J+2cjyVyxbsbLmnQptPCfvVqdVdWD3bfiITJCiG+0mK7nUPhttP59JeFyyokW90MPXJ5ry13fbcqgAJJgE8Zrcs5Jlj0NpOla7QJqEctcYw1kA7knuO1YlDdNunZpnGY/wAxIrDpr9ywSVZrRJwy4roabqCSF1hdp/8AMGZ+tZw/6pPUtt3z6W6EkDcRx71qt3d7EeIH9CDwK2rbt3dO93TBb4jG0g/XmuaweySU05VJA3kc1zvH9Lh7wAuLMEEZqgqpMqIHpVI1TG/F1GCTG481W2oFxiqyIMATzUyxGjwwbgKMRjKnvSvaQzuE+s1bpfFNotctm2Q0QwyauWyt5WIcK0x8tTcGQ2huDKxA9NuKtskKDMmc4rRd0aW9Ku0s13d6wI70nhgMJUTGavy2Krdiow0Ce9IXJj+9NdIU7WaBzj0qsrCq1p94P2irEq1G3zPA706iRg49JpAPL6TUUwM/QUnSHUrEvAWcE0No2blMwJrTbASQ4VhxDZqoaG2v/wAj3CCT5g2RWp+TPTGYrJPMHvUZVcER2p7Zu5W5Ze1HZuD7im2gg4z2rpsrPijTtqNI7Np7z2wMhdxIr0vS/jM7l02vRTc3QGUbSfpXnypUSR9asW1Ybpl67dEOlyUcYM4gTSxdfQV1vTPiDSm1dazrrBMBbjQ4+hBkV5zq/wDw+015mfo+tuad2x+H1B3Kfox4rzFhr9iblltrnMyRB9cV3un/ABjc06C1r/489tkbfvU7njW/t5650zWdEumx1PTtbJY+dgCp7YNMdLYuL5QVM/MoFfSdH1TR9TsGxbdb6MudPdEz64NczX/BmgvNu0Tt068DITbKN9avy/Zkr57qNFqUbcEW8N0BSOR680dMLumvLdsbtO6z5Q+PyrvdQ6b1Ho6z1DTlbZaEvJlG9/asTLZ1CMN7GfRuDV3UyrNN8Q6m0mzVWjfIMK1sgGCcyMA12dJr9LrwDp2bcRJtsAGU9wc+xrzT6B0UML4c/wCUrH9TVJtgqN9vCnDRj86I9mJHII9jRU7hgY7V5rS9X12l22ncam0CSUuHzewB7V1dF1fSa5hZUtZujlLhAH2PeiOkpAo7hEzH1pCpUSePWhuMEdvpRVnzECivfvQmAIP9KgP1oIMqePammTMRA9aE4n+lQYmaoIgjFAAzMEVP5RiKAJyTzxUEjBiocGMmPWjMjEVG9jiggM4phIEcUoqbu0kwe9FOcGAQaHyxwaQt6cijv3HgCiDJmINSZg9xRkR/UmhQEDEjg8VM8H7VB3/pUM/WqJUAwZE0MnkUQYx6UDL4ttzc011rVyPnTmuppfiXqFm14WrFrWWuCtxYMfbn71y5xFHyxMVB2Bp/hzqhJs3G0F5jw0BST7f9qz6z4c6ro13Kq6pB/NZmfy/71ziA4KkCK0aPqPUOnADTay7sXi27bl/Wp2us3i+E21/K/oaivI5/Wa7p6907XItrrWgUEiPGRSwH6SP1pX+HdPrLJudG6imoAyLbEGPaf9KspkceSKZTR1Oi1vT/AC6zTvb9GABB+4mqVIYAgyPrVF/CweRzUqtR5gM0+5d22iQ0CODQjv6UJz6x70RnFVEA70Npog59qIqKrKxniiBingAYoTQJ3iKKsQfac0VBmTg/Wp9KBmaBxEd6Mw3NVk4zxU3wf70F6woIEyTTCJgVnVjFOjnkcigtmh3pZB7yaMeaaAMoYRsB+oqzTarX6HOk1b24/kbzKftSEwRAn1ppBXvNB17PxO72za6noFuI2C1vII+hph0zoPVPNodY2luuJCBs/ZW/pXGBEc/aqns23MlRPqORUw7njoar4c6ro5ZNuttjIZBtYfac/auS1xVYrdHguMFXwQa6Wi6t1TRx4eqe5bB+S8JH5810l+JdFq7Qs9W0TAtjdbG5fzmRVN/bzi+WdmPpWhdfeURcRWAGCOa7Z+H+m69Dd6TqwDHyOSw/uK5er6H1TRE79Mb1sf8AmWsj8uaiiuq07Lu3bSe3NXIysgK5B4Irji4jKR8pHII4qwXLloSjsu3ggmBTFdUNzIMxijyOKwJrXkLdyo5I5rTb1dp1xcHP8wg0TV2AvFSCJqBskUQaix403Fa3c8nhECMmuVrWW29oqNx2HAMZmtgNvYf7Vi1i/wDNKF7KIFcfx+nJgG5Thd0nia2aQkXQCRPMj2rOqHfABE1fplIukhsx2HavQw6lk/8AI3ogyyT+Z/0p0ZFMAKI7BarV1tdLa5ckK15QYGeMfrSeIlwjZJHBLCuHP1uLrkG2x3KJBiSM1nXaPLc9eahOzCgSTGRiKVkffO2QfQ8VzVYRtY/xPJGAcxVIdmuKJxMCKS/aa4gUMUAOYrRYAYDAXOSalT+iun/Es6nU+EQBGOaFzRFXzeQoBGASTTELvxmDTrDT6d4q6uqjptEpY3LbXwuVJxtPqKW3etWyFYBd5Cr9avwd+8SkRHtS2gwxatQCcCe3uamqS7ba1d2NBxM+hqpk3hlMQwiD3rTctXQm5bYdoJg1QpXepd1gnP0ozXCItrdbbt8rDI5qy0PKCh4MiKzsxLXG4BcwT9avtj+EpB5AMj3r0cWYcEwOZNMuCCH4oKYwI+9SdoZgeAY/KtiiSJjjcYoiAATxFLa+VVbBiM0zggETQVOyGVOVJiDX0P8A4dXWXpPUdJeY7hcS6A3rEH9hXz0BS6BiAm8bj7TXtvgK/wCH167pzhdXp2YfUAECjUd7rCKj2LsSYKMe5zI/rWID1x7V0urILmjkxuRhtJ7SRXKtmBis04iefYUGAAH50YnM0PyqKQrI7UpAEVZ9TilO0jGTVCRQOOKMxQPPE0Qp4oRmaY0sUEzECgQaPOKlAIlSKn14ox70PvVC4PFEVCIFAUBoECp9O9AyeKgOSKHAgUASBzxQnNAeBg0CMTR7T9jQigixjOaYCJmPtSiO350aA/WKrgKIn6VZzSsJ5oEjGKoujJY1eMGkvJuUAGM5NUZj7c9qg9+aAk57VBMn0oIeB2zzUAn5qJyBFKeCTREOOM/0qA+WpIETmaAImYmKAj0mgy7hBojOZqdj/Sg9Z8E9aa4f8G1DjeGLaZu8RLA/rmvYrvJAJGD5vWvkNp2sOL1hmS7p3DqymDNfT+h9TTq3TE1qkLcgJdX/ANXrHvRf61a3SWddpbuk1QJsXkNto9D3r5Z1TpzdF6lc6fcZuxssf/MT1Br6y0lRABM5FcT4p6L/AIx01vDAGrsnxLRj54Hyk+lajFfOoPPpTAGeKVH3qw/mU7SPQ9/1o4xJiD2oqcfeiDiMUIPrioKIMmnGMVXxnmm+9A45A96NJHBppgGKBgRR9KQEzRnI9KBxRAwTIxSrkycCpntzQMMDAogTNLUoGgVBJzM0B3M0e3PB4oCPUH7UczHNKMGanPNQN2iMioM8YoDFQY4GTQSKgE96n80fnUA96KAHpQij7VO8A5oAYwJE0oHrTHmh9aARkCeKYmgJjOJoA1UWcNNLnJ4POKknmhJj1oD9KacYFKBR4oG4g9xQkwanaah5xxQNmRP3oTLHOaE0RQESKJwMVARkZmhFQQ0VZ1ZXQ7GH8woc+1FjP09KK73Tuth1Fq5IdCAzA4PuK6nUuh2eqIwgWtWPlvgcn39RXjdu5JDFScSpgj71qs9V6pYUC1rrqxxJn9KmfpdZtXp7+i1I02qTZcAwf5XHqKrGMVu1nVtZrrS29WbV3bgOyecfQ1iORVQuag5mjnvQFBJxU7c5moKg9KCD19KP3ocVORFAQc4ojOPzoAH/ALVACOSaA8EZojOYpZiiT2jigMkURmhOROKA9BQPMZp1MzVQIFMO+aCyJmeKMCPtVSmMdvanU9pigaCDFTgyTSqZAJpv60DLzip+c0uZJNETtmKAe5qHPAo9omgRj19aKUjExUpuxml5MUE9ADUoZNT1Aog9/aoPWhP50cxzQMuFzUntSzjipNA/NAUAfWiODQSDMVbp7+o0V4XtLea00R5ePuO9VUe8kUHr+kfFdrUgWuoMti9gbhhWP+tdq/pdPrLG3UWhetnIDCvmpAcbSfKea6PTuu67pkKLhv2Tgo+SPoaDodT+F9Rola9oWN+zkm0RLKPY964ZDQwgiDBUnK/WvedM6vo+q21uaZ4cTNtiNwj2qvqnw/oupKSV8G+Ri8mDUa14Mr2E5pGT0rpa7pHUOmZ1NsNamBeTIP27Vi2HPmB9CO9BTtilY9qtNsmcxVZUkH2xUEVzxkVVfsO58S1qDbfuNkhv1qyI4mjGc1Fcyb2n1jPqWYznaFlQD3HvWgae3bv3b4e4zX43SeAOAPatobBUyQRBE1S+nuQ3hsGAEgd6l4rqrUrcujLnw2gMPpxWDUaPUIRqLVu5ettA3hYCnitl+1rHvHwNHdKAACGmfU0yarWdPsjxtCRZElg1yD9e/wC1TvxcczW2NZftW/4QQE5/vVN7Sam3ctlWtm3w8KSa6mq6hotcB4On1MzB2nykc9qCadUVz+Ge1BBBZ5BH34rOVnGa0ipZUqxYN3JqwGABT3CiKqhh/E/mZu1UCUvFXuI27Kj2rNirw9tQ4Dq5Ijmntln8kwexFZlsW0Y+EYxJk1eqgiIn2mufKYvTSnUNRZ1CF9ly2mGXblh9afVdVVwjNpQEViyorzJ9DisDEKSvEUPBuMysgBIYGCY4M0nKxHc1HSdF1zplvVWrjaW4oltrdx2IpdJ0ezpgdTbF/cVAY7pU/auWti3+IN4glpwJwIroWesXLMDUF7q8llXPsPtWuPLSV0LOx3a2WlgJ78UdT0jpfUbYTW2EkfLct+Uj+lB/B1F3xrOmfTuYBaZ3Cufe6k+lYlrD3N7EBihgAV0n8acjqnwzf6cLt1QbmmX5biyYn1GYrlh1RQiuS23AOK9pour6i6C4e0EI4I59jmsWt0Ol6o9xotWb24sWTH+/tXScv2zeLznT9bd0TnwwQP5lOQ3t7VvudRu9RDWlNuxxtUqcx7/Waz67Q/gSC4Vdww27FZEJa3DFZJiVOK1k9Y8dlekatoGuFs2TnyXc1jTpzdOutca4t2ZEjMelYber1C2zp7d+41tGICFztB9hXU0ZvdRU2ggDqNxE4j2rHKUW6a65Hisg52wwmRHNFLYUyuM8VnbS9Vtgi1YO3MguM/Ssb6zWWHVr9llUnyqwkkfn/aufxquq8iFketVMOW+lV6O+NUwW4DaYqWysA545rSiW3EswAmJmKz4azNZt3FJb5hx6VUwCmAAB6DEGtboquyq26ODPaqxYtuYKMSf/AFGrKeshJgwM1LbKZ84Lg4FbbWiQsWa620D5Yj9arXTi2zHw1BJ+Yd61sD52K0QSJiiHbG0x61W1wooJDGTEelIbhEQJzFZ9Ggtu7TPvQaztuKGJRucGs6/wl2hiM+UTxWpbpe3N3LKI3Rk0nVSVh/HpbdkvgDbPmUZI9YrQ2kV9pLqQRuBUzXE6kUfWbVWdoiTwf9mqbWr1OigaUqpJAhuJ/pXplS47+3bK8AfrSsJgESKvZLltit0LunO39aRlU54+9ScpU7ZVt+Fd8VGYPEAjMD2mu1074q1mjAs37PjWeAzsJFctk2gbZjuOasVV8FmuAwO0VbFe76X8QaTX2z4F5VU+U23Mhh+xrN1L4R6X1Nzfsqen6ls+JbXyN9Vn9q8ILS2yGtkhhkT611tB8UdT6dcVLly5qLfG0qIH3M1nLPF1Oo9D6x0kn8RpjqLAyNRpwWX7jkVhRrGptwjBh3jtXuOmfFGl1TEBrmmuHlXgA/3pOr6Do/Ugtx9CRqDxf0y+GT9Y5q61kvjwr6VVLFSSw4AHNZ7lkn5rRCrnIr0eu+HNdo7Pj6Zjqk7iQGH2/wBa4l/VIjLavad7TztZbkqQfoavrN42E0uv1ukhtPqdyjBt3cqRXU0PXrGpuJZ1dsaZnJXdPkJj64H1rmXl0ZQNbu3RcbLKVED71XZsW7rkeOABwCufzoj1wf8Aho9rz22AIYGQRTG6TlBJjuK8ij39FdZNJqGtqrggKRtbvNdLT/EB3BNZo7ly42N1giMe1DHc8pHBBPemU9yay6bW6fWwmnuzd27mskedfXFXSynM/QigunPrSkiO9AOI836VAcwaBokfSgR5hjvURoBOMmJoscCTihCz9eam31kE1Cc7VAqEsTH2qg8UAQVIzTcY4moR7CfyqBVJBgnmnkAAGkJzMRGKIJURNA24CZiIpoUmYqoHt6VYGkRE/egBEk5NQZlvX9KIXue9CIBniioZA3GYosYUkZjFA4ioYmPX1oghoGTTbhOKTgRmp70FkiPrSoPDueLZZrdwcOhg1BMf1oLg1R19L8Ta6xbFvVLb1qHDBhtMflBq0r8OdYlQbnTNQRG4gKP7GuKD7feoVDrtYTNZxXS1Pw31HTW/F07JrbJyrI3mI+wg1y2Oxtt1TbYGGUjIPvWnTdQ6jo3DafW3FE5tsdyn2z/SusPiDS6u34PV9Bg4N61n9OabTdcMOpJAqElQTnPpXbPw7ptYhvdH19u4i822MmfryPvXK1Wj1mgYLq7Jtz8rTg1ZYYrVpAwcd6YHPtVS3FPr9abcTgcDk1UWA0QQF4qufTFHcoMEiSOKBxJ9qhE8DIoK44M0RjvQAyAe4oFJO7YVNOQCDH3qRKnuO9BXt3H0mgBHanEZofbmioCYx96IcgzJmh2IFQ/7FEOHJMmmBBHoR3qoyDI9KIZiuGyfagtHEHPvU445pFuSsGiDmiHMmgFgVFJJiZpmbgEH86KqawJ8RZRweUbaf0roaXr/AFTRMAW/E2ojbdkt/wDPf3rHE5onLfMT96JjtDq3RerMLfUdF4NyPmYYn6ikvfCYYPd6drgyn5UeCB7SK4zWVuLBz2qWvE0rm5pr12w3/ocgH6jiihquna/QydXpyoHLgEr+dUKu5dy7pI3KTj713dJ8Ta6wAmqtLqV7sDtb9qu3fDnWGghtFfnt/DJJ9xg1F1wLV64i/wDUM81ota2YVkMnvNdLVfCmrs+fRXVvrztc7T/auJf0+p0lzw9VprlozglSQfuKuL68srASIrLqiPxRn/KK1so7AD6Vk1BLX7hPaBP0rzfi9OTMvlJjs1aNKSXcicCs64IWe81q0nmuPtmIjNemMN1xR/haBhIOoEj/AOZJrNZtXLe4s87mkKP5a1vjp9pY+a/AH/zJquAADmeDXn53tuCpk+ZQAexxQZxOf0okDaD3HagiqQAcRxWFIPP7D3p1Kg7Rz3iiQBhST9arZWD7oH1rNZMVliQM/WiDtP75orJZAoyTn0qu6GkkEfY0XBLZOJzV1rdsMRjvWWz/ADBmySIq2412yoKuFE980GhiyWy0TAnFJeu2dV09QiCGkbu81nXXap3NtnTaREBB6Zqu07p5QoKqTHtSXEci9YKQnDByZ7EdjRUwgAx5QDHtW46QF7Zcm5uHmTsfyrA21bhRTwZA4kTXfhdqLArMQoyTxmrrWlu3NTbsINrXG27jwKpG4kFTEHBrQWYrG7MdjXUar3wj1O2pPjadiDwrEfuKzv8ADvVVgeEtz1K3Fj9YqaTU6jT3hdsXXZkaYuMWBP0mtP8A4i17jcW09wnH/R/1rPauPq9HqdFC6m14W/gOVM/SDBrp9E6idFrOmdSJg2rirdHr2IqrX9SbqthbOttIUQyrIsMPoaxWm0+nsvatq6BmkEncQa1CV9e6jaH8ZUgqy7lPqDkV59NogCYmBW/4Z1x6p8N2DccNf0pNi5mSR/KfyrE1vwXa3BG1iADyBWaSdoeIFKAeR6U0GM89vahBqNF2yD70nGAOKs9u9VsPSqATApczRonjkfSiEk+goEDk0fvQIMUAEcij3+lQAUeY9JoBgiakDmpQmKAEd6Q4xNMaU5PORVBBkRQqAcnmoRiZqCDImhyeZo5IxSqDGaA5IpYzRyPtQjFARUBkZ70J9TFAGKB09P2otmlDRmm3SPWikZe9CGIIA5xzTfWkfchGeeKIyahBbuQFgMM+k0oOIitVxGuIfKCTHJqiGUlSsH0qhcxFQyAYMGiZHahGeKIWQMc1AIOIE0CsD6VAaAxCk1BHFTtySDipwNo70EhiCBXR6B1T/A+rLdJnTajbb1Cj8gf1rngFjx7H2pZgZEkfrVWPr1i4HzuVwRuRxwwPBFMZncDB5rx/wV1p3B6PqbpZlltM3cKBJBr2AIKEzAHrUSx4L4z6MNNqz1jSCLF7F+2PlDRyPQn9684R5Zr63etWbyPp76BrNzDoRIYHnFfK+p9LvdC6q+h1Dkqx3adjkOhJiD3gYNaZZxk00xQmeKmcH0qKn8pJ5qRt+nvQIG0+pqA1UPyeaZeMds0gPA/OmgjvzQFfMaYZzxSL5pg0cbsigcY5qDGATNQCTzUHY+lAygk1BIExHrQ5iRip2oCJAxRHyyBFBRz6UTIHtUByfSgPWKnc/wB6IHczHagkVBEY5oSTzBqAZopgADUHpU7GgAQMxQECe9TMQanaPehBoBQAkGaMZx6xU5X60AbI+lSBFSIxQJM0EBpp9xSj1JqRVQZj1qbsGoJk5oxPtQGZXmoDyKB9eIqCgbEe9H2pRgTU9xigYYP3omDIpRxTCfWKgg4qcfegCYqEEmgnOfSjJ7UsYNNzQTmof0qCahxmaKUZ9akR3FEyOKESaIFT09qgqUUeTSz7UTnNDkEUBBzR+YT3oGoMA94oB6/lTAzmM0pnAmhnsaB8UZzSjmO1EEAGiGqDH9qAonmiiDzP5UQZpBxyKIOOaCwEnmiozSAnuTRj3oHB7TgmimKQGY/pTCgYfNPrUgg/WgD70Rk880AAnGYqEYgYognn+tQ+s0CHIqd6cCc0CJkCgXERFAe3FEAnihBHYUAn70RzQ4GOaaMxQEe9T2NLmaaM5igIo+1L7UZG2ADM0EAwc03btSgSM0ZIP+tBEL2rgu2rjWri5DoYNej6P8V5Gn6kGBjGoHf6ivN96MBlKn9aD6Wly1qdOGQi/YuDBGQRXnupfCS3C2o0F427kSbLfKx+vavPdO6hquk3t+luSh+a03yt/avYdK+IdH1UBCws6kjNl+T7j1qDxV63e093wtTp3tXByrD+tVHnHevpGt6dpeoWPB1VsNjBPIryXUvhvWaHc+kU6uwp3YHnQeh9Y9qLO3CKn5gMd6BPtV8IwIEz9CCPtVe0RDAn9KKrkVNxHFHYwJ8sx3pYPpUD7iDKmCO4pvGuGxcRrjHeIMc1WKgfIHrUs1ZVel1ers6UoumL3C0i2vIH1oJZXUaubjeEbi/xAx49h71p8QxgsJqi8Bp18RrRfcPLGfzrFlnjWhqOj7lt/hNHc1AHJZsg/X0rH+Bu22K3gEdDBQp5hV6anVAoF1FxGXIXsPsa1XtZc1ShtTaF9lxIOyPyqS37K47hrTlXUp6SImla+FGCfaK6OoFvePI4ULJJzH0NZoO0swIg81blTFPitIhQvH1q1buO1G5pLZDFL24zlQIj396qRlZWTbBVoDf5vcVi8J9I0I4ZuQKsIgVi3EPskyRNXhzPY/WuXLhZRazOgUI7KD3U8VtTrOohLeqJu2kAC7BBP19a5oeGkiZ9KZS7ORtiDIqzlYR1b2m/xEbtL4Fu2DDE4JP0qmxauaDVBdbpBt/ludprEt66hOzaTMw3FdSx1kAKNRZYhYJZBMfUGukutRoTZrLTB9HbewTtJY4PrisGt+HkvIW6eFEc2bhwfpitdvwVNxtJrWtK+fDZdynE89jVuj1lm47Ibi27ykSH8s/nXSXEyPJ6zpd3SkLqrRsvuny5x9eKzto7mdrBhEHa0GvoGou7rb2tUVdCIIavNavpGnF1T0/UEqxO602dg7ZrU5ftnHP0eu1GkeL1s3R2LvMVpusj6RdMmkYX2Pmu7+c/tFYX3BhbuoUcNwQcj1FIl19NdHhOU9ZzInimb4au1Fk2TZ8CyTdDHdvO7t7471Ser6FRtvs1lw20yp5HOIrfaS31DUhTdu2mIgbVkGtJ+EdDcY+CWa6PMQ75Pr/3rFknpZrlte1CybTWWU/5skenFaNHfW/cubVgqI5xQbojaA32/DqtoGCC8mB3rBp9un19sMu9TgPvEAHvUyEljqpJYqO3P0osgYD60j6gBNoERgnmaC3SUJ3KAcjMTXPDUNo3FNogjdEVluK9tgoBiOTWx75XTqVI3buJyOc1R/1N7nEc1YqtFDDymXyYNB/EQEXR8wnyt/v0p7JsKWN+8EGACRWW/fLnYrLcRRgqCCR6GtZrDna5T41zaJIbv6YrOFNx0SDJcQPea6abWLlrMMwAbcuSKqsaJE1YvIXOxpaTj2/au3yV2fEa7qjImJpiimexrMt68AUs7d7HBNFNQ1t1s6i0xYmGuAwATXDKLzZvICyW96gSSpgiqluLdUqG55BHNbnt3bKLMSeAp4qo27d9ZJ8/BIwRW+P5LPTGRkIyok0IBmQZrS+j1NlWdGW9aHbMj3qsmSFYRHY4ius5Ss4yPa3boDHHAMfrWrRdZ1vTmJAuQYAQEED1pSDJ59qrdA0BgeauLK9V0z4m02qS3buuLV5SWDzgz6V29T0zQdT0wOr01rUsR/8AJCtLD0yK+bNa3DapA94nFatB1XqfTs6fUkiIIcA4+nesY1tdbrPwHqwpvdFvJqrYz4R8jL/Q15MeJYvXLGoRrd223nU4Kn6dq+gdH+NNNeKpro095Y3ugJk+tdvWaPo3xHpymtTxiQANRaEMB2zwfoau56bK+TbsQGMexpWvsDMlY4IORXsOpf8ADrXW18Tpest622rblttFpx7cwa8br7Gp6fd8DqOkv6W7uIIu2yJ95rUymHZnF4XUust4AjeOYiIrpdP+INZpwtrWq2ptrjeD5hjFY7CLqkBZgSq/Osc0LmlZHUoWuDvtUnP2q4y9NpOr6PXLNt4fuj+U8x3FbVOPN5e4mvEFIcKQQ3BgwwrpaTrOr0lq3ZuD8TYTAn5xn19PrUHpRc8pTsTNEfaOKx6LqOi6gB4F0W3MzaeQw/StOQvmYjuBHNBZuIJaZNQnapJ4J5pEukQGEDg4zVouFZUD70A5WRUmRmoHJJBBqAqvJieKCFc/WpyfpRJETxQj7UEIjLZ+lSIPfB70feTNEGT60Cicku2DxNTd2ptmYilKXATC4n8qRUB7zEUwOP8ASlOGogwDjNEHdmoCftS4BzRk8UDDFSYMxQ70ZyM1QZ/2akd6GCwJGPrUPM+lRRUkGjLMIYzSxH1qK+dsEmiG27SCjtbYcMpiuhY+IOqWrYQvZ1Sjjx0kj7iK58wpkxNEYFMD37iahzdbTJZcmT4ZMfkapyAQKeZ5oERnuasUoYn1p+84pACKbsaIaGiRxNOBmDVI+maIYz5iSaCzcRIxHFFeDSCYmDUnOBQWAg00YP5UgJ2kgZFHeGHEN3iggWOam0jmagJ7ycUxaR/WgRs4g1ParBIPHNAoAc0FeQJFRJBDHingARtn78UNvY0ALz/amt3QFKlfz7UoAHqKWcEgR70GgMCdu4Ad80oeD6e9ViV7U27tzNBaM5HHrQEkxSBmaAAwzB9BThiGgGQPahDARSPaW6vnVSPzp5BHOakY5oG0uo1nT1jRalrS87CNyn7V09N8VXnti3r9Ct1CIZ7UQf8A5kmuUJjHagOKDyTfLzBmsmoYHUMY5ArSxYMJ7H865+ou7JaRMwe54ry/i9Wq0MAjvPatOjHmuMGGAMehrHZYbdo4ma3aMlluxiYHPpXqZnroMY0GnzhrrEevFVM6gBQDjkmnuz+G0YER5ifrikRIUPGJIrzc/W4UMTbJ9vSoPKs+gqzYCTAAmlYQdvE+prNVFbdBx9aGZzmhbZpPAioxJIWssoz3EIKtgVWWD2mBKgRJP61Zai5IY8d6q8NChQzJ5o12CXBszwfeqr19wi3LADKD5y+dv61cVFsCQAv5/pSgqoJxnsRWovbPZuPfubSYaCwPFXbirsoIyJEetKl+xadv4aS2PIBNMuoW6yW7dphjczNwKWM1n1OouaUMUgORgxxnmuexZguI28+9X9Wi9c07pLrbDBmGQCeKptAkQfpXThMjLQAcYEzFOJac/UVUJwQYIqyfLntmuwi+Tc45UFqoWFWcTVrEC1cJPK8etZVK+HzIHE+lBZuE5Jg4ApD51K9zFAzwOeRVN5vLtWSzYxQe7+AtbbHWdb04QPxKFgCwkMvmJ/3712epILWrDZ/icknvXhek6k9M6zpOoAAm3cUtI/lJAb9CRX0jrlglbi2xwQ4Mdv8AsaWL+q5BJjFQDE0itmeafdOIisNliTUYYox3iaWM4MURWftUOBP50xHelIG0yeKoWPehGIo1Mk80QvoaIkz7VPWhAGeaCETUwO9ScRQxNBG+XHek205FIQRmgkGMUVmPehRFAIP+lAg0x4mgTPPagSCPTmoV95NNg9s0vBigUigykcGnANQCaBBJpxjFAACahxmijJzI+lKybu8RxTA96EmcYohCdo+gmqGJxBE1peATiQcGqSgA8oOB6zSCo5NL7Hii49e1AwUyeDx61QpA4XFSPamAMjj70snlu1BAYFTcKBzQDRzRDiQcd6Qk47AmmmYqKYYCCaAbrlp7eosXWtXbDh0dTBBFfTujdVt9a6WusRlFxYW+q/yv3x29fvXzGPNzzXR+HOsXOg9VFy4xbSXvLeEfqP7VVj6cyBzvABBGD6Vx/iPoqdX6a1oHfqLJ8Wz7nuPaa6tlgyjaVa0w3I44YHuKly3uWbbeGwGGGc0ZsfILZuDdbvI1q9abbctsIKn6UVMtntma9X8b9EdJ6zpNrDyjUoBBY8SPTtivJo4YTVSGgt6CowHAoA5qERmoplHc0wOJn2mqwCRGJ9aaYWDxVQ6CRiip9RmguDtmJomBigKk4k8UwAK7aWIJoj3oGJzyKkj2M+9DmT2IipGMc0D5jHehxzmoBGCc1ODighI3U0nYM/SkMxM84ijyAKA7cRyKMREHmguJHrR7c0BGftQpcjvUHHrUU05g0Z/SlHzZFETziiIBHFEev70Dnipnb7UUBjNAz3ozEih96IHfFSicRQAHrQTkxR+tAz2PPNT71QTxHFEDHtS8ZogzigYkyODUg+vFCak5n0oDBC/0ozMc0gyTPem7xPaaBhnBoSZiKiTknNTjuDQQTmmBHHHvSgwOJ/pU/pRTKYPtQGfuanaak+vFQQ1AKAmmExFAsRNCPtTx70pEZohTPbNT9KaR9qEUVI8xzSgEGj3IqQcyRREiM1BxFT1zioZjGfrRU7UaAJLZ71O+KBhgg/pRBjnmkJMe9MOSOfrQEZogEnGaWftRBM44oCDInimXjNJmImoCcSaIfimBxnmkpwQKKYYgxRHmJ9qTPNEd4oCJiaI4pRIM+lEfLQPPvSxNT19qIOQSaABYmhGMUxg1AMUCcA1IM5mm2ziOaEmSeCaAYgg5nFTMcUIgY9aP1oAPpTCgOSQagMT9aAxNH0AM+tLNFTQEDPNTv6VAalAZg0Cu/Iww4PpR7UBg8xQdrpfxTd0G2zrwb1kY3jlR+5r1+k1en1tvxtLcDL3zkfUV82icVZpr17QakXdLcuW2IM7Tj70we06n8OaHXBrtqbGoidykQ31xXk9b07W9PcrqLJKz5bqjyt7zXo+k/FVjVMLOvK2LuFDcKx/pP1rv3LdvU2Gt3kW7ZuCCDkEUV8zjmOaU2z7fevUdT+E43Xelk8y1liP/AKGvOFL1u8bF621q8OUYZFQUFSMGBQJq9htkQCT3NVFCOwNFKZA4IPvRUyPNEChB/LipwtQU6jQ2r95L6PcFxGkjeNp/SntW9OoJvArcmIBOabjI5ptxcCazYsqWrN9w4Op22bg8o2Ax/WsmjBuF7nihVQwAy/OR9a6K6i8iKoCMqiBIqnxLV7xEHh7wDEiAKzY16sbqWnuKG1mkQlZyIAFclxauQyW4UGV9RV93p9u427UMqgjPmJn8qS50VLhtnSaxkPo3EfXmkjNjPseWBwQaKhts9hzNI1y9Z0zBkuXWBIJCkx/epauL4YjcW7iKWb6ZVoaCIIo27rK5bbG0nnvVbX2BAcFTMCRFAOxzBIJ7ZrjeFVYJ5UHGZpgwKsrqTPoaW2QdxUGYiioW2o3uATj71ncF+n1t7Rh1thGDR8w4iuloLdvq9svqr9tL6yDZtgAlcxM1wi/iXGCjint2yWIaCI5HNdPl+x6ddNd0W3wS162CAbdz5gPY1X1PVx0nUMqsrQAsDIzXHs63XWT4di9uCGAHG6R96r1/xG17T3dE+jSXENdRp2esD1rWrsdK+NPrenaEai0fB5gLBaFM59JzWTUfD163b8TSP46ld+xU2svtmZrN0vV/jWXQ2rNyFVy125jHaM4FeiS7CqRfWdvM1qcsZmV5Dcd7WxvRsSDIMU2lv3tPfF1GeZg7mPHtXqNbY0OstO2oTzAT4qEyK81qNPc0g3FmuW+A+2PpNbllXMdfp/VNLqrngalDauEwPFyrzxmh1fR6TUaeVs2/PgOFERnv6TXmr+zUGAQw5AB5xW/pnUdZ08tbM6mwQZS6xJP0JpeP6NYddduacr/FDqwkkeQTPfNDQ6mzd05N/etyTAUCI7ZrvWW0OvZFsWE09wmAl3tP3g1k13SWW84a7Y3ROxWiB2x+VZyJZKwC6WEgAbTz61dZJewXbbydwX64muXqLw0yAktc3Ns8gx9aTTat1ZnuXGYkggE4p8Txuv2zftuqkGWESYHNNYsEMGLtHoB3q63eS5aUqwz/AC0w8rfLWdwG4lu6A1wZHekNqwoY+FBzwxq2CbW4r7mfSoyAqScrEmPSpEYWS7tBHlBJg+tOEuHaWYEzMt3q/TJavWUutdKJJmB6VLMMPFAVkmAcEGrpSPfuOpm4wzwpj9atsPFyA0yvI71S9glFh4G4ZApbKvawxBAPIqZ0mOkDJneCZ7tWe8dzkRMyOeRTWzC5/WrHjZOBWe9MZFUjcqgypiO9Bf4jhBhiYM9qu2wbjK2Wj6Vatm3qE/ieVhyRzW5+SwZHtlG3KGj3oE8k9vWiy3LGqfTW91xB5pIyRTB9zFSNpGIiK7TlKil7a3FMcHGO9W6bW6/Q3A1nVXFWRu5MD84qeGVHoD2prdlrhZWUFYzntVxPl+3ouk/Gvj7bWvshWP8AMhkn7QK9Oup0nVtJ4F20musOM2rqzAr5a9m3d3fwwV9CJxS6e5qdA5bR3ntkGQAxABrPxa39PYdQ/wCH+iuM1/oeqGkuDnT3yWQ/Q9q83rNNrukXPC6lpLlj0uAbkafRhiuz0342dTt11t3G4Kdsk/WeK9Zo+qabqGkawrLetmd9l+CPSm37XY+bwl079qkjh4k/nVR07CSpx6bf617jqPwLoNWpu9McdN1Rz4ZZmtOfcE4+1eT6j07qnQ2NvqeiuIk+W+gLW2+9a2VPj+nJdDuHiIQeQSI/KtNjqPUdIwNrVvcQCAl2WEfnV9w6V0slNQt1W5IEQfSqX0jfy8HJPYfrVR0tH13T3QLWstNp3P8A5iyyGutaYX7Ru2HFy1MBgZryPhXQ+1kLAHkCKRbt6227TXjZIPYA1Mp/x7NFJz2FMrgnJ+mK4Nn4guKQ3ULSsMAXbcAe+K6+nv6bWpu0t8XRMRBDT9DBoNG7Emix8oeMTFVhSpZWweM0Q2NpOJ7UDnikHMd/WmDAggNn6VDk/btQFG2YGZ9afBQ7uDziq4zIP6VFMYPrmgIAnAgTianNAEkCaP3nNBAc8UQ2CIxP3qL3An1kdqBETmgOds0BgwfqKgAYZzROeImioCZ44puc+lJnK+/amDzREMgUcSIqbjIjFFVMc1QDmopiZqHDcVIBMVBA0zimBBODNADtQB824YP0qhuRNCO4qZ78UFOCCZxQGJ9TSkZniacwAJ78VPKwErQAE5o7vLJ7c1Cu0fU4pSTtJgmmBw4IwagPfikAPrFEYNVFobtRB9pHeqgSO804OMSDUVcCTxNAiMAZpN4EAHPpUBJYznGPagskHzRig/m45FAGP7GiDIkfQ0ClTuxOagUhNuOaeY9xUE80FRX1HejGYOPtVnGZpG9RJjtQLkAjtRGIqEHGKkZGODNAwbGQRT2380H9aqJK4HrUJmkFs9s/emBEEEVQrRzVguLjn6ihO3jACWC7jjIFZNRYRr16QS27y+gNbiNjqWwGNZLol3ZTIJMGvP8Ai9Ws6WWUSQMelbdGDFwgYxketZLbT5T271q0gO12Hrya9CN11j+D0cGCJ7/SkUt4K2xAVJiB6nvT3Um1YPqpI9KqLOAV4E9q8/L1qLkJKHPpQJ+YxI4zRErZKqVn1NRnLoAQsjuBWGmcEIJFEzhuKbbUKblIHNQwimFJmPpTW7S7N0nP6VEEA8wf1q8AhAOI7U8a8JecMsLwRgRWqz05X2KyyhXJmDP9KzJljOPStlq69tXaMjtHNWJqnWafSro3tWbdtWfAbkj3msGjs2oayxNz3PJq/WX3awC9tV2nO0RWQWytsXt2A0TP+/WlvTGses06JYBE/wDVgA9qzJAWFED1roa8z028+QyxB9659suUQAT5orfC7GVoU4xM0xJIbc3Ig4oBYzM+goGJia7gXf8A5FuweQvBg/MKoSfCEgz2zWnwG1S7bB3PyNokRVh6N1Tw1C6feF5ggE1NhJWB1OI9czVTAhcEBpx9e1dFuk9SBP8AyOoyZmVYR7QayX9NqdGFfWae5aVm2qzoQJ5j61Vb2UXNOx24YRk4r6Z03UDqXw7odUSrF7XhtJ5ZcZ/SvmGlZb+mDHb8xBgzXs/gDV+J0/V9IJG6y/iW1+sz+01T6sEqbNxrTmSh2zTrjvM1d1G3GqVwMOsE+4qhQ3cVzqzw4k4/rSERNPGcGlbGD+dFKACOTSmAINOYiOaUgegqoQ+0UBNE4PPJoZoIaU0xBA7Use35UAqGKn5UD7Ggkk0T9KHaoBQKcVBn2oxNCgYY70IkmoTQ44oBJiI/WhGciPpR4oZ5oJGKHAmocCZ4qfywO9BNuO1GJFTET/WiBOKCsSPSgfU/rVkSee9QqYoKu09qE+WBTFGBoMuJoKLi/wAQzVR4960Mu4eaKo2gIxzK9qAAyKEEg8TRHyzUEVUKJ4ikK54q4kDIpIx7UAn2pgZgUkHcc/6U4GBjigU+1Kyggq2afj70rDcvpQe1+CusnW6QdK1m7xtOT4Dd2X/L7xXqrQGw4796+RW7t7TXreq07st6ydy7TX0/pHVLXVOnWuo6djDqBdtsMq8Zota7lu2yNaugPafDqwkEV8v650x+idZbSsd9m9Nyw8fyE4E94FfVSoYAggg1x+vdHs9a6Y2jIUXg6vZeIKkH1+k/nVjHlfNJIPPFETFKFuJeu2Lo23rTlHQ4II9abI9qqiJBycfrUGcnj0mgDBDSIBpj83FAVIBkCaaTMxSiAc1BzRFoMg4+kURJ70itGKcHv+tAwwsVOx9DSbs5o8j0+lAwHEc0Rz2pYx6zUFASAxj+lEIScDIoQImpzQQE5xTSYxn2NAY71Dj6UB9TQHrU4GKiySYHFRTDv2oRiYqf9qM+X70E7Yoj09KWaae9ACI570BE8UTk84+lQDk+1ACO/wClDEYEUYqEEdvtRC8CTQPBpiDt+tLmCD96Ce1MvtS+lGKqjEVIqc5qH2oggSOBzU78VBioO/6UEkAQagk1M4qZmKBhPY1I4oZiRNHHPeggmpJoA5FHtQEcYgx2NHtzQAxuFQg0BGKBmZqA+pozmeaioVMk9qERzRxxGTUzz6UQrGe9LxmmPH3mhGM0UKgB/LtRyBNDIiPvQDM+lGSIINQ8D9akYGZoDNQZMzmh9DUAI70Ibk54NFZz9cUtQAwaBp7UcUgJGIog45OKAmiWkz60KI+tAwMe9MDBpAc+tGcSaBs5phO0CTINJPl5imVzQEYJHajwOO9Tj1qA96Cd4oigOaO7zCT9qCDNCJok5M1DwQaBQPWhHJNMBipt5+tFJ2NT2imC0ucA4oiCiMT70IjiDRHeO4oCDFSlGKP3FA3OO1Q5oCjiaAiBU5oDPej37/lQAqrIQRg10emdb1nSxtW6btjk2yMj6GueDmjJJJJoPoXTur6LqabtPdO4jzI2GHrj+1N1LpWl6pbK6hSHHyuIlfpXzsG7bcPZum04IIZea9H0r4t2MLPU0YiI/EAz9iKisXUug6zpbTs/EaY5Dqcj2I/rXLDW7g3W2BU9q+l2b6ai0Lli4ro2QwyCK4vVfhjTa4m7pAunv8iJ2se8jtQ14s2xJ+s0Nk+kVp1el1PT7gs6u0yP2JEBh6iqwhb0+9FUBfShB9Kt2FZBwaRscVAA23FV3rFjUbRdSSpkFcGmIJP1phznNMWKLthm3DYLgiBBgVNNav6eAwRhHAMla0KxBNBtOpm5blHAx5sVnF0GF90CC6tsA9zWHU9F1odtXa1tosOVjbHp9auuabTpLXkJLZLEmna9bvEWmF11MR5YFFVaXqFyzplXUaUXXPzRHlNYvHRSbfhlCTzMD8q6VwAXrjW7XhGACBPaq7uoN3RiwbaE7txZkzUZrELhQEqTPp60TLRuEwZGODSvadLoUBmngjim2bH8M3QWj5e4rN4y9qtYFlBiIWagLTO8qAPWh41wpsVC3bdzFG1qEhhAYg7WWY4rjdGbzsR4rlmngcRXOvqdFfL79y3jIVu5nj2FdzYqt5cCqG6ZptTda7fUs7n/ADn6REipOUnrOOA2q1N/UMLUWzwFPBr0/wANa3VXrJsanVWX/iBF8QwQuflxnIrD/hGntk+EqjacKQZn6zNHS2PCHlXYJwvf866/KVJ09jqdEGAtqCBc5j0Ga5egdrmpukI+yyxBbtIJAmsK62/aa267j4R3IGckTXR6d1LTtpEDvbNy5qC+wtAYnMce1WV12Ysv9O03UVY3rBR5xcRcgfSuNqei6+x5vLct9ipz9x2r1Da69evlDoW05Iw4uhhirBdaSw5XvGRWpysM14A6e+zljf3qpJjiKstXLtpAqW0uieWmfzr1et6Lo+p3Fuvfu6a4sybMeb6g1yOodD1OidBpvF1dsjLBRI+tbnKVLM8Gxpehai0dikagLLWnYgz7RAqnU6TR6Ziw0thVEAlhJ/WsD3FVhvlG3R5hGfvWq3rQ10jqFr8Xp2EEYDLBwfellY39srpat3NttBDeYBciir2+CWRuIb1rXqLFjU6oN0fR6m5b2jcI+U+n/asd/peodmLXBbZyWW2wIM+2Kx8RamqspdOluXbaMFJ85jHBFZdBqLen6hdUu1y05hGnH6/est8tclGstbe2Z3OIORms7EBS0G5HcPII+lTE109O3g2DpN6hTIWc8+9JqL2p6d/AVVKXPM27+n6flXNe9qLtjwhpPDUnDboI+x4q/TaO7qbVy5s8mAp3Rug5FMsJ26emcXLARJJ3STOKcgKSp5OcULG63YABjAEVeksh3jB7GsrCafU3LNwEr4gg4OCKuv3Ee2zBdsny4kzM0jRu9AfSkjVWmJO5bTsYwM1dFIvM5AaAR2FXae6LQZmWVJnnisdxrdu+SAQJkitauFtG04BjggYNLBc1yX8veIMZNZ9aWuaN1Hc4ntg1baueFdFw4jg+hrP1C4y6MsIO9pJ+tOMyjl6Tqt6wu1ma6m4E+IJ+wPauna6hodQzeHfCsh8yMDKmuJ4YRQsSfWtvSLFu5q74WBtthm8vee3vXotk7Yx0diIIQR9KBE/NTC3sQoDJ9SOKqF4OsujKPXsak5yrihfD1BKiGUcmMfnS+Nd6Ybd21fuWratkKoIrYFWQAMVz+pLds6NXuebdcnYpyAPbvVV6Xovx9ftP4eqD6i2Rh3QFufUR2mvZ9M+I9L1O1ss37bbjm1cTt9DzXybQ2Libku2HtkmQX/3ir/wt20dybEJ/8xfmicCfSphr6N1b4M6X1Im7aRum32zvtKPDY/SMfavI9S6F1rojNc1Oj8fTzA1OmO8H6jkU/Tfi7qOhYW7j+Ko+YPMR7d/tXqNN8Z+Np2bRWFF/gW3MKT+Zj8qkti7vrw1vUWb/AAw54Jg0H0tsg7RtJM19A11rQ662LnU+k2HbaC1y2NpH0YQa4F74Ts3St3oXUPFVz/8AI10+YfQ/3rU5fsx5a7ZuoAHSUBnH0qtIW4Llm69q4IO620f6H7109Ump0OoOl12jv2bnYOmGHcj2oaWzY1+pGnS/Ztscq11MccTVZHR9f1GmVLWqtLft+IS7qAGg/wBq7Gk1+g1iEaa+WYNEMpU/rFec8BJhbq3ADEx3FQ9OvLpm1RVQLZBBU+YHiePes+D1TeIk7gQIn0mmViU3DFeY0/VtfozELqbQAUrdwzDsN1dnTdY0OqIttc8C6eEcHHtPeqN4ZRgtmiJnFIbZtBSRAY4J7/SiDk+1A8ECeaCwYHcnNCAZPJPvRyFzQWEgDB9ppeTB70FnZk/aoRJBHagIMk0SASO9ASDkYoJvPPE+googFSKKmJxUnsYmgCZoCdy00hcjmlOREwO9V6jU2NHY8XV3ltWycMx5oTtec8jnND27j2rDb690i8dg6nZLE+UA1psa3Sam4Fs6yzdbsiuC35CmrliwCAIn8qg5yD7VN3mqDj3qoPr70uQZFMvEzNExMcYohQTkxTBvz+lCQOBAo+9AQSST2jFCI+lQRFQtPB4oIMzUiZxEUwBPHFRVI3E0Fbb1EqJioGIHenIlSex9KGzcCJIj2oIlyACV/wDnqLZjketKQdmc0VJIMjNBZuPNMSI8rAz6dqqmAM1NxA3c+1BcHUgxuplYZzVe4A582O1QPGAIkzQWDIM1AJJj0pAdpMkfSiM1QSB96IXBPagB2qzado7kc1BWFV2jMDiKTbJOZWauJxQkRQVEHsKm4+9OeCACftSxiqPJMC+TkL2NY3ACv9z6VoDNu55xWe5i2SDx+teb8RVdsmYI9PvWzRr5WkYBkVjtCeTOa3aURbwpA3HPr613I0XiVayo7WwQPrVQlyc80+pRm1SRGLC89smql3ASCftXn5etTxoYPceFUwRMegpSu05PtjtVQOsKE+DcVBHnkH86utz4UOV3DJNZdIQyJzTA+Wow5I4qot5gI71BYSoEGBTreGQUMxmsz8ECM+tNbYbDLZ4ig1WoLwTGOKra9eNyGYhF4AMT/eqS6/Ou5mT/ACjNWeLp2VXu3tmPlzNXCTVnjwD5Ub2Ims15Ge2zLbkE/KgqLJG6RH5VcbyIpIJlRMROKljNjj9YvC3pbaiJuXAGUnIjNYkBJVuMmMfrXa1iW9TotU7bg7LKQY804rkXFJCD+ZZrpw6YxpjyADk5GaCyGViivBkq3yn2NU258UGcrk+9W48RSDIxgdq7RHRXqLWNa+rs6W0DcAG0EqJ7kgYzWi38QXDcQXtHZa0xglLhBz3zXL3LI5IHMUbR3XFIEebA9KWRXoh1jpaOfF1TIUJgFCa5/wAQa3SdW6MdNpdYlx1uK6b8ZnkT9/zrik23u3HjLMTMe9ISARA83qaSIv0Ni5ZdrbQQzbgJ78ftFdz4a1n+FfFWjuXGNu1dYpcEcyI/39K80zqT6GrtPeurbW6WLeHcU5PHr9Kq/b6b1q0ES3GfDuM0juK5qOGIUjnvNa7jarT6bS3rDN1LpustB9lw+e1I5B4isKoVaZMis1qTFuVqGDE0ACR9qbbGT2qBMZwKTj3PangQZ4pCQBJoFkr2FLHvTnH5c0J9JmqhMkH29aBB/wBmmg5E0CJFApHcml4FQgzzSiSfWgIJmKNALBJ9aaPegU1OKJBihxQQAj0qVO3NEccd6AZOKEDmoJFEgnnFAvahIijjvmgJEUEFEHP0pQIPrUKmaB9wMcmoCDiZpRg+1SQKBitI3FP2Jmq5M/SgkZ+tVXwSQ8TiCKsJMzNQPtYEfWgxDvFK0gj35PpVjo1tmWBtPEelKBjOaoWe1SCBniahI78USvlnJ9qBRyTI7c1PcGPtR25zQII9aIODJEUOScRRB9eaA5I49KCLj0rq/DXWD0XqqLdLHRXzsdBjaSeR965AMGmKB0Kk85osfXFYr5RBSAUK9wc0Wbv+VeW+D+vfjbA6Tqrp/FWFGxiPnUdq9VbUsCMCOZoljx3xv0NnsDrti2GvWwqahUESONwHf6V5AMLihlIK+xr694ZN0Kqq9pxtdWOCK+X/ABB0tuidauWcfhb8NYZu/t71pnxg+sZp5nMUrGGnuO00SZFFRTHOaYGRPFIAfWmGBRBGadfrSCKZQYjFA3f60w4mcUi44pvmAqAkttxn0io3NQGO01ABzxVBEkfSiDQHMnPpUBM8YopsRQ+1ATtg0frxRB4iiPapEfSgMYNAQPU81IiByJoZ70eSKA89qCz3qQc5ogGD6CoJGJFSMT61MVDj2+lAAKEeaf60y8Yqe5oF2xOM0KePQ80oHriilo5j1oge/ND2oiDFQVKBPc9qBiYGKgwPX3oDImiIPeKqpRFQmTQA9eaIafc1JxQPIwMetGggyabkdqTkiKbge9AQSMCp/NQ+oqR6ETUE4M1JPFTtUzJoDJipMCgD3j7GmyaKGZoHmjiRBqHBmiF78UCcAHimH50s5NBM5iJFCiJg0BnmioDniiCTQI7QaPb3oIKKz/eKWKIkE/SgknvRnH70BPc0f2oCueaJ4OYpRxB5FHjJoHA4xzS5zijmoBGfWgIWQD6VM9qWMZz9aM4igskxg1BikU4MmjHv+lBYON1SexNAHHOKCzn+lA8yahbNCDUzOAPSgYY9KhmKnHGZ5FKBA9J9KgI4nPpihHNEftUqhQMmoaaM0IoF4qZj60TipggYoID6CjIpRmmUkUDTUkk5oE1O1AcetQGgTNEDBoDzQ7ccUfrU4oNPTuo6zpTltI52kybTudp9cV7DpXxFo+oqLZYafU4/huYB+h714ZTnk0xUPng+owRUH0nUaa1qrRt37S3BnJAkfSvKdT+GdRpke708retjJtt84+nrVHS/ibV9NAtawNqrAxumGUf1r12h1+m6hYF/SOrA8gcg+hosr558zFGBVlwysMilKwCAte86r0XS9WAZwLOoXi8qifoa8j1Lpev6U5GostcszC3lyPv6feiuaQecfelIPINX7QRJgg5waXYIJ5HpFBUBI+tCSpxFMRt5oTMCoGW4HBVl8pEEGqL2ndU3WCxAwVByPpVkcxTAkd6isLveuXf4ty6rGAd0qPypL+nKMv8AzhJUTCrAH3robUvOq3l3KD3JEVnv9OWHuW97DdGwkQBUxWezfssrgOztwYEAfeuZqtFqHuf/AA8Fv87sRIPpmuvp9LfsB7ai1cUkEbmyta7OqTTIZUAE7jBzWfFxytLf6pYsmzq9OAGPkKnk/WodMBLusMcnIrRvudRvkv4hZR5REgD3rkNoNQNXu8dzeLEq2dv2+1JlK6m6wzqquBniZp1IW55SVIzIrBcS5hLulvTE+Iolfzo2Lzadj5i1tjMckVz5fj/TDSHJeSCJE5pyXdvNyKgCDK/zGefWneIxM95rjVVOjQYgiCYFVaW7hXUENb4DgGK0bC9tjvWIyKS1pEtATc3hskAf1rXHnhjq2+qtcvqrgqsZJFdHTXlu27mwr5DmO815vCuT8y8ADFbOn3VS/JuG2xEYGDW5ylaldZ710Xdqae4Uj54xT2m1CMWE7jmOIqhPxb3yw1Bu2xyoWIrQt0ovngQOCea1jXqaixZ1llhrNPuO2N0+b864Or+F9VZR7+k/iWQN205IzxzXoRe3tsX5yDEjFY72uFpm0VzVgXlILoTBUVqcrPEsjy1h2t6jxN72XtmQR610B1i9fs6jxrS3HCFbbqIKt61o1em02p0bXFDqUYks8HeewH1ri63Ta/TKg8BxYfEpkk+9N1jM8c69+M1dq4LrNdLJNwRBAEDFcq0upsuLdm9vRiJIiVz3mu7bS8t5oDorLBPJmeK7Fvqx1elOi6p0XT3baoVW+gUOT2PFdJGXlrZT8Si3bj7mcIRjv/WutYSxorfgrdJtzI3ETyT/AFrpaHo2n1pe10/T6VL6EQt1ip/PNa9R0LrWjRFbplp3EA+BBP1mscrq5+nMsvZuwtu+mJJDCI+9MJgD1OPpS6jSOt9Leq0psC2CWQiCx96lptLpm5c9/LJI/pXOodhJHsajXN1lV/yNzOKrXUi5qvDRTbG6Uc/nmrNTrH1JU3LSptM4xJqDNdsi+/iOzSo2nbVd3crEFiIx6GtDXwtsAEEzxHFUbWYEnmcEnNblKrS6whNxZAeJxUvXreo09xFdTAkwZjvS2wWmQRn0qWrxsWygVWtkywIwZrUIyLae6QoVlk/MUMD6mr+j230l29eulSzQpVc4gir7y3WQkKYOQJoaddqEn5vereWwxrbjtQtsiOviCE9BSKYMHOPWpHE5Nc11ddsgqHtXIM/Ic1V4uw7NUkA5HlBoAAGVnIyKuDA2yLihvr2rU5WCtgHWAccihDLjaWB5irjpEi21i6bZjzqZK/aq/FdWNu8oDA8pma6znKzit7KuuPKw/I1nuaPduXZG4QSGifvW4ANxSOGUAjvW+k0dP17qGgtXrfiO5jCOd4I4geldzonxTYgWrtprbRm4CBtn25rzl5AyGDDHiT3qq5Y8HBncRyO8+lZxa+m2OpaTquiXTX0t66yZD27kHbmP9xXH1/wJoNV/E6JrX0lyDFi7lG9ge1eO0uvvaeG3vu3ABgdpj37mvR9L+LiipY1PnVSJZTtx9+1Ms8WWx5rqHTep9D/5fqWhu2h2uGNh+hGKrsXSbQ2MwQjjcY/3ivqWn67pdbZay9yzetsB/AuwwIPrXK6l8EdF6jbe5066/Tb7HO0bkb2jtTf2uSvCi40gFjjiarua+8om6qsGx8oBro9Y+Huq9DO69ort3TzAvWvOG98cfeK4Ny9bJ8hBI4B9a1Il6dCz1bX9MdvBuW7qE/LcE/lXZ6f8T6HVL4WqRtNqAB3Gxj6Ca4JsO43WiwmOaAtXUYFrTNGSNppidV7ZQ9yyt1BusuPmGRU3gEA+Ye3avIaTU6jSstzTXHthT/0ydyn7V2NN8RWg23qFnwpEB7Slln39Kg7M9hxTTHFU2rlrUWhd09xbqN8pRgf0plMHuKJq1uIxzQDZKzx6UN00y+YkjtRUgmTMdqJyMmc/lRQAXASMEUSYkgTHqKASefXn3ry3xo5Oo0WmI3MlkuSx483p+VepCA4H0FeM+Lr73OuhWeTasohC4jk/sRR3/DN5OSQH8pA2/wCXbTWv4eptPbYreV9yFcGZHp96QSQYbt6Vr6YgvdZ0agbT4yqMzgkVl6+fXGvoNxTbu7GALDDGlB5kCKsutN4vkgmaq74mtPmm4GAAKO8MJOCBwKWIXPc1BgSDFFEc/NPvFNkmlAJMljTCCcGiAQfagfpTATkj7UQOQeeBQIMfT2NLdTVMu+zdCKM5z+nenAx6zRJJUiPL7CqMIXrKLK3NNdnuMVA3W7cltNZvnt4TE/1raijdJBYekxRWRPr9aDGNT1NJN7pf2DbY/MmmGpvDzHpt5AMwG3T+lalmc4M+tEEgHY7Q3Jnmgx/j7hHl0F7/AOaU1Sep6sMQdFAHHlPH1iulvcfzGoXIHJJ9zNBzP8cvAx/hbwOWtmadOt22YLc0uptg8tsmukLlwwdzRSb33ZLGD370TGRetdP3FXd7fbzof9irF6x0xsLrUHYseBV7vujd5gpwDxQKaZpLWLJPrtouHt6rT3QfA1Nu6B/Nbb+9WG4CvleTM4NZTpdIwYDS2hODtWJpjZsFtwtBT6gxVGoXGciVH1FPtcGdsAjkisiWLMloMsIJ3TQXS6c7m3up7bTURrJghScngUODxWZdOMbb93FRrF+dya+4jeu2qryj+Vffmsl2fCOck8xW1xPGfrWK6CNOyzksOK8/4yhbGDPat+jH8LfMAsRXNXdEiMe9b9LcUae2jI+3uY4Peuwt1x2a0qeRZXH5/wB6XTXVdiHtEwJmjqrNzWdTuqoUWti7rhzGOwmrNHo30xCvcLgAwD3n7mK8/Kdt8YZ7zva8EyLYI7RNC2gQNuPpirrhKznNZPGuNKll2zJ8uay2cySAqSCcmcUhtMCWGQO9VnqFu05TbvEZIwZrQt0MAwBWe3cUVWCGHy7SPekGJxNXC3bJLm3Ln+bcf2mkKcmpUqq4im2YZh9Ks0uhtk+Je3MsYDEiltttMP69q0hhdsqd20x8vcU00z2Le0BLQ/MxQHS3ZTvvFSZAUQZEetPYDFJJBniPSmuXNWWCWLRIBHmCz271e2XLNkhntM0lTHOKx60BryrgbFAkDnmr+qaxwotppkt3bjmWIg8ZJrl2ncLM7iO7Zrc/bDRMseDFFTmKqtMw3s2Zjj71aozMEAcmOK7TxFsmJxjPNSyP4yem6aVhMD3qKSPTE1RjtszICcTmnJ7iZ9TVaEhYmSARMRTEwd0Y7ih4R5iRULtc072FwGOfpS/ywM5rToratpmYgFmPPtRX0j4O1i634P6c7EMbE2Lg5EKSB+kVlFhtPussZZHI57Tisn/D3UfwOo9MYxBF5B9MH+ldPqSlNaHHFwR9wf7VKt9VLEe/tTGarXBmadQRnH96y0Uqo5FLgA8CfWnIOSRSmIiKITmlj86sIiKSCPSqhDjtFDtTPMTE96XJAoEbGRUWmPHFLEmgOKEe9SIzUxQSMUp5pu0RQOKBR3oiaAHvij9KKhGan1mh96MUQIz7UKJFDtQCKFGgPWgMTQwBj86MxOeaFAAPU4okCgB5hTdqBNs+1DEn2p4j70CvJoKry+JbMQGHfuaz7YwSa1Mu0CIg1TdXIigpIEHNMBge1KfmijVBK5JmKU8UYNCM9qIWP3qCTPNEntUllg+tAgEg8mO9ORJx9qgJAjtQz6cVRZYv3dHrLessErdtMGU19O6f1DT9U0NvqWkl7N2FYd1buDXywzjt9813PhLrQ6Zrz0/UEjRay4oAmAjzyD7mJqK+hsrA4BrD1fpOn61oG0WrUxzaZcMjjgityb7NwBpgetBzvyMxmarNfIbulv6LU3dJql/j2zDEiN3vBoDy9x9+9e5+M+h/4jpP8T0YLazSA71A/wCon9Y/OvC23W+oZGmYqpKhBj1p5iPekBJwRBFOeBRQEzVg42zP3qsjETTr6miGBk0RPPpSjJo52wOaBh3FGI244zQGMc4onLUB9c80YxSkjJor3oo8xmjmlHftRPpNEH61I9qinFTJFFHEn9ooNIyIFEYYSQT6UDJB70QRJJnsKn8pGM9jUGZMRPNDbj39qgafWp95oY45qDBoDmIBNQ8VBxIqAzPoBRQ+1SOwipJ9aPeaARzFDgE0ZMnmhGJogAfShBA7GiPoKnt70A7jke4og5M5jsaAnnmoBQNB74mj7REc0oyrYojOBQE8TzUEHJoD0ijJiAaog4zijMmaAPcUZigOIE/SpPmJH2pSR6CiJ7GgM5yYoCpMnj9KO3BqCCOwo8jsKAx9qMyIoJy3NQ0BGagI70BI8s96BnvUmcUREQaKQ8VIxPc02S1CKBYgURPHFSD6fepkn3oJELzxxUGVnNT6jNACBFAQfWoQZqAYJoHvGCKBvU1Nw/PFQfWgJB9qBhUihmj3j9KBt36UPpUmORmoOPegINQGOaHbIo5jj9aBwSeDimmB71WsiM0RINA80QRHNKp5Oak/qaBwYn6UAScUBMAGjMdzQGcYqDkHtQGD/ajOPegMmKnaoYmTNSZx2oAQCDIpQI4FO3EDmaAxQKRmhyMU3MxSnAoIDAoyMxUEdu9DNAe2eKYMfTFKPpRB/SgeccihEilmismI5+lAecUZI4OKgJPtQIIoDJgiJmnsXbukvi9pbrWbnqpilyM/rUk0HqumfFlu5ssdSXZcYhfFU+Qz6+lejG29bgbXtMPqGFfMWCspDCRW/pvWtf04qiMbunBk2i0T9PSoO91P4UtXSbvTWWxcmfDIO0n69przF+zd0uo/D308NwYYE8V7rpfW9H1VZtEreAlrLfMv960a3RWNdZNrUWg4OQ3dfcGquvnG3JnMe1TZy3A9K7fVPhjUaItd0JfVWgJKsQGQf1rjABwVnafTmoqraZwKBgZNW8SIzSbcwRH1qJCT6UwuFePpQKGcD8qAkESKYuj4QfE7ZwT3rLd6Y11yfxABU+WVmRWrknt9aKGDkTUxqVzdPY1dm7u3lAZBWOa0XrGo/D7mAIU8zNbbik2GXxJJ+VYxVB0+1S73mkLwZiudi+1hKXX2qlpiSKyai0dOpXUWzbJErPBFdrSwpKlxDEbfrWm8trUqdNfcFlMgMJFWVccDTa/SXPC0yNuuMAoZjHb0qy813ThFZDdLGCQKwanp1lwL2mvrYvJkIE8v+lPpdfq7N24HuA3UXd4xgD8ql48ay6asiwsqJzBpLhCnB4+9U2uo2epnZdG28R5WCx/s1Zc2WBBCiBGO5rjy/Hin+QgwWjOKqN43HlS0AiDFG1fZ1tl2y+PWmeRAIMcT2FY8Zx0dF1S9oxe01+ybrucMTGwgd6vTqtpybdwWwZhGnB+tcddQCzM5J2iN5qagWblpLYKux+YAg4961OVJbHprWptKqjcIAywH9a4/WLOkOuv60OLoukbirSQQAAPbFYGvO9xTcIgNkRzWIXily695Vbc+2Ywo4rc5L8nXNvR67ShrFkm/aI3LPmKd57VdpVt9SsPcfWNacMRatbuPQmubptRcsOb1qGVgUYEYYU5S2727i7k2H5VODU39sytt3pN4WFe6yMS4Q3Q8AnJ4j/cVl1Wg1WkJKBrtnjeokD61C48IW9zQG3AbiM1Zau3RYKK9wJuyC85rc54OYLPnDNIjIKnIrXpdf1FNRbJ1V+9aVhuVm4H1pNSiB1IQbhyR6UbF5bSlfDLZmRVvLU+1nU7mjv6vbpGdzJZ3ZjknJEVka0X27SARnI5rWxVlB9+COKQHG2BWPkWsw06eICVbce4NE2W3mYK9vergu5uIgzRMA5E1n5JL9Md+1cFwEEFWEEdwaAtQwXO7sK3gypGaAG1xgsSMe1bnJWFtLdaWY7AgwCMn7VWFUKuW3nn0it997hZt5OR3rOqjJPBE1d1SEBVEMx9iaRTDSeDzQdiqyeQfpUVhbUbvSrEXspUeWPaqr4LW4Eg+tMrMxAmcxTtaCwS0k4jtFEBDO0AnMVoYIsehPMVnUNa8yMwmrDfDJDwo7Dmp6p7xViRak2zHzVSP+uSR+tPbY+HE+XmKTzMSTiTiaKdltM6tbY7vrQc3raw6Ta5L9hQUeYH37VeCdjI67gcEGtS2GKDdQ2wyOrAmBnmitq4LouG4QVyqAYB9aW9pFcqqEWmWIIXFSzd1NseHq7YYqSA6EZHY11484xYsdt4/iWx9xM1U+lDE7GA7gLifoa0oUvCUYMYOKUgrBAE+9dOsIzWtRqtISyXbgYKAsmSK7PTfizUWmC3lF5ojOAT9T/vNcwObhPlGDyBQ/DFjuVEknnis4r3eg+INNdJS3cUv/NbvRArP1X4T6B1y94wtN07WSCLtjKk+pXj8q8JbN+w3/WAIORsFdnRfFOq0pnUMXUASCm4EDmIyKmfpZVWv+FuudC33Ltga7Sg41FhgY+q8isFq7a1CkqQSPfivfdN+IbFxx4epC3GEohIPvR6h0Po/WB42q0/4bUCYv6UBZ+q8Gk5fs6rwL6bd5kA3ciMTWcpc3EspwM/SvRdQ+E+r9OU39Oq9R04ElrGGH1XtjPeuQl5LqQyshGCrgqa11THORro2vprzWWU7gVA55rsaf4k1AcLrbQZS2bqrlR7ic1lvaNbm1xxjHtVB095GbaFYKJJBqYmR6ixrtJqrfiWb6PP8qnP5VoEqY/evFBZmHKswyVwYrqaPr+tsFbWo/wCatBck4f2g8cUHog8dvvTbuDNYdH1XR6sxb1Isv3098BWrWQbZ8wIByKKut+Z1zyRXgev3fE+JdfdIAAcWxPcKAK95pzNwEiYOO1fPdbeGo6hrLjAidRc2AnMTj8hFSvR/487Z8gtuBUHAjNdf4Xtm98RaMyCLTO7emEP9Yrko0Gu78Hof8buYP8OyzR+QNR3/ADX/ANK9aG3TOBQX61MBTNMOxitPAAmBmaEDZI4p1G4kYHpNL65maADAOOKgYxG3PrNGIMk8VME0E3EZBE024kjg+ppKK9x/SiGUgR9abJ4ilBgHNRX28z9QKqoPWDR5oqSTPH1qCe8fWgUHmO3NTAXsIPamBmZJNAgbjHfmiBmTJ/SipiDxFCCTRU+aTmgJJHuPSlMmSQAaOAAOTM0aBdoxIGKmwZkCTVgMjKj7UsZmgQITMj7zTAQvam2PAPE8ZoCczj+tABiIERxFFWz7etCMGMDtUyIxzQWeJtHAnioHEyRiq2MqIHf1qKYzz96DzfhbASZwpMfauYZFvdXRN3yuwQt5eDiudd8ttRzJia4/i8XkVcDOPU10NPjSAf5R+ZrCIkg4BHM10dMs2VTkmTXVI3akKWKowRoEHkxWNrbb9viEieZin1d1vxcyP5QAKqVjbEAQDzXmtblxa5trbCsdo4ByaoKW3GZZefSqzdueCwfzQZUnmnN5lXgFiMg1NNWWEsksuweXzRPH+8UzBCSRE9gapN1P5VYMTEDuPeg+5S7kwyng81nTVt24LNrcw83Ze9VhyJMxmsqXLt66z3A0rEEg1oUMW9Z4FVnaUgvcJ/SluJeUSFce+a3WOmXr94bbhVyMg9hT6jZpdLJuFvMFOJj7VY19K/HuI+mVrsvdgKpGG4/vWu6l7S3Al24FDGAVMif9iuULgua7SvG5LTkr2ma233uPq1d52kKyKzdhTcN6cv4g22jp7riYcqHnmuebylQqlJyGUiu5qX02p0t4XvlUGMdziuMRYR2S3aRNrc+tal6ZU2Aw3Aj0gnHrVyADNIFKlp2kSYiihl9uM9q7S9IsJbaQI+9VliA0n2+1WmYBkR6U+j01jWapNPdZkW4wBKciruDnrgDaZnvRIJQTgnkV32+GdChZl1+oUDs+2PyAFK/wm3h77HU7X0dSY+sGp8ouPPsuAOw/StmhK+Cy7siAAfQVd1H4f1XTtF+MbUWr1pWCuUnyz7GuV0y5cHVNysAt235QRJkftiqfb1XwlqF0fxbp541SNY+n80/pH3r2XVbbDSqT/wCVck/fFfObl06LVWNXPm09xXJXBwc19S1e3UWLjgArdt7h7zxVL44O4ATTK01RbJZUJb71apk1zaPSkAg03IxSnuKoHNIcfTvT4I9KU57VUVt5gQfSIApVWBA4FWZj0pNuZoJAzS00YoEGeKBW+X60KaKHNAOanY/pUxM+lQY4oE+1HHuPrR+lADFADxFAARBFTjvR5oIMioaI5FCD2zRSx3qDB7ZqETgc1D2J5ogAfnUgwTRGDNAAjvmgAzTRQEA9h704OYBopYIzQJnvTwO4pYyRRFLtF3YZ/LFJcBiRyDn6VfJOO1IwEEz2xQZKkErFMQyXNp/apkTxzQLkCKXzEwKc+9AVQhU0x4zUJzQkEURADOKUnMVYCCMH86SJaggOM1XcTxfIG2iRmJqwxwKXtFB7/wCEuqnqehbR3W/5uxzuaS6/5h7cfnXorLoEK28oeCMg18j0esv9L1lrXaZhvtN51Y4ZZyPbFfUNJ1G1r7NrVaWDZfscFfai1pa8tp+JAwQRg188+K+inpOt/GaRP+S1LSxIwjnt7V9DYNcuHeBiIPpWXX6TT67p2o0N6072bqhYQ+YGeRPerKxY+WHcCQQOc5oD34ptZpdR0zXXdHqrex0eARww9f6xSDK5bPaqogz9KYNGJpVwKJHcioHEQaM9yJqsN7Zokhj3EVUOrGYNOOT6VUXGAKsQ+tQQz2pgaWZOKgqqYzBg0QJGYmlGKJMETQERMd6JkzSj1FQTPPNEMOR2nFECOOxmgDFQE0B74IFHtS959KYc5AoIJBmpyCOKOTQ5qCQByTUHykCKlSDQSoZ5oe880exigkGCSaEYyTTRK85NAgRQKDFE/SpBgGhM8c0EmTHP1oHjijAn3oHnBoICYP1ogTmaAozVBAnuJqTA7g1O30qcVARNHilEkgVIkd/tQTtmjkQKh4Aog1RIMyDGKknA5qTJqT2FARMGiIoZ20B3oGIPeoCAOPzoDiKhMioAkQDTUAMxRWVb6mgAx9KnFEj0xQOOMxRSnLTFH+WioJme/FACRx+tAPSp7UcnPNAZoJEjufWoMGjPOfpQgiDGaAx9MVBgzU/lPrQGZkHAoCIOCKlAdqInOaCTNNMCCKWDgCgCe9A33qCe9QZ+1HPagPDR9KnHepxyYNTtQNOIphGJpAMURQOcnjjvR7ikBgUZmgKkSf7UwNKpyPWipgZoGPH1qSAKURJMUZP9KAgZwPzqYkTQycdqgPIHNFQ4HNKRTgSM0I5zQJEcURzmmjFAigUHvR4FSPoKgoD24orAHFDtUBAwJ+tEMJBomSB7UB3OTR3ST9KCSRUnHFTtip2oDMDNQCh2oznFAYPzW2KMMhhXf6V8Wvp4sdRVrttceMBkfYc15/dGKIJI5/Sg+lWNRav2he09wXEx5lrm9U+HdH1EM9sfh9REi4vDH3HevHaLXanp2oFzSOQP50nysPcV63pHxLo+ogW78aXUTGwsIPpBqGvL67Q6zpj7NZabbOLoXyt+prLAPmBma+lXbdu7ZNu6i3LZ5VxIIrzXVPhWN17phOMmyf6GivLxuYx/LzStbJEAT96uYeFcNu6pt3AYKtyKBWRI5osUFSjAATjmKkkdp+lXAeWINVmR61AFO2nEEw6yKrfCTyZin3QJNFV3rEWx4IJzkTxWO6WtPLXmhzMn9q6SXMZgehpL2msai1suJu9DuiDWci6zpqDsChNOEIjziZrLqb3QmvC7qjLxtAEhD9uKvu9NVGO4sVA8qg8VV+B22i5bxMSbcZFYsVyNX07p9y0+r095sMIW3gfb0pdP1penBdLb0rNbC+Zyu6cevrzXTNizdGFCQJi2AJpzpNDrwiaw3EUGVdGgDEVqYgWtOt8I9lQSDu8PiD706hyGRrT45O0x+dcoJqunufw9t2t2pi4+N8Tmup0/4jsrCahRbS5AdhJC+8DmscuCkV0KFOFapbRbTlvmkQMcV1bfSNFqiq2L4tm6ZtktCE/WqNT0Pq+ke4t3RM6IRFy2QQw9R/bmuV436SzGRrS3PMJJ7z2rBrNMWst4aDxC0gk/nW8pdtXmt3rbW7i9mwadity6LryWAABniszpMYdOD+HgsDsx9avtMUIIM+1WXLKMN1lSp5M8n1qm1bFwwrEKOWjir1UxZh3OPl/rVtu1vbYSyngQOKBRWMIoX0qsOx3Sxng5oDqNL+HgG6rsROPrGapVSrctE1ouEMiErGYkUE1Jt2btpBJc8n6QasoUMj8k/fFEIQx9Ims48pAA74mrLTuXkyfUTWsMNAUxJ/vUVWYtg45oQ28nsO0VdbdGs3G3BCvCs3zfSs2JisnYIPanVQyyDVYbzSBJFXJqBcgCz4bKMkNNQiu4B4auLZdkOIE81mvWFsnZ4ZR9x3S36VsS4ZJUiqtRv1N0Xi4O1YCirLWsc+4hBZt0z+1IUICSRlorcbbM4dcECCCPrSm0jpnaDPMV1lTGOWRoyCD2rRI2L5smqnXd5v5l+YVbZkIM+4n3pUxJJ5JpLohhAPyzTOxURiZoxuVWHcRTEZ1uFCHJMBu3pT3Gu3La+DEMeXMR+VM1t9rEKTGYqmyoS5c+YFmyGoNKMEWXgAAe9aA2xlkMs5BYQK5X4vUsCA3hgmBAGPzFXP1C4yAX3naANxM+1XNa3Gt7g2sAQxI5HahZaASSSZGZrNZvozRJAOZIjFabbor7lIuLMxxIqWIY6fxWKp5Mc+lZB1RrNzwtQSyIYkLzmK6DXVuXi1u2UAGBXn7zbduNwclgZ7V0/HpXoF8O/HhkEqASAIxMf0p3VVsbQn8SfmmvL2b97S3Gu2zlhBByCK7mmuay3pLOoupvS6CxAUSo9MfSum56yvIUja6qw9xVLacG5NsKBGVq5btq4RtaD6EEGoUM1rqp4wu92wfKYacTgCut074k1GlK2roe5bEFmdxEDn61lBBJDrO1u4mq7mlBO4MBJmIxWbF2PY9M+I9Nqbi+FcuWLp5M49q363Q9I62k6/So90iBfsHa49/f7182Y3rTNbS4F7ET27V0On/EOt0hQLDoMbS38wx344qfFZXa13wjr9DYL9MZeoaYeYyYuqO+O/2rz34hGuPYueW6uGtsCD+Rr1/T/ijTah9pueG6gFvUe/0rra1On9Z04XqOmXUqYC37WLi+kNU+VnrXVfOW09vbNu2B9MEVme04MFe/MV6zV/BetssW6NqV1doEnwbx23VHpMwY+1cJnuWrvg6q09i8CQbdwQcc/atSypljm7OQy+biSBxW7R9W1+iABb8RZB+RuR9DRu2LV2ZaGLcT/Ws9zTG2Syqxg/aPrVR3tH13Q6lLpn8NeCH+G8kjHYjH+teISSznglycnIM10SwB2kZ+lE6aw/neyhJ5HB/Ss13/ABc/h65yAkYIx+lek+ClYP1HUWxIGy2CPXJ/esvTun9Eu3za6lqLloTNpUbYp+8etem0mk0ug0tu3okUWgd0qZ3H3pGvy/lnKZGlC8/xBHsYpid0n0qoXBcJJJA96ZSPmqvOjDI/tTiVB9feorQZiiDuNABz9DkRRJ+5oSRPBBFDIAJOTQDvBxTAFZ9KCGck/lRPJI4NEAeuc81BMGQMcGm3RknPagSZ9vpRUBYrhTzzUBCkGJyMHg0QGIiYg0BPFAxabjNwGMxUEE0AeJBmagGDzRDEHOJIFKTCjjjNOhHrULLuMLECPvQAZnkjvip3mMDioGg7v3qYjcOY71RJMmDFGeOZNKZgQJnPHajGJH6UB3mIHAqAEzIiMUJP3qIcRNBP5pn7RUIJJz9KkgGI94ozLZqBSpIgCZoRtG0HjtVkSfKajDEVR5G2X0+muJcUEt5VIbgVjv8ACj1PFb9SsWCw+kfcVz75g2zJgz9q4/i8OXqJgYPNdTTH/l7M8wDxXIQHZBB9jOa61gzbtmDhRiuoS8B+PvYkSOMdv70pZi/hgDMAVLrO+qu7EiHMt2EYoK/gRcxK5z615aoEEBhtgzQgs3nPNH+LdcgHaTncVxVqIUU3LhllHMYzU7jWdFAIAIaCDicUbtu1cueJB8Xbt3FsVAyu+CTHNG1al9w/kPeoq9QEtwQCfQcGqm09rUIqOCpUypXBBp1lgXAmO9VtuGV5olWJqLtjcNxZSO5yPpWDUXbgveckjkEt/SryWAVSe8ZNVuSXLHax+XNDVdu54VwQTgyIzVy3CWDOZcmAaUWQVa4QS3MJQ0T3dRfAWyVtgkK7CCT9O1WyWEZtXYurp/C04eHIDtHygd81n1zRct4wFAkZz7/ausLbG8284aQSwNcXW2NVpdUbd8LkSCp5HrW+MZ3FAvMcxHtVunJe5kARmZrMA3mJjPHtWjTQGJjtiusZXvJUhcEiBW5NRoLOu02qt6B7PhJ/EtC9uFw8ErPHIrCMiBwDFMYXzDkDvmtYrqv1nRXRubR6oQZ2yCa02tR0i1bF2xeNvxwG2vM+0zxXCLKBIMjmn1TCbCkZSys4/wB+lT4xddy7f0Wv0Go0TaywhvJCgvyRkfrXkrHTdSbIa0BuA8jbwDWjG7sB396VmCEBAY7+lWTEvd1t1GnZ7ARySdoDMByYyRX0T4b1n4z4W0V8iXFvwrk/5hivlyXnVgF3AFhMHtXuvgPUL/hvUNEXzaurdVT6NIJ/MVVncXXrQs6l0WQJkD2ooMxWnqgVNWrgz4qeYfSsyHNYrU8OBPePel2+uaeMY74pWG0Z70C+XPIihjiIpoG0E96SRt9qBSZFJnIApycTSkk/WqiBZ4NKQTwaIMDnNA5nNAo4ocUTgcUAKAAYqdoqDijQLHNDNMfWlNAIqe3HtUE8+lGMmgEe8VMkDiiRioM4opY9qEHEdqeKUqc+1ED71Bx96HeoATyaCR+VRQZwagJnNA8470VZ2xSsO9Re00SPWiFiQTS7aciO00CcUFFy0znBB9BVHAmtgkZnNZdu0spBWgrIMzQ5Io5JIOKkY5qgETJpMyPc085ie9CGBwB9aIBG0AROaLOAwxz6UNrHJOKIAZTuwe2eKBWMkdqVt84xGTTlfJz9O9QS6kQJ9TQV7QRkV6P4M60mh193puuvKmm1QAtFsBXzGe3f9K4B/wCmAI3e9V3La3kKEAyO9Fj68gcM6uSCDyTNO6qyhsEVwvhTrdzrfTTp7zL+N0x2lTA3pGCPXivRKPJ4YWMcUSx5z4s+H063oRqdNbYdQ0gBtxxcHdT9u/avndthcHmUqw+ZW5Br7EC6s0XNsDkRivn3xt0dOn9QHVNNtGmvx4wAgK5P6TWmfHA3ADmjwc96RlYvgwD/ADelHzRt3Agd6iw+Zx+tT5iAMT+lKPr9qIkNPFUPbABmSaMSMGKx6+89rp+oa2+x1XysK1gnahmdyKZ+1EOsTApoMxj2qoGHDAnHan3EmZoHmWicRQkkcZoB+aIOKBgCBFGCATQBgEEZqBvagJ5FGQKUCWmeKLcUEB9eaaSDQyRipQMXHsKGYxQH04o85FQDuPUUZkHMigZnFEEEH68UBkcTUzgUCPXtUIG4SYooz2iYNEk5FAA8CpHNEQ0vExRg54qRBoAJnNTsR3NSDEmPtUgkgiggzU4FAzB96gFBOKnP1qGeagnOMetBAYMg8U3YRil5iaMnigb39KgOQKE4I71JIB96oM5moDNQHvzQAz7UDH0mp6kCoRBipwBUBGRM1Bk1Bwag4oJyxocUe33qH5siqADTR9jS8800zUAGDQQBRB4o5PbAqAEjighqQO4miFJExFTb7xQKe4FCeMe1EYxQkx9KKmZzUP1qCWb7UPWgI9/Wpman2qHHv9KCHtRFAGKgxQETHPepuIqDE+1QckkYoGDMRE1MnNKrZmMdopgRMUDAY7UDxHeiSDxQ4oDPM80wnkUg+sURgdxQOpIk0QTyBNV/U068xNA096mZg/rUPp9qinzSc+80Bx9aI5pcEj+1OolZJ4oobvXipMd8UBmQalEEQQc5qRgA0YAUnvQMzGJ9KKhGIM0oB5A5osYie9RQSveKBQvlIjvUB9qbJFAcUQZj6VFMHPNAZqcdqBiT2qGSuMRQiT3otzxRUXGZpp470oPHbNEGKIJqCpNTkT6UDCACaBCt2kj8xQHcYE0QQcig6vSfiTWdOC2L4Opsj+ZjLj7+1ev0Gvs9S0ov6ZwR/MsEFT7g187MgYGaexfv6W+L9m89q53a2YkekUHv9d0vS9XsBdUkuvy3FA3L968l1PoGv6fDBFv2pgNaHmA9xXV6T8WpcKWeoItlzzdGFJ+nvXplYXE3KwZCOQZBqLr5kGDCUaaXadpxPrFe06r8NabWsdRposXlkkKuH+vp9q8lqdNqen3Ra1NprZbhohTRWZFG0jMGk2sORV6HcGYCQMEgYpdgCkjioEIJ5qBiCM4nOKJXvSgTmc0FgvcgBh6E96RtM7AXbakZ+aYBqCRkfvRDxjn+lTFjHeshFYlHV5/kXn396F7QlLQLEjcOe9dEHepUgSRgzxVGptau5ZVUuwoMkMJ3e1ZzFlZLdqxftrZu3VZ0EhC+YHqK52q6Uybrlu3gnhTkD1+ldC7pbltFZtLacFoLI0H8uaFuEYqtsrJzubg1O4rkpqLmhcLcSYjYTxtJyBXobfUPxekttpLt9inmZcgJWLVWNELcePaF5W3gFtwmIiO1crUaBtPba7YvNcvM3lVOI94p6O5qtW+qfddUbwAJFZ+LZBEEdjXNXqupRlXU34vAgwLYjnvXRt321dmbiG49v/KIlaxfxoiZgA7ROaYuznaSCRjis2mvveueD4T27vMEGI9ZrTeRNK9uGZt3zNB5rleNQdpggQD2nvSm2wQsB8uWg0xum3eIeySoEyOfypysAuWK7hKr61PPTGfzOkL9RmlANtsgTziryuQyQIqp7W4+LMeomasKUjewzVduZG31oobwuQSpt+oGRR25hQM1ZUXXIiQDSPZwLhOARijG5iGNOx3YMRxSKzmSQFaKlu7EbGgzMxTODtkDHrVa2n3AyADz7VrCxYt027m0QR9KdYgelI1tX3MCQVp1AIzRDQD5lNS2gtsG5IyD70yyOOKNtgwaTEdjSNKL9hrzEGBbIhgDn3qq5pvCt21shiny7eSPrW8gRECPcVAoWWEz9amljmJba4W8jbpgBsValkohDqZmRJ4rVcUbvF9DJqlmZ33RAI9eK1us5hFQiI9eZpnsPcJYFD6FhmmvWvJuUcA49azpfa4pWCRHcxik2pVB0Ie6wUBjM7ZgCqtRoGRN53kzlFjj1EVptP4bPcMlnEGKIZWJZ3MzETxWtvqMC2LxTFq5GY8p7VotC7bMMm2DBB71o8QuSASBPNIYbBAI96bagnWKwc21KtkbZkjHNchp3bS2Aoj0itrKtpiYCgsdo+9Jc0d83XlIwDt5IxW+NkVkW0XuAYYkiINegs6pbNkJMDbBBE+s8fWuUumUWgUZuYq23e8ZRtOSYHvU5djcU072sb9xEb1MDnmq1uam04VyHt8CTJFEsVG0CAOJpGZuSczU48rD1ptul2ZhG5iefpUa2waBB+9ZSiXbcOfup4pluX9OsbxctiAuJYV14/k1n4/pu0yalbLaq3b/AIdo5ckQD6Vju6cX79xhJNxixg4B5+1WDU2bgFreyyeDgE0xtsjCQQw/Wunp3GA2LtlyVIQjG5TBPf8ApWvSdb12gLFbjkiIJYmROQRTEgz4gGOMTVZ0q3oIYLP81TFleq6f8Sae+QrCLggeIrQJNd9m6f1a0tjqGkta6yDHiMPPbPseR9q+WC1dRWNuVKnkr3rVo+sXen3Ftsy2gVJ5yT6iaz8V2vWaz4C3M13oOstuuT+H1JO8ewb+9eYNzwWuW9WrWriyoXs0GDHr9q7SfEDay2unvagaa2D/ABGLFY59K9RpW0NzQJpvwOn1GmK4DqGOe5PM4p/1dj54Fsay8mnW4isxABYQoqnWaUaS8yLfR3DQVXAI9q9b1H4B0es1DXuh6pEfbLaO6CB9m7eleL63o+r9GuMur6bdtXWwjOJU++7g1r0z9LNNor2tu+GioxJiGYCqNPf1/TL9xLGouWmV4ew+V/Kk0jXbAUi6y3gSxe3Ij6TVrNcu3C9xRedzkkCSfWpiOxpfiW0YXXaVrZgDxLZG2feutZvWb9k3rV23ctk4KNMV4+5cYJtCK0+tF794BH0W3S3AfM1v5mHYUV7LfBAzUlgQQSDXnunfFcKbPVbTN5oW/b7YHMmu1ptVptXJ0l+3eAEna0kfaiNZcvkgfagCxBAMClCng8xxQDBAQWjvmgsWINQDvUJHoP2ooQxIH60B4IiZnvUyZzUJIJmZ7UJLH3qhwwJI2/lS8H7UsOx5wPtTEkkg0EEn1qNKrjk4phz+lAt+hoAcEciT+VTP++9MQRJA4pRME/oaij75NMvyx2il4P703AmiCAYz3GKCiSfXtQnaKZMzyPtQAAA5nNAYxTEjiR+dCCRg8ZqgZjAogcECJPeiATxNSRyT+lBFJGRUB7jFQEkc1BweKDyeqP8ACIYCJHB5zWC+pZUMYBNb9TIsDPJ5FYLigkTJHPpXH8UyHL1FgCfeurpl3NaLd4xXLADFc98V19NHiWyDwB+1daQLoVLt23sWCc9prNvFx9lpdxGCPpWhizXLlxmUjfwRmrxqbqAra2oD6CvLeq6aptWNXdsSGtWSPm3yRE+gqXNMbSnxtWZPyoiwDnvSt4gOHx6GlulWAHLdyTxUtS0LK7uSad0Nuw0BihP1rOSwEIxE960X7yHT7EbzKQYgzU0+lCq4cNJMeh5rQLbGGJx2iqLJDXRuMwpj2Na7Z/gXjuEgQmeDWdRlKQ0gkx2NU3bWov3gEZUQDutaguxixZTOQJoL5cTz3NNJ+0OiuWJYakOAeAhX+tGxIaBclnYRj9KruanUGyniINrcBcE1Y/8ADW34StvPcdq1q613Llsja+1XnMtXD6lp1ualr91gIMDPIroPbkOWzHJnmuT1YO9iFQgoQQIg+/Na43tm9sWwefOATFNp12yaTdcNob/5h3FW2N22MYMzXbj6ysnEg8cgGnK4PoarIWNpAgmKcyBHbiuigwlR2BxQ1NxzqfNyLa/tRgnvPpJ4qi6xbU3G3EkBVicCBQQEkkkj29aRiZEERNRZIB3TPBpcR8w9s0D2HA1A3EKDxFej+BuoIvxPe0yGBqbLIS3crBA/f868qBuuqpJALCSK62iuDpvVNLqbChWs3RJPoSJ/SaLH0brKMdIGRS3hXJMdgSAa5ima9BrbHiJdRWxcWVP0yD+grzlsNsE4MVmnH9LxzzRMRE0qmZ9qhJ4xHcGo2h4pBnkU0E96Ed5ohYAFIeJpyojn8qQ8UQvc/wBakH1qHnHepyKoU81KJzxQmRQCAe9SpiKkYoBQiRRodqBaPeYoRU9aCcCiDFQEjFSM0EjigwHNEelQ5FFJtmgML9abM0CIHNECpFHHrzQjHNBBMZg0+D9KrWQYmKcY4780EMx2pDNWEUhGaBYpLkHG2YM805BiarTfNzxIw5CwO3agoeGfy49qQ8VfdGzzDhqpWCxUc0A4HBzQG3vz70qu7bgDtjBBHFRfcyfWKoO7EAc8UpEkT2pwCCTH6UIIXNESTBHYVCSuCDPpU2NtEgj6ikkL5mVjJxCE/tQFl3AEZqAbeYqBhgQQTMSpEx9frRIO2SO/NBZpNXe6Zr7Ov0pUXEO1tw5Bwa+o6bUJftWtZZltNeXcv/o9q+WPtFqZSIzLACa6nwp8T9M6C93SdQ16jSXJdQrb9jegA470H0bYCpMyW71Td09vU2Lmk1Kfw76FWMYz/avPj/iN8I25RddqCgMiLJyaA/4ifBxV1/HagbjMtYYxV7R47qXTL/Q+rXOm6mSNu+y/8txPb+1ZyQoj+tem+Jfir4S6/wBIFi11BvxNkzYa7bZRyJBMcQK8nb1OldMam0WjKlxNaxNXhgfMF/Wou8yXAHtSh0YSLiEkcCnHmgKwP3rKs3VbZbpOqXuLe78q1WyDatCRBRTke1U62046dqseY2iFHcn0q61addLZmMW1HPtVxBEScd6KntxU2OEnYfrUGIgeYUDgSc0BExRAidwoAZkChhyDE8VJJ4HFLneB704ICmc0B471JBxNJjcPU1YeYBoJuVcz9c0eDJxSFMecTIok45BNA49ahE8wRQERUB/SoJEH3pgDgT3pec0RPrxVDY7igxoTzRjmagEDkgGiDmO1Tg1BNBIgZNSMSaPPEe9QCaBf1qRDRz7VDjmiI3f1oEAJIE5mmOBxmai4jtUj3xRQoAmTmiOcRQHE4z6UE9uanFTM8UQe360QF47zTd49qGZIB+tEUEAlakw0SBRGRHpQHPA/KqD37faj7x3paYAnvUUTkYqLz9KkxgUBxE0Qc+s5qcnmKgBPGKH70BIzip2MVBipHvQCJOZEVAYBgZmiBJ5igVIz60BOBMVMjvHvU7xP2oYkTxRU+tTdAigBjmc0Ykdj7UA4M/apiMgYM1DMxFACTJHegjYAk84qA+xqMN3eINGIPP8ApQDuKPbPHahB3etQGDQEd80eM0vecVJhgDxQMB2FQHvUWDI4oZBoHU9+aJ7+tID7URz9aBhO7OIo5iln0imkhhMCTQQnGBNQE80CfvRGaBgSaYNtIb0qsn60R75oLCQSDPI5qBo9OaAIMA/tTSJlaCRPB/SaIB9BNQSBUBx70BBIWeahM/agTgCYzUyKgYYX3mpHoKEwvt+9MscmaKQ44/WpGOKP1ODSjOTjNVEAMfShyfpTQZwPrQZSBIFBM+sfSpzGTQmiCIyTQQ5j600E0F5ogZ9u9BAfWRRwTzFDsZxQHegcZgjmpDSZ5NBcH1qAmOPagIwvrmoII7g0M+hogwO35UBYrBBWR9K2aDqut6WVbTk3LXJtMxj3j0rEFIOfSmB7HFB7rpnxBpOolLQcWtQ/Fp+W+nrXQ1Gntay0bOptq6TkGvmzW52uGKuuUYHKmu30n4p1Gk/g68Nftxi4Ikf3qKv6p8K37Std0F57tuQxsn5j7TGa4Kq+/wAM2nR+6OsV9B0Wusa234umurcUclTwfQ1T1Loeg6mpN6ztux5bq4IPr70NeCa2+7K59uKrZQowM11eodC13TASUa/aPD2lLbfqO1c6A1ovuBJ4FFUx60IHbkVYADQjJqCuJmQYp1uMoOZ9jQPvSzmM0VZcFu5bAcA5n3FZdZohdHibZA5UHJFXgetFRBMk5qYOetvTMpT8PbMd9uQfrQuaRLpHlhRkbWgzXSKqdpCwynBrNqrWo8R3soknbCms2VqOTrOmrf07LbtOxbk/Mx71yXv3tHrAbvjaaytsGyGkGeDNeme3dtAeOgUnsM1u8Nm095byi/bZDCsR/selZlMcTQ9bt65vCvDbtwt1WIM+4roE3LdovZDahQf/ACzJ/I1wOofD10G5f0lq0lsFWWz/ADKO8ffNZdB1LXdLvh0tMu0w25YDA8ZrWS+I9FqNZYdlS84t3QJg8maq/Fi1ta5ucL5RjitPSet2uo3b/jWbaJIEhSNzex5Fde903T6lfD0Yfx0adhukqP6VyvCb2scOzc8Z91sgrExFWfzgDJ702rsa7SXf+ZsFC3lUoZn8qQaUQwdmBwRtwRWPiVVY8K+15HfaUMj3M+lPd07L4YBkHAJwZmo+lRL2HO0QQe5NIXa24K2wc8nFMZzs4KeHsVSGU+Yn19qrUzdUHgTuq23Lhm9Tiq2wQWABInFSBi0IVHfFIVjHriibqxtnPp60GbagjkcZpLiGFo52Eg9waRJYckVfm3ZFyfmWR74rJ4g3BdwB98VrjdWdrw33pf8AzIMD60dwEAkin8GU3SIniquJvhcmnDggD88VQeSGo23CN5sgcipiLdu9W9/WlNpwYKggDsaUakDf5QRyARVi3AdpkCcwDU7CqZgLMzEelVXrB2AKsMGz9K1XERnW4XMrHC0rHzeueDVlHPTTMboDQLcyx3VRdVrAZRDeYw3tXUu27ZJdW2RkiMH7Vgv6K5ctTKFXJ8kGefatSmKLbHy5jdj61eVAzuB+lEdOuEb0WLajAOI/OnC+JbDTmeAKqYrKtvyYjjFO1wljDcCgP4j5wswfUVPD2scyZieKRMZbniW7J2wTOYGaOm0yG2qklNo3So71c1vJNXaK1Ze2Xe8FWcyO3FVKzy9slT25kc1HO5gR2FW39MLm25bkuvlE8VR4N9oVig3HJmAKdUiICFMAjPerLbCYPI71HVVHKkD9aqtyXY3B/MePSmKve1bawN6SxMlvapbbWoLZtq2ptB8iPNH1J7ULV3cIAOeK0WmIEk5qzlYegtyzd3LO0zJkcCnbT3EQbADiQeKe7p7V95vId3Egwazpp9Rp7v8AyyNcUgkhMkD6V04/k31LxEkj5gfeuX1POutwB4ZsgAkcmWmusl1XPnGxp71VqLH4q0bLOVsi4GO0cx2nt9q6ztmdOXovEfSnwXgqxBAPHvXS0nVdTpL29PEViBLI0DE520UsLp7fgoIVc/WibK3UENB9QJkUxZXoun/Fti4pXUrcDLBkYMZ59a9PY6lb1WmFt/D1NjhkvqD2r5ffsXktMFAbdxAmrdN1DVWSSrMpcjgwFj2rGLLXrupfA3StbNzpOoHTtQ2fCclrbn6zImvJdW6H1PoTk9R05S0TCOPMpH/uH9Yr0PT/AIuW7bUaxWPPmIgr+XFen0HVfFtBbNwX7VwbfAcT+cim2etb+3yY3LbKSpmRjNZbq3dRe8OypcqOCY78/wBK+m9T+C+idTc3NHcPTNYxMiS6Me+Dx9q8Vrvhnrfw1dufi9P42mY41NgF0I+3H0NWWGOVa0twbd4YsTO0jI9pp4KEPYuG03+YCa3Wr1u8o2NuX2pW0lpQzpv3cgc5mr0jZpviXV2229QsW9ShgB7VsIw9Sc5rtaPX6LqUnT3kDEHyOSrTMdwJrxzpq7d1heZVQMSqqvK9poMG3blYI6jysOamFe7DMDDRPHFMGKj5c/WvNdM+INVaIt62L6HAIMOPf3ru2NRptYm/SapLhzuXdDKQeCKI0+ICI47VYCQcHBqsAzsaQ3GaPmGCufWaBpwf0phG+WBEcjuKQOQDjNQsd0nv6VYG3Pnt6GAcUREExSbpNMsiaAg4PNRQDgTMcmhn61AZkHM0BaYiPvRUFlIkjtPpRbsefYUvzKeIn8qgFsEHPbBpyY7c+1BfpjvS8SOY9aAnJzTdiTQzQMkUVYs5EwYxihGB7GkDS+DxUZiZiqGmEJxTKARBOfUUJ9DFEeogx60R5LU+WxsPzMwj+tYbol1I+9bNSYS2JBkkx3rHcI8SRPb7Vz/H4cvUQDcstwwPuM12NL57iAkAmO3NcdRujAMmD+ddrTg+Oi45jFap9MRvC5dMbiS57YFWIIYuTHaTVKakLaULugdxQEsMOSCZiTFeSrF9tgWLEyDyKQghQQTgzUREVfONxmQeKD3PNs2kL6+tFxHUMwJom2XOXGfSiQAVEROPpTWwN5bJgRA/37UakFVCA+UDdQs2wplWYtyRPNNcKSnrBGarW41u6wtmCMHFTGsNcO3YdwG+QMUu5BZuu94b7ZGy2qks3+mKAttqbmy6z7UEqQIg4rTZtaDSatrtjTubjAKGbP6T+tPizIyW7tvVXxeuXPNyi8RHt6VpJAuh2JOI9BTXdLZtXP4KhAxyPQfWqtKUe0ZAaGI8ue9PilQ3l3ECAD39az9S1Vj/AA9ke5Dkjw8c+oroWj05SVKknHzTTa61Z1WgNxAoKP5QAIPsavGdllx4m5qS5yQCpjacEfWtGidnS5kFQQZBqybrlpebc+UCmjaIBKnvPevTxjmZYBUMZotyFE96S2S0YYD6U5E4BitgrLMKyBiS7TLFjNalhVOcjuaD9G6tbdrv+G3mVmJBWCM0XGcZEmIGRQaFQkg8/atB0euW2Q2i1CwMgWWJ/aqJcrA093ac5Q1Atld14ADcMyRwK6GoA1OnwIDmJOIPvWBLiqjEEgQZiukJ/DqJBxkelWD6X0jWDqXR+na0/LcshGB7lfKf2ri3UezqLtksTtcxjgTU+ANQb3w9d0ZHm0l3v/lbI/Wa1dVtbdZ4hMeIJipY15WZPMsGn4qtVic81ZIisqEYoFZJjH3pj3JzSZoIRHekPMc+1Nk0pGZnNEKwHYRQB96JHagP9zVAM0KP5ihAmgn+8UPvUg5jipGKAQMz+9CifrS96CGgM96Jz9qWIoG4Ig1PuaAJxR7z6UE4qcmTUn6VBQA0pBinz2pIkc0A7ij65ocGhEmgNQGKkc8AUBjiqHBmoQT2+9AUf7VAkxOJpQJpyDNCIoqm4kq0/WsuzaSZMzW4qY7etZnDKfrRFO1AGYsfWBUU4EcGmAEECgfK0E5FUC4xCkAxArf07oWs6wobTXEsW+929O0/YA1m0+iGtdgxPhqPP7+1ez+HL2m1tltI6m34ZARkMfnRNcm98JWNLo7mo1nXVbasC2traHbsAScTXI6n1/W/C+m0dvSXblldWSzFQCQoxAn3IMe1fSx0fSsCGFwhsEMwIP2iuP8AEfwn0/V9Pe0+nL6Rh5gnz2G/+WJ/Ud61JHO3t4jq3UeqdZ6NbWxfR7qMz+LsBcrHAxj7V5NbXxB1+4bGh0uv1Ww7GdLRMH3Pb6E10blnXfCfWBoda86e9DWNQglLqzhh6e/pXv8A4Y61e1LJ06/1G5pLWzbpzZtqATkkEkc+/ermRZ/HH6F/wvfV6Q6v4rvay1ckC3prFxflAGSYPvXorfwD8H2k2jo1y5H8z6h5P613R02+5M9d1sg5B2gj9Kf/AAa8eOra8/RhUXXJtfCfwpat7R8O2SPViWP5mmHwz8KoCB8OWGk5JE11h0S/26pr/uwj8oqt+ltbgXOt6m2RmC6Cqjmt8M/CREN8PacD2WDXM1v/AA7+D9ZfN1bGq00j/p2iAo+0T+td86awD/8AnTHsblo/uKHgWu3xTa//AMNTf6rybf8ACz4VYyuu1VvHDAQKrb/hP0d/+n1+8vt4RI/+mr2H4EHj4i07T6pbP9ah6TeuHavVNHcP/wB7AJ/Jqmj5h8U/A+i+GOjnWXuveLdJi1a2mbh9hmIHr7ZyKs6T8AdS650iz1Lp/VYW4A3htqII/IfvXu+t/B+o6zprVrUf4dqVtNK+ILgMn3Df3o9F+DtX8PJqF0NrRgajaXCu4GPYzV3rpJf28W//AA4+LrbFrWotuB/lZDP5mqH+F/jPSYOne4OMaaR/9DX0ptH1xBjS2W/9tz+9CerWTP8Ah10f+26D/Wmq+U3dL8U6cnx9GREna1u6sx7EVUvUOrIP4vTQs9/EWvrTdV11hQ17T61B67SQD71Q/WdI5P4rTAzz42kBB+9NHy89TuWyBe0t8HmEQkfnUXr3TyfPd8Ijs6tP7V9KUfCupMt0/p4Y9rf8M/pFKfhr4Z1j77Z1Fj1FnU7h+RmkpteD0/UNFqE/h6q0SRMBpP5c1o8Ntu7buVhM9iK9Lqf+G3Tb+5rWukkyPxOkB+0iK57/APDnq+jIbpGttoO62NSf/pWEfaaDkIwMgdqKgZPf6VX8Sv17oeiH+MdGW2ZC2tZp22Z5h4JB796zdJ630bXAjVarU2TGAlsM8jnnkVBvwRB/OpAA44rVf0OlTQLrND1EalNyh7V1NlxZ9v3rLwTQgCV+9Hj+9TMzNHBFUTgRQ5ojntUzmMCcGoDBxPejOBxSgQCKg+sRQQe2PpTDigp+n5c0eBQAzBAoR9ag8zgkcUzxgiQe/vQhaggDJ4ox5QJ5NEg9jxmilXJkH86U+lMAZxJ+tACRxQT+uKHBzRGQAKn25oB3jvRBPpSifb7UTIPcTRDdj69qH0odhnn1on0oD7yaI7etCecc0R270BMRjJqARntUMSanbnFBO2Km3IPYUBjvTCc0EjFQelQREQPrQHJzVBESJqYqD3oCM4qCE5ozEVIIM/pSk8D3opgJJwKm3y4pe0/rTEYoJE8Uo4MUwJoD0oJOYigeaIw3GKJHpzQJ6zxU5FECFH17VO1AOc4o95qdhUoIMd6M0I7dqM+woICY+tQHIJHHaiPf8qHrQQE80y5xOKUcUw4oD3NETx3pJzTKc/TvQFjijJA4oQYnt3qCdpzFAcxPaiCe3NKKINBYGkEUYIUmqhExTbpkR7UDwcYH51Bz6xQGaYbpEwR6EUAmREd+am4xFEd/aoeAfWioJ2mfTFQGPKeagmjB25oADOZBoHv5ox6URzAozBP0qIUmhunEjmjt7c1CgAJAg4mqoAkioGORxUAyCRxQRAqwCx+pmggYquT+dWBfefpVbAijBIwSPoaIfgiahoDPNNxiKAzMEgfagBzBqDtIqTGfegbJ9xQAmoSQJog+80EgDIx9KKiSMwZwaUZODRPEcfSgu0upv6LVeLpn8NpzHyt9R9q9Z0n4nsav/l9V/B1A/maFRvpmvGT2iiVLTvO9SIg5oPpwCbBIkMPzridQ+FNJqC17Qk6e783hrG1j7+lcDpfxFrun7Euk6jTTEPlkHrPJr2PTuqaHqVsPpdSrnunDD7VFeD1Vm/obq29Xaayx4JHlP0NVxuU7YM19I1FixqbDWbyhlbtXluq/C96yp1GgIuqvNo+VgPX3iivOlcEFc+9CMfSrIButbO5XUwQcZqFSMUFAQgGck8QahBH2p2IB9PrSlTJ4ycVBEZpBJxwcVYHMFQ2DVe3mpngR96gP4e2Lq333MVOADA+9HW27+oXZokspbOWV3KmfrRW4UWB+tFbgjcTPsBUsalYdHptVpnO/Ttba3kMPMvqTIqjXaRtRdN3WWHvm4CdwJVQe0x9a6l2z46EjUvZAw2w8/Ud6Oo09kaUI+puEgDhoB9Z+1Yxr15M9K/w1nIl7V4xgyB9e9L0nrGp0upZRba9pwxZlUHcIEYP613nNi46JpHDr3JWD9J71dqumX9VpXtAi27Da9tVAJA96ny/ZjR034js39KBpltsbwINm6ZYU9rSaTXuUtObV/wDm35Hr2n868Xc0eo6S5vlNQhMKp5Kx6RT2Oumx4S3/ABHKv/1N2RP+Yd618d8Zuu1d0XUNHcHi2j4TExcDAqfpV6ao20FvaGWBhhya03OoHWaE2dTetMjQVuJE8YmP7Ub3RrJtM2kv3bj20DMqkGZ9q53is7c8yFJHb0NFre6N6hQpkDmapYXxdCurWiATDKQT7irPEuh9zgsHJMgcVysq4W5atteNy2m3GR2n6VULd0vkAr9a1Ii3EZpVfUE80dqC3s2DPfvUlc7FSaVmJLnawz7Gs99Xe8wNp4UBSY4rWrywUEyOaLKzKxTLZOD3qzZSTGQAQIpg8DDfkaoukPtMSwMHvQQkIQY3T29K6K0KTdUkHg9+asCkrj9azK5HqJwYq0Xv4UAmeDQF7KFpAO48kd/tQW0Lbbhk57U4cHOMUGMke3ahi5dwScwe9AkCWPOKp8RsqWYAHgmle8kRDE/TFRVwuIF3b/N3ABxWxLptd4+/NcpbvmHBFOl0Nd2hyW5jNPTW5rgaQ87T95qpQltT4S7R6VWbwUjcxP2phBOPzNQDwkYlu559qz3LIUgrcJHea0bgQVBwP1qm6guLs3EEHArUOlBaAQIIntUtOVkMwgng0FZRdW2y+qt7U120EUEGfNAHpWtYMl5kYshg8iq3kKYEnmKTeysABI7yKuQ+acgn0qBLJuRuFpucGKrdYYiIPcVra53JM9qrhGeWPmB/WrKrMrMHK5x3FWq5SW+ZiIzTNbYHIx7UkSYBmJmqjfp3GzzDyniT3p7bvbuhkYg5E81zE1KuA63CxXIgERWi3qWLAkgnkCphK1PpNNqZN8Xd8RvRoP1rG1jU6K67Wd+r0qtHI3ff1o2tU4YrccbexGDTWb0b9rFQSSQDWpysXZUsam1eLIVey6iYamZGSOZnNPc0en1YLXgxJXysMEf3rOlnXopazftXkUGVflR2j3rrx/JKz8Vm4qMGJMUrIrr8o3g8+tS3q7F7cm7Y6fMrHM9xFWG35Q44PECunVZ2xjfTlCWByOIEfkaexq9XpSAly4ACSFV4x34q3bHzCRVlpbLW7guWyyusKwMFfcGpYuut0z4pJ8O3qFZyogFicff1r03TushlDadiyH5rLEHn1NfNrundCdqMI4InNFNZf09xbi70deRMA/as3i1Onuuo/CnQ+qXTdS1c6frHbdvtybTE+qzj7RXluqfDfXOhbrmp0/4nSgmNTp5cAe4iRW7p3xS0rb1LC9IEq4MqPavTdN6shUPpdWq+ttwYmfSp3CWV86taqzdXfbuoY7kxUbp1u64uFwSBEZ/pXvOqdB6D1tmbUC50zVH/AM7T/K31WI/avOdR+FuudHXxTaXqGmifxGmkkD1KxirKtn6efbTshJUbgIIHFVi3DeIAbdzjchgx9RXS0L2tWl5k1VtDZALIx8x+1UvaV7Z2gAnsBWmZTafrfUtIMuuoSICOsT967Gh6507Vsbe5tK7A7Uu5nviK8/e09ywE3EGeO0VQFkhSBMyPaote4XYy+RiQDgxzRVgAd015LQ6zXaAEaTU7VMeS4Ny8/nXV0/xJaaLeus+Hc3BTdXC5/YUTXZB35U8e1WNVFu4l+0bmkuW71rgPbbcMU6POIggDvz70FsAjjgdqGZ8o4pVaFiOTRDEniKBi2MEwP0oAwJjPrU9mH5UQJBEVRB8v7VCSQcA4gGKij5ccGoxz98D3qCZnmowknMAe3NGRPFLmDnFARk5E0DyaPBnj0qN+lBOcVMjv+lQzAgzQBgCRme9UeSuvvIAUAAmsjxviASK13PAbabKskHPpWNp8SBE+/auX4/CnSQVAgHcK7Fg/80CMZrj2gWupgEgzk9q69gE3zt9cV0ow2VS5btoFJPcCr/AKrCqF9iaqssEdzuRZwAzRNXaSxqmtZ2uQTGeR+VeSukhTbaIDCfXikGnuLdVmYEjIUDH51f8Ahjv8Zrpbb/J2qOYlgdrDjMTVakKoLDIzNIlm8thiE8s4JOT2o27pQBmkzkYq3x7W8qWKhe5kzWe4Gs+VW8W2wPYH0pNS6G6qWrRXEk5INZBrX1GoZZIUZtle/wBav09y3cQOxKsTkHsKLVY1BtObonGCDxVtrVWr5Y2mMjgVhuS4ZbcGSYJMA5p9Ze0Wjs2QtoWrj4Z0PIj3NKxrbqi190tA4DZkxJPvWa3pBpr7WLrBQXA3KJHH61VodWu4uis68r4nejqA966NQ24sDtkAxNP4hNVqyNamltq7KrQcbccEwa2WLz2rA8K+AGchkYY4waW3051tXP4IuXOHYvhPT9xTr8Na/Xahk/EW9PbsEAEq0XTniYkVvjEtseeF1bYCksXHKqOD96W9qmuvM7YwABWt+m/hdTe0V9nS8oEbgMj1+9U/hGJdBbMAck85rv4xpbDb3EkGDn2xV3fMiktWwpiCMU8D1/OqpWG5gqkEkjg17k6i9cuqBKrbOGGOK8mdXcu6a3aZFi2cEVdZ67rtMq2US0yKYLOCDn75rFlrUuPUPqr5GHa4w4AbINZ7tw3PIXVroMlSePtXN0HxLaSzdXWaELcJBW9bALGSZBk9v61Yeu9Ea8LjNct3vU2iD+YxTGtjzvXkNr4hv2gUZLqKyhBAXkRTaKTptvJXFb+t3ND1C7p72kuIxVStwHBnsayaayVkl0iezV0jk9F8B3zZ65rdJMDVaUbZ43IZ/aa9L1u2Tp7d2MWmg/Q4/tXivh8W7XxHpbl0QXDraYnBYj+oBH3r33UUS/Yv6eZS6BBHfIIP6UrV8lcMSEE04GKotqQSQuI59auXg1zaFsDtmlk7ckfSrMkR+lIAQciDNUKTjvntSd+DVmRjANKxP+b6UC7ftSeoHNPyMGlIqoEUDIzTRSkUAic0IqcCJo1Ap45pYxmnjmeKBqhcRgzUjHsaJmZoEe9AoxijzQ/WKIPtQSMSfyogGhUoDmPWlg8imoRjmgUiTQAokdx2oE4oJQijUOSaATRFLTRiiieaBqU3lKwc0RW2crVVwSB6iriIEDigbW5GzBGeaDniVYj0opaN24qASxM47e9O43AEDmsvUur3el6a5Z0ENrXUbnMRZX1zyaqOvcC2LIt2g0KZya0dKdrdzeCQzKcetfP9J1fV6a/4r6m81wmSLhLI0nI9u9ex6PrrWqtpqbb7CfKyzxPeO1WWM3p9L6L1H8bpgHP8TgyIJ+ldUQRBEg4IPevnHStZqdJ1A6XUOWvL57LAR4i9/rX0DRaoaqwrgEHuDzNaSx5L4k+FLfU9K3SLj7S9xr3T7zE+R+9tvb0NfNel3dRpdTf6brN1jU6Zo2sM7gcg19412l/F6YqMXUIe03dWHBr51/xA+Hn19kfEeithdVpDs1truwGNw+np/s2JLi67/wASP8O6fZW90W7qtRtCeKLwVGPb3ry3Wf8Aif8AEt1zat37HTxIhNOskfczWXSX7XUulC3eusN0+ZREEEkfTEV7bofQemaTTW9V0/4JGsDiRqNTqUuT9m4IOOKzZjWvPdI03/EP4w0K37XVWTRsdu+9eCAkc4En9K6Vn/g71DUAt1H4gtpcOT4Vprg/Mla9qnVviAKEHwwLajgDUqAP0ph1T4g//d0n3/ErQeRH/Bm1EN8Q3Cf/AMFH/wCVU/8AqM2wpH/iHH/4Ev8A+VXrR1Xr/f4ez/8AfxR/xbrw5+HD9RqVq9o8aP8AgvBkfEf/APp//wDdIf8Ag5qlYm31+yfSdNH9a9r/AIz1lRn4bvMP/TfWf2oDrvUwPN8M6xfo6mmU14f/AOpR1y2f4PWdGWHZg603/wBTn4ztmbXXNKI9NXeH9K9sfiPVLlvhzqY9YVT/AFoj4nT+fpHUlj/6xP8AWmDxK/Cn/EjSgDT9VBA7Lr3j8jQ/A/8AFXTPAa9dHAKaq2R/9Ea9v/4r6eP+rp9bZ/8AfpyKI+L+ij5tTcT/AN1pv7VP/wDF7eJHWP8AiXoxtfSay7GM6RLn6rFEfHvxroyTrei3iv8A9c6e6/1Fe7t/E/RbhheqWh/7iR+9arXWen3hNrqWmce15f71UfNf/qnk3NnUPh/SEH5t9oof1mrP/HPwxqIOo+H7Vtj/APKdTEfcAV9N8azeUqHsXFbkSDNZL/Qejan/AOSOi6C4fVtOhP7VB4az8R/CN2NtzrGmJx/DubwPyJrfa6r09iBY+LrtkDAXWaRpHsWMTXYv/AfwrqFIudEsJPe2WQ/oawXv+F/w3cxZbX6WOPC1HH/zwNMNG9bv9a0T6DXa3ovVNK3mCLfKOSOD3r518Sf8Ner6W7+J6X0x7liSf4Tq5UfRTP3Ar213/hVZDTo+vai3HAv2Vufrisy/Bvxf0pt/T9botSqmVCXGtOftwPzpB8v0ut6n0e9+J3tfVZS/YuFjtAPcHj2r12l1lrqOlGq0jk2yPMmJU1r6zobly/b1HW01PSteE2NdNrdZuCeC3Dc+teWGj1HT9c+q6LetXlDEXbdlwUceo9PpRXoxJAkFT7iKMQTXU6J1DpnX1Xp/UtObN0iLd9YVrZ9D25OPWl6x0DX9FcuyG9pZ/wCrIGz61E1zeKJysUpQG3uUznMc03MzEVVT9KigkR+dSInNQSBPP0oIYA9KlCIH7zRUgiQTUBEzUOTUiQe9QcUBweaXnECiMGoR35ooduag/eiB6UDjtQQAxUOOakEY7UDPrmgAEcUYJY1DSnJog+1GM5xQBA7VFAyZPNFMeKg+Ux6UBnH61AfLnHtQGSDR+9JHrx2p5kAYogYioDKx6VKm2YiqGC45qAx96gMjmhnjtUBAlqg9e1QCKKjkTQQ+s/alGTEfemjNCBQSIn0oj9hUyPah+tAYqAYxioOIqdooqeomDUkkRigBgnmKYiO9AucUDIPOKZTgjsaBzignOZH9aABxNQCZpgDQKfSm5FAjGJmpEg9qCHioPepJIjFQSO4GPyoJjioMUOWn1pueBmggx2B+tRZIMnHYUO1Rcjv60Dz96k4xSjmmkg8RQGYqZ+3rQ2mMd6Iyfb3oIsjPFMBNDgATUGAZJoGU04Md6rBiIp1cgwABPJOaBwpJIqZIAA4pAxJxTzBPagEwQTiKIIJik/b3pwCB7GgmczzRiRFAc4MUYI9DQEAT7il24P8AWiDkmKB9O1FQCQZHGKh+X0oBTBxxROREUQoEc0ZHFSCM4zUDGTxNBOx7Gp3qd4oAiSO1A0duakTwKik9qg70B/eKijNQcZNESM0DdiaFSc1DAOIoDtI54qcY71AZGaPGR6UEBMQYg1E32ry37Fw2ri8MooT3JqKe/wC1B6bpfxVsI0/UrZ3R/wBZYA+4r06XbWosLdtsLltxgqZBr5niRJzyPrWvp/UdZ0y434e9Fo58I8E9/wA6g9l1PoWh6jYO6wEvKPI6eUz7xzXk+pdF1/TCGu2/Esk4uoJA+teo6T8R6XqX8Mq1i6DBRxg+4NdZra3FKuiuh5DCQaK+aBsEHkGM0hXce1ev6r8Lae+Te0bCw8ybedrH09q8tf097RXBZ1dp7L7Z84wfWD3oM8STFLxzV0KASFme9VgbhzBBn1qKQGfcUVHemNtEYtksfehmagIMYine2t60bd1dynPuD6iqfKMd6fcSJJJPrRWb/DfBVjp4G7MMTVAXXmw9m1eILn+IPEg/nzXTR5EH86F7T2XXEqx/nUwRWbxalYrJ1j2belteGbltNuxzO7ESSa59/pV61cKahdPbDH+RwzfpWu5pWt22JsXXVBlwJn3rG2r0113sXGuW7lhsrHfjJipmDlJo9Zo0a7pLxViYZVtZb9673Seu3dEpbU2FttICOBBYe81nvam8ltLFnSq6bg7Xt0MOREUNUbNu+5vPbMqPKTOPYVnlUd2/1S3rbTpe05G9hDTO0z2rHqNOCxS0doBxv4OOxri/4q9i7b/DWmGntsTc3YFwZEcYxXW0XWX6zoWtae/ZsrbaAl1cj7+9Zstiqk8Taq3LTiBJIEgU1u5akJcViWI2x611EsvfshBZTzDbuHLEDNVavpd/RhbyWSyMPIAZ7DkVPhEkYZty1t12sGOe8UgkjHE0FuNfYeMFt3J2+vFBtIA/8O4Md+81n42LYJKBjKKZycVTdtJEoCMd6cgs5GRH60ArMw2xHeprOKJJwQR9RQUncRBgHOcRWl1GwFxGYBqg21BZsD1MZPpWpQ4eR+1AXMyJqtmKIY5iQfalRjE4PrWjWgE5jmiJXCjPGKp3zkfkasDmJAmaYFNuAG7zmodOWJcFpUdsEGnWdsczTL7VBUoYEKwMjsfamJcn5jB7UQSSSTzQ2kNM8ihDoNok5qAFnJMEz3p2I/DbhG52jHYClUEtuPC55qBPw6JeF9SwaYIMEGhd3vdQCBbJzjitAiM5M1WQN2aaYoa34h2LjaxExyKLjw7fh2/MxOCRmrw+Nk45FBYLA7M9j3qmKGhLa3LhI4Bx3qoXl8Q4jODMVbq7TG3b8RVgHcOZB/7TWK/bm2L5eEtnKz801qTYzmNfjBmAUEqe81aq2hbcG2WJU5nOayKWI3Dv6Vdb1Gy025CSrYAGT6/lWaRSmie4FXTqLcHzbu/pQtI9tCgPcyTzWvxmIkEgVUVOYEZz61ZTpVs981EYpnM+hqEbTujNLaDuwQLudjAA5rc7Rptam6n8i7YjntV/itasBkKBnMEe30qi1o9XdWfDCKTB3tH6Vdb072riltQDtb5FTH51Makri9Rk6x3UD+I5LH0prPVblpTbu3ItqIUKYBPvVWqj8TCGQuc+pqgAsSCAc/avRPGK9DZ1mj1IgsEY/wAp5kc4Fab2ovam0o3o1u2YUBYgelcfpa2X0EMBu8RgX5wCY/Q1u8C/aWNOyXlifPz+lT5yXKSHlwZBiD370rql1NjtJ9CJigursu224j2yDt4mT/arrlko2e/B9a3sqeMVzT/Rh6j0pLN/VaZ0Xf8AwVbAMSBEVsIIGBSm3bcKD5SOTTF11On/ABUQmy+3iKBjeIOO4jNen6f1q2bitYvvbIGEd/LFfPL2ji2xMbRQsve0mUk24gD+WPSs2GvovUuk9D66xfqGlOm1W2F1Wlfaf0wfuK8v1H4Q6301Wu6S1/imkifEskC4seq9/tVfTvifw2S2zeIEEKp+YmP2r03TeuWbtoXLOpaxdYSVZTzU7jWx4a1q1uMUJ23V+ZGEFT9KZkt3ZwQ/ckc19A6loejdaQjqukFq4BjVWPI/7Z+9eV6p8KavpJ36bWprbTgm1bEC4Y5xj86s7LHDbT7XJWCO/pWfa6sw2Nc33CxP+URxWq3q7bObLTbug+a24hgaua2j5K5Pcc1U8YLTajT3Bc0l1rTg8djPqDXV0vxMyErrtMzBZXehWfr2rFc0rKwayJG2WLNms1wFfn8pIkUWPX6PVWdejXdHdF4LEjuKuLqxjJrwm0pdFy1ce04IO5DBEV2NL8R66y1sam0t+yF2sVUK31nvmoj0skACTjApt5UkbSax6TWabqFoHSagO5BleCCORFX5RuDJ5xE0Fm/cuF7cGmHykggNVRMAyCCeKIuMCFk54jtVDgnmMU04IgGgfbNLM9o96gcAxFRRKsR/L60VciTPagLohgFmeZNBBJIGYieKEHdIgx96IIjI5wM0zLCJC7iOw5NB4e8/h6u3ZV22OMn1Oaqf/q+pmRWvUr4Zt2llsliSBWTHiE1z/H4qyyoN1Qc7mAH5119O38UkDkRXJsf9e3wIYGTxzXSDKlvUMSRttMR7QDW74n0yWzbRU3Wgxkcic9613Gu3Xna058qExXN0i+CviBSAzSCa2vfARRbYNcuAztmFrz46xR4epKkW7ZWfRgDVF3S6lxs8cWSMyTJn7VaNbYt3RYLHxOBA5rSyS2Tz35q7IE2nTqloXlu4kmOCaQ2hdcBvMPSkDS+z+Y8inRxJIMkGoAy20hVCr3xTAwPY1GO5Mxgzjmg/hLbEXGa5OVOAKykQ20AZ/wCYRtUDmimquBAm2FUyAR396lnWfh5fwQ18EG2xOB64rPcvtf1D3mChrhkBTVqH3sYbdO0yJrRpdQzOyqSNpnPB7VjfcXVVBMnAFarWkOGuMRuGAO9ZsXx0LnU2bSJp3dUAwQF+b3JrXpupuNti4C5H81cbG4ofNtYiAJq1dS2nuTtMRER/erLiat61a8XXMSB57KBXcwNwJ7+tci9bGnKjxRcUzlcxT9WvX7qbk0/Jzc5IFcxg2xbYdgvJzBmuvG2sY1XLZUTtIHOaqPzAZ96psBhdYs+DxParD5WkNPfiusFiHYoUHmeahcFRAz3NADETQJMGCaoLtGngEiXwR9KRnDKAI/Pmlvn+FbJYAh5Hvik3AAR34oh1a2g2qCCTMUrMAZ4nvxNJuJIMYnigziTPFFjboNU6XLV0sNunuq6icc5+lfU9VfSxetC/bDaW4oKahZIgj0ivj91x+D8MsFL4WJzX1noWpXX/AAv0y9dXcTpxauA8Er5T+1K1/wDy5t234Oou21bcqsdp7Edqix60mp8S1r9Rp3JIttCN/mX1/p9qXexx+s1irFwOTQ44OKC5EmiY7VFDHNLtWMg4M0TxzQE+tVAgD5QBSmiRzmp2xRC9sUDAFGZzUBMGaCvJHNHnioYqRNUCgeKPOJoCgkxn0oHj0o/aaEUC8YoD1imPHE0D9aCfeoPepBmpQSpRBnmpxxQAcGKSMxT8DmhE0C1IipM9qJ4HvQAcRUUntUIke9GI49KAkRioBiRUmRRAxigRiR96ET3NOwkVECKGu3nCWrS7ncnAFBg6nrbPRemvrrrAuQV06H+Z+32FeW1jPZ0mltPcNzU6sfidSxHIbgf6e1XnVP174hTXOqJptN5raASAo4P1JzXM6lq31ut1F4OR59tuf8nalvSMhY+JdDHhiMitfTOs29H1IC3LIfKR2Jmubqb7aaxtSfEuk59BVWn04W6okNtbzEDNJMR9cXb1np1m+gHi2zusuH4YCOf0Nem+FetC/Cv5H3eHeQzNtwDINfMfg7rNvT619Fe2Lav3BsI8oV2HecAY/evXXHbpvVbWs8b+BqmFq6OyOB5GB+0VudxMyvqINc7VWren1XiMgbT6gFLykSD9R71Z0vVfidIpJ8yiDWnU2BqNM9ruRj60jNfD/iLotz4R+Jn09vcdDqVL2N2QV5wfUcf7mvYfAPWzb1TdHvORbveexJwr5JHtNdL4u6G3xF8LsoU/jdBNyyImR3X9PzAr5l0/qLaYWNQl0W71i5uQryCOD+da9i8b9PvSeOqwV3GacG73tH86+dfEnXura3S9O6rpOoajRdO1Ci1cW2QhW8MmSMwe2e3vXnroN66Xu6rVXGIyfxD5/WszjR9o/ix/0/1qfxf/AJWfzr4mdLp24fUg9/47/wB6I0yKuNRq1HqNS+f1q/E6fav4n/ypv0qbmHNt/sJr4p+FxjqevWfTUNTixqrR3L1vqqEcH8URFMo+0bnj/pv+VQXG7o4+or41u6nbk/8AifrAJ/8A4tv701vVdbQeT4n6p/8ANXyf3qZTp9j8SBkN9xQLoR5gD9RXyS31X4mtg+D8Van/APGW1ufqatX4h+NUwvxHbYf+rSW//wAmmU6fUH0uhumX09hj6lBWd+idFuklunaQk9xbAr56Pi740tsP+d6bfjnxLMT+Qq238d/Fgxd0HR7oH821xP6/0q9nT25+F+iMsDRhf/ZcYf1qtfhXRW026fVa6x6FNQ2K8qn/ABE6umL/AMN6e7GD4Wq2fuDV1n/iW0/8x8Ma22vrZvi7/QVNq49L/gGrtAnT9e1yt/8AXCHH60o0PxLZkWuraS+AMeNYIJ+4rj2v+JvRGkXdP1XTkci5pwf2Na7P/ET4VvED/GRbJ7XNO6/rEU0xt8X4qsnzaPp+pWP5LpU/rS/411azH4j4b1MTBNm6r1fY+Keg6n/o9c6exPZr6qT9jXQs6gagA2Ltm6PVLgamwxwtV8VdKuWX0nVNBrbdq6pW4l7TkqR3mK+bda+Evh20x1Pw98VDTXBLLY1JZc9gGgfqDX2m4dRsMIPvma5+r0FjWWWtavpmn1CHlWtA01l+f9N1/U2HjVWgzJ5ZGGbOZP2/Svrnwb8Taf4g6fb0WucXH2hbN8kS3/pb/wBX7/WuT8X/APDzp50DdQ6DpTp9VZln0wG5XWMwD9BXjtJcbSIvUenApYL7XWf+k4iDH2H+4p9NdV774l+FL2he5renW2ez81yyokj3A7V5tLhdQTt+3NfRfhb4ks9c0i2LxC6y2gLKTi4P8w9a4nxX8KNpRd6r0qwHDGb9gDMf5l/tVTc6ry5kqZEUFngCgj+KgK8HvTMAUIj61FAMDPeoASPvQCgRB5p1MCoB6A+tQc5qTmRUiRnmglHuO1TgetQTmaKIiMetBhDcUR9KmSKAH5RNAA1DMCAOe9HIxNApiOfqaUCAJp4MkcemaAEc/qaAcUMyT60ZPegKIIn1on1mh+VQfL96KJE/WKJ9+aGY5qD7H60QRwYFQCJz2pROIPeabgUEUwaORBoCPQUQaAzNQCMn61F+aahkQCfvQEicUBAFSYzihzgGim7TzNDgUTgRP2oURIiDU/aiM1Ix7+tFSjQAzUnJxQFASDCknsBQYMuXt3F/9yECiMEEc10tP1rqCDaNY5MYDkER96g5W5YBnHrTA13h1bqF9TauCzeDjaSbY4Nc3W9Mu6ZGuWVLW54HIP8AamrjEYmpHNRWVkBAqNjiqiAVO57TQyBJiP1qcnmgMx3qUKIBoIcgf3qDGe1TPtUBM+1BBnNNwSD+lCjOeKAg45PtTRHvSDiiuBzigf3/AFpTmcmp7moJA+/FBBxT4+tIBImBTDAmgYMSTU3SaXvPajMGQYNA+AkyJ9KK/KB3pJJb0pic4oG2EtyMVOO2KVCQY9abk8DNCCMyImgeYMge1Qic5x3qHI5OKAgy1TM1MggGSKOKKUz6YpTkVZuEwIpfWiBntE+9Ar7CeZmiMmKkegoIszFHvSrg5/Sm7GgEkijJLDnOKkQYFQjIOQRQEd6ggwJx9KOI9ftUUQcUBHBqT5ZihPtFHMY/WgIyo7UY9qUScRTzigHOKkZzRBGDmPalOOZ96BtgIiSpBkFcEGu10z4p1Gg22dYResz88Heo+neuKSABA4ozt5FB9G0mv0nULXiaW6t1Yz/s0dZodN1CybWqtC4vae30r55ptTf0d439K7WLjCDEGfsRXp+kfFS3XSx1AeHdbHiTKsfXgRUGDqnw3rdKz3dIBe0qr8sEv7471xQseXfJPaINfTQdyyMqRI965fVOg6PqCs2zw7xEB0Mfn609XXhmJk8D6Ck2NM4jtFb9f0rWdKuKt9DeBH/VtjyissK6kq0z70FPmOIEfrSnymATNXsiBfLM9yTNVupHBB+lRQJHPBoAiOTTQSuZxSYqYq6yyzIiVzDcVn13T7GqNx7gHiNkgLAI+1EkjIAmrVctlpn1NBx/wupVQqaZoBgPIgj71G6PYvXhe1S3HBgBhKqQO1dpWBbzMTGaofQE+VLtwrklC2AT6DtWfj21qg/Dmk16Nb0103LbLFxSDKfqK5HUfhDVdOey+juvqLN/5Wt5Ij19qstrqg1w6y1etKPUiDk9xVty7+E08WLrq5aQBxU7i4zafrmu6c9mzrmJtl/K5TKdpx2r13T/AIgTVqPBe1ezAa2/nn3XEfWvJ/hNZr7YNtw7g434msuo0mu0E3ktrauKPMWPK94nmkmo9vet6Hq1+5prTgawLhMDPrFcnWaC/oLkXNMfKAHZTuFczSfE2nu3Ea1017Ostw3j+Mee5jivS9H+INS1tbeqX8Zauv8A/JAAJQehgdvWpZfFcM25RjZueaPKGpEsPbUNcZS+4yBxXper9LsNbS/03piFnYbrlmAJ5zXFtdF6hYdW1FoeC1yWLsQQD2GI/Wud4rjK2Tu5E8VXeVBbN0AAbsj61s/DJZ1VzZgDgbuPrVdy0rIyyCI3es1izGbGN1322LSQRE1TtARVBwO9aEhSylhsJwDTIVvFA9vYny4EYq7jDITIIWJHrRFxmJkKojAWrzbS1qgNpe3ye1H8Pa/iFELFsos8VZyRRvlSO1MLgjNS3bUmGYr9qrAAusu4YMT2rSrlyJAmilyIWKCsVDCN3bFAcz39KKuFuYC0BKAj9ae3uOKLh8AFfeeamNYQPmT+3NC4DcZVk5PrxRyD9Ko1N/Y6lkBQ/nUZaVtyZ3Z9JqABnDAmRB4rNviQOJp7eo2gySOIMUymtNywbyhWIweZrGugvC0d6qVPIMEVoTUBdzs+SZ8w5pfxJeXaVxwDI/KrtiyqGREUJshwSGjiobbGxIQBVzjmtJUmGBkHINLypmc0RiCm40xIBzmrAyhomCB+tWFDtIAz2pL9vZbJMM+IEVUsU3XCEBoz3mhZZ0u+MhgKIBHY1WUNwyR8vEiggZT4asQhYbl5qxnGptRrLWmZAy+GFgBvmPsDVQ1V22GuMCrOu0Crb15bhA8OV96y3ENy7uSdu3A5qz+r4zXFVpuKQSTn7VTEA+1a7Wl3L4zBSCSNpxPvQu6Ym9uQwg+ZeZrp8kaNIng6a0Cu3bJitQuA7d7OF3T5TE/lWINcggOdp5XtT2mKXVOJHP0rneyNV9rdwsrrL/qBS/hrulIfS6g3EYDclwftVBcm4zGGJOTVouAgebzdsVZbPBdZ1tq4CrDw7kmUgmrDaOIYANkHkRWV2a+Ct47gOMcVLZ1Nj/oXEZf/AJXcmB9K7T8n7TF9tXLBNm7edsEcmrtZp7+mtvodXFkqQwA71ns623dIS5bNu6T2nEVdd8XVee9ca5GAxM4HvWrdSTGFtIGAKBNpxzFVJd1One4ZZCwAgnGDIzXQ27R7CkIS6pVp8ucGhrodO+JtSiWjdbd4h2bW4j1z9K73TOp2+o6tNYl7+JbMKp/kI5wa8Tf0aMLf8PdsJgAcVWl3U2Lni2lZFBmQx5PfnnFZxp9K1D9K+JWa31LpQv8Ah+UapRtYe4YVwepfAev0ytqOialdbpuRp7h/iIPYx5q5nTPiTUKRZuERtMwdpEepr0tnrZ1gtf4drrdq+x89t1JMD0ik6Jy15C1No37Wss3bF5cKjjbB74P2pWt2rtkhlOcqR2r6Fq9GnWAbXW9OlwIPIFA3oR33etec6l8C6ld17omo/EKOLF0ww9p71d1rHmLPQNW9i5qrJd7CNt3bYC+gJmqLmi1dr+GlpronzHABHpJq83dZobl+xes39HcddlwOpAx+mPWqLeoulDtvE5gmJ/emM9kTR62za/EX7L2YuH+Lbxtkeo9q6Wl6zrrCbLhXVWo4ckMPoaqTX6hNM9kqpS4IfA8wqkG2o2qoiiR6HRdV0erfaL5s3FzsuD9j3roXNiCWjdG7FePL6cDdctBlIKlByaWz1bqXTtQzWHDad8jT3DgD6mivZglSG5nt60V3tbG9Yae1cbS/E2gvEJfW5p7x+X+ZD9+1dY7riK1ti6HzLcXIamhw7CBII/ymnBySYjtiqA5JknM5xTmRkGRVFg2hYIyx7cUZ28gmO0xSAmM5E0w4ntQeQ1BG9JAyOaxgw2DJrZryPxCK0Rtx7isajzkziufDwq3TqW1dkEyC/FdVCFF9uItGJ9a5Wl3fjLO053jFdJ1LaXUhMsFAH3NavgqnTslsom9y0FYx+tXeCEvhjaCsMYxWQkoksCBxNX2+m3tRYJv3CtluFOTXmmukO18ISLSW53c7e/2qAXLiC4wUKZOKu0uisWUYWwLYWIn9zVdy5bWUa8hPEzzntVxdnhCVEHAis7qs+hbOK0NZnc27I7RWYOBcBLErOKYmka26XAwc7WEbaqs2rilvFGJwTk1dIN2SfLukye1C/dZbVzUH/o+syYoioGdUpLQgwxHp61sOkS3YW3Z8zbtxudyDWNG/E2hctDfbYTPtXV07lEIuQCwkHd2qNKbd4aO0Cqby5MsTAntT2r51BLAZHrx9q03NbZe1seyX2wREc+tYl1GiNwy962WyNwFE1chBAdAFOTIGTWTUXW1TPKbd7T78RWpNl2z4dqRsJ/8Amh61WLIS+H3RtzHpU6Ss2sv7bIYyqkwW+lcNbjMxO4EEmJHau9rtPbuaZtxYJO6a5i6XTWdwJa4CZUN/L+XNbmRnWa1PiGRg5yauGT2qoIoYDnaeadTA7TXbjdiH+9SIHJqcGJAoHDbWbNaFOoJ22x6MWz9qQExk8U2q811AJLAE54z/ANqTgiAf7UMQ4GD3mZpGyJ/P6UxAwexMe1Vt8vpn8xQX6bTC8rX2yFI2r7+te+/4e3m/wXW9PYk/hrouLJ43DP6x+teK0QAshQZkA47V6L4K1A0/xP8Ah2YxrNOyD3YGR+9Gp+nouvMumsprXC7FG1jEkgc/796yRMGIkAxXW6pZ8fp11dhdrTbguP8AfoftXHQsBkYrNOK1YGCe9EjNIJB4xT8iopDxU3e1QniKEZoJBI4zUAHGahOOagORPaiFI96HamPJFLgUCMMTUjGaYiQINLGKokYoDk1IxRoFMUCKdhIEChjuKBSKHajgd6AM98T6UAHPtU4qATipHvQTPrRM/ahEUfT0oBnMVAIHNH6UMmaKXvUAn3okVADNECOOakdhR70QwXMH60CgTioVH5UxUjM8UZO3gfWKBQSe01wvivXQLXR7Jlm/i6qOy9lPvXoLWzxN7tCjJPpXghcudW6xqNQ7hXuutxz6KAOPrVxm36W6q5b0vQ2twq3NW20HjascfbA+9cc3Es2mv3ANqcKe57Cun1u4LvVPw1tgqWre1lH+Y84/KuDeI12r8Cyx8FRLGPQZNT7IoVzduNfuDzE+UHAFbbRW2FUDtkxWcAXXXsqCAKv9x3qUaUm034iyZIE4AOa+l9M1Vrr/AEI7om4otXSBgN2MHjgGvlpWY2naZxmvXfBOu/Ca46C/qdq6m2QFfs4MqJH359qvBa+jfBPVDctGxeYi5YJs3REEsuJI7TzXtR7V820zXdD8SWbxICdRt+HzxetmR9JWvo9lxctq44YSK6Vm99sj/wDLa83BhW839/8AfvXmPhPQaPpfxh1O3pbRVbyb035ZQTJE+k163XW1NpbjcIYJ9j/sV5/p1k2fjRsROmb75FPpmeuv17pFrrvRdT066APFWUYY2uMg/n/WvjSXtRZL6W/aKanTsbd0EcMMV92FfN/jv4Y1x6setdK0tzUJfXbqbVlCzB1xuA9xH5fneN+kzt5BtRdImACPah49z/IMcxOaobVwxW6jWXXlLvlIP3pfx1gc3Un2atDT+LvLjaCPQgn+tT8XcCxtEmScYrMuu084vLP3qwa6yeLq/XcKC4aslQQgBjuTn7UwvW58ykfbFVG9buAsLqn9am9P86t7UIv/ABFuDBb7CoL6kjzx/wCmYqkvaByyKT2LAUpaycbkJ9A4oNgvvIUXQQasa9fSMwvpFYAogKF5oeEiR5dvuRFKjd+IYGXYk+kUy6oEfIQe3mmsIYzg0dzqBuVpPtVHSTVysHHqRTG/p2+Z7R+qT/SuXIZQzDFFXHYEVMJXQbT6G8CXs6Vh6lAKi6DRWgLiaZB3VkwfsRWLxW5DkA0y3ri8XG9vNj8qYuuzZ1mu07D8N1HW2ABEDUMQB9ODW+x8T/EGn+XqJvAYC3rakffE/rXnV1t0A7zvEZBGTVw1qECVXjs3FT4mvX6T4+1CEDqfTkYA/Ppice8GvLfEei0Wn1B+JujEt0nWsbWstbY8K5Odw7ev398qmpstgXATWrp2tsdP1Vwam2t/Qa1BZ1luZhJw8d4ms5iuH0zWP0fXoLV8FVO/SvcbK5kifSJFfZej9XsdX0Sai0RuIhlnvXxXr/RNT0TqdzpUeJbvHdobvZ0PGfavo3wd0bq2ksprDrNNc0upthvDVTvtsBiMc9iKfTXsYfiz4Zbpl09S0Ck6S438ayFnYSeR7V5+VZSVMivrqhdRYa1fRXkbbiMJB+1fMviHoFz4d1/8Le+gvsWRzk2z/lP9/wA6nqTfHNicUW+9FOZmkG4kyRmo0bgRzmgxzUkA54pTg0Q5PExSyZqA+aKaPcUCie9GiQCuCKAPlyeO5oCIPaPvUjzSKmYMfnRn1ooRgxiaUgznn1pvfmofSgXAcCKUDyzO6iBkmiMUAyoAipiIqRER60O80EimAxj9aWeM0wPGKIFGYGTQ/l9M1O2c0B4ERRHFDkgzA96naqD2ozHFDgURnjmgBzRGOMmoDDepFFMcgGKgnI9/SoRMmB7VIPaMetHkcxRQjEyabfiO1D70AMZ5oCeKBwQRTcCZoUEmeKhE8waC49s8+tNNBZZ1D29q79ir6CO/evRdPY3LqPcvCWWU7g15kDNXWNTesBLatFsPMRkfSs2arrdT+Hni7qdCdx+ZrJOT67a4W10dkcQ4JBXuPrXq9H1BHXf/ANYx5CrCWH2pep9FHUWN6wy2dScw4wwjiakv7MeWMbiB2oECJHNW3dPf0l1rGotG1cPE1XBraAoz9KNFjj+9Kokcmgi9/WpBmKmJIzREzxQDIo8kH86JHpQ4oJUXj396mJqLjk0BJz396YEGlHOanDH3zQPEiIFTcSOaUcetGJkHFARxA/M0ZluJoSY4xU70BUjcJPenkHjPvVa8xRGDzigdWgg+lPOarEbO8jP1poIYDNA8GCRQzBxUB88DmKYyRQAAyDB4yaJ9vsKHrn7VJIWZ59qAjE4okSIpFnFWHABoEAz+lEjkTUnyn1ihBI5oFVWUQ2Y4qRNM5bJGaHmKCBE8zQBiTRJqAeXvzUigCk980y7hdXIAzMn2oEgDioUyMc0DgyeaIWR3qsYAxTBiee3FAe8elFQWJpZnNFcUDBsUSDuBpBxmnU4EigH1zRUmdxznvUY4oCRAxFAxnmaDLvkczgx6UZxigCRnig6HT+t9R6YygM1+zMm0xwPoa9j0zq+k6mgNm8PEjzWmIDoe4Ir5/JYZY596KlrbrctNsdTuVhyDUH0u5bS9ba3cth0YQysJBrznUPhIPN7p93w2mTaYAKap6X8WtY/g9TQ7P5b4/rNeqs3rOpsrdtOHtuJBHBFF182vJetXms6i09q4OQwqNbVbYCjM8zX0PW9O0vUrHham2GAMhh8y/Q15DqPw5r+n2y9pvxWnnJGGUf1osciO80rLIgVazhlDKoA9SIoFec5oKSjKMwfpRyASIp4gxzQEE+lQIvJxNMsCWiD6TS5596IkA+lTFi7cLthlfaobBHqKyHR/h41AtpdC4O4TA+lWliBAg/WnSIIJwe1TF1zCqtcY2gog7gCYzNaLnV76ad1uWrICoV22lLMRWq9atXHR2tg7cRPIrPqdVc0kMNIwsqAodfWfWs2Y1O3KXQ2NWiXNDpXsOAQV8MruPvNcexrNf0jVeHv8N1JPhtwc/lXo01mou6tibUWFwCWyaGt8PWudM9u4VdSAdpn6g0lKXR/Ed/UPc0ti2pu3YcluD6iBXVXrPUdHY232W6GXYTcYNA+/9a8Vc6J1FL++0E3K0KwuebiAY7Vboda3TbqjqSb1ZtrFgTJmreOpr0uo6qb2gFg2tzhgd3GBVTq5DhVMLyYwPrVjaPTdR0qajpNwli3nRsAD6du+KqNm6unfR3TtvMSIYxJmuHLjVtV3Bb8GSix/mAz+dKEXYGUFREjMzWg6Hqelt/xdHcuqoZlNvK8cfpWReoXFLi5YZSRthljaaz8bjJ7e3x7Yc/w5830qu2Vd3aySFV9s+oq20lvU23ttAAWSZjmm03TlsWWtaXcVV5JZpmsz+oqu2l2C4rANMFT3pRog1pL9y4pVp/hj1HrT3HZhCKGH8x/ymYqvT37dyy2dzFoB7D1rXedIUIu07CYPvQTEk8+9aLty08BUAAXJzk0E2eC7kS6jAJxVlv2sIL20xzFA3j4gZe3b1qqHdGdVJAOTjFNudIQiQa3F1YbhLcT7AUowDgH6iaCXFDQZ9xRGIO2PSgp8JgSSIQmAYpoZE3bYkwKuaDZjvumlneg5O1pH1pe0ZpuNdcMCEEbcc+tWWVKgqP5j6cVaHuAmCahBkkkSKiYsAi2gkEgRE1AQMxVCuQfE7zI7VbbuItk/w/OCSc81DVhTee4aP1rHe0t45YSEPKv+9XrfZnwAo9AZq9VUST35Bq7i705zW7jXZCsFIEsRxV3gL4DeHbDMDJMZrWiKSVJJX6xmlS2iXGa0DE+pM1dHPt6fUuGYyYEr2FUhyD8pndBHpXTUEKXuYTuay31e7clQNuAZrWhtPOxmEAj2oXiWQh25wKzDUHfcsgP5X2EqOM96te4qx5t2YMc/WpdRW1tdoC7twzJPNAi4E7E+hHNXhlYCBgiYPagw5I4pqMw3FjiADSqSl0tuMek1dlFLFDAzWW3uJcWyCxPftWmWtroIheD9qa2SIPYVmL7UnviROacXSxXaCFHMnmoutqi1dtOl5fEDCBnj196qFu7pnP4a8/h9rbft70iuEXe+DPpUOqtqSHdyVGYTj61ZbFaDrbTjbdTYThtzCrXAVQ3lO88rWIG1cYkoG3Dng1UxvWNN4Vm6xmYJgxNdePNiyb02NNtXu5IGaru3kZja23JkLOI/egNcDZa3fXzAQGAwR71p/DWLW24kFiBJkmt7q+MtzSqwKrB7nFZXvavTXrbW7yo4MAgcD1FNqL1645bxHsrwiK0T+XNX3DZtAXdUDaZT5Q3I+1Fx2+kfGl+2gt65WvW1MFoiBnPqe1et6d1PSa5Q9i/GJ2kEE/QV80Fi1ccXAgO7zblJE0hS7ol32mnO47QJNZwfWNXZ0nUrfhdU6fb1KdmceZfoa8p1L/h75GvdC1LXJ/8A0e+8FR7N3+9Y+mfFmstBUuKziBKt5jA9xXqNB1vp/ULQuWtR4TgwUuHbn2NO4sr51cs6nQX/AMLr9Ld010dnX8896VWDAlGlZO3HavrF82tZaFrqFi3qLU4W4JP1B5rzPUvgS258boWsYHJ/C3yIP0b+9Ni5HimcqMD7VlsWLiHncjkkEmTPEVt6ppdT0u/4HUdPe0pnl0MH1zxzSaZ1UhkllJ8pBH51UxnuHdCl2Ed1q7p97U6Fx+GvNa2SIBMHvkcVqbS2rkKUPvmgNMADtOBwAMiqnrpWPiVkXZrtORJxftiQB7j+1d1Ct9TcsHxFGTA4FeOYMoAuLtHae9LaR7F039LeezcZpLISJ+vrUHtEYmQskFeYojygyePWuDZ+JtTIXXqbm4wbllFXHuBXZ0mssayPw2oDXFUysQR+dUeU1jFr1uQcYzWcYJnvWzXhTqdysWAAwfXPFY+GznOZrlw8F+hH/O2x2BmukFI0mpI9AD+YrmaGfxdsBsZMV0SxGi1J3Ebk+Yds81q+Cat7emeyAPM1oMVE4/pWU9QvSRKuTwGHFZN123plDWiPCcguT8w7fXtV9vUaZ7JG8o5PlEY/OuE6jTR4rakbmQKVABA4PvFWIqo7cNHcCsytba8ERkBYwBuntWpFA3LJI/z8Ck7WI5i20CcVnFgsJOCOO+KstXvxF4WLRVSZy/tS/KpMXbbkxudcfahhBbBbeSfDXn3+9F9IttQovFpObZMgCja04CEX7hJ5BXirRYCZXzDmWHNTDFYsXBuFvaFkATiRFS2AmoQXHUEcrzVzWLhIAuiCcxyKvGl0yosuCx+Y4kemTzQxmfU6fdtLE9/KOKwk39ZqALVqLDNtViMDHr9q6p0unOlCXGLs+SFxBn1q02ydMbezZjyE9qYmMD6ZbC7zeYj+btVLaywpZBuY8H2rfe0Gqu6RiQQpAzECeR+1ZrPR9RcG46YMe7hh/Q0+PS1z1fxCOQAfl9q5z3rq6zF1XUOSo4x2Fb31eqt2rVlrDW7MMFfbEnIz9687ddneLrTcByWGCeMVqcWL706SkNeuORG44E8Vao3AbiPfFYEOxdqmc1bauufDTe5huDxE124+JG0mT7mhO4lmOR7VDhjk4yBQx253DiqrPqD/AMyIVmGwAELjH+zSG4gO1iR9VivbdJtHUfDViwzqVXcNrdxurVZ0uj0lsWbOktOhYsfEQMf14rM5NfF4EtbNpYuAgPMzxigNrQYVs/UV7250zpFxtx6PpJJklVIP6GuD8R9H6dodAut0VjwLiXlDgOTIJ9OKsupZY5fT79h7t7TI38VSpgCPWf6Vs02o/BdV0urDQbNwEGe8g/rxXE0INnqVvUXDyWnHcg119Rb8S1tPBIn6Vsl+31e7at3XcKZt3Bj3BrzS7l3K+CrFa7HQtWOofDmg1gP/AJYQ5yNuM++K5fUtOtrqrsCQCN0A4Pb+xrNWdXC7gFp8+uQKrBBOO1Op7VlU2j1xSRB9atIHAH61WRnHB5oCAIP70OKntNCIn6UAbtFJRLDaCT/rSk7aIJGIpaO6TUNABUM+v2qc4NTtzVEoY/Sp6UaBeOKBpqU0C1BM1PWhRTDHNDtzRHNQgAetEQVKgqc4ooUOcUTxg0DQEY5zU45oAH1phuE+ae3FETgZNW2NOChv3mKWkzBHzR/Sn6bpn12t8PK2bQm68fkPrXW6iq/4adMoCrcBAgZH+5rUjPLlkeb6rqQNBrbqbNq2yo2D1xP615Lp1u3bu2rUHxtReAbH8q9q9Drkjoevt91sxI9mE/pNeVsa27ourrdtkeJaJ8PcJAkc1rOmJdrn9U1XhavWX0lbl3UObYicbj/Sstmx+G0T+Q+PcETPGeKst6d9fcu60GdNpIHzZJJxH3NRVFzVb3DEocCe9c+Vbk6LcQpbVfTBNBFkCeQTNarg53EZ7GswQlyB9ia57pfVthFLtcknjHpV+n1rWesWCsq1tvmmT9ftVVy++nss1vYFGBIkmk0Ntgga44ZrxznMGus6iS3X1fXvv0uh1SH+GmstXJ9A2D/9NX0fpzl9DaP/AKBXy3TXGvfBWmZhu8RLUtPEOP7CvqHTBt0Fof8ApmtjTft+Np7lqY3oR+lef6awu/E4ugYOin8ytekBzXnekiPiLqIOPBGwfQtNRJ6780tptupupPIDj9jUBoBf+YS4OylT78f2qEPds2r4i9at3AOzqDVR6Z0489P0p+tlf7VpoVdGQ9I6Ueel6M//AIhf7Un+B9H4/wAI0Mf/AIMn9q3VJp2OcfhzoLZPROnH/wDlU/tSn4X+HmOehdP+2mQf0rpg1JptRxn+Dvhq583Q9GP/AG2wv7VTc+A/ha6Zfo1mfZmH7Gu/NGmq8w//AA5+FWBC9OdJ/wAupuf/AJVZz/wx+Hc+Gdbb/wDZqTXr6lXUx4t/+F3SCpCdR6mD73Vb91rMf+FdkZtdc1SH3tIa97UptMfOL3/CvWgk6frqXJ7XtPH7Gsl3/hp19R/C1XT7kf8Ardf02mvqVSnyMfI7nwD8U22I/B2LwH8yaoD9CBWG78M/Etid/QdVj/5WVf8AY19rqZq/KmPg13S9T0onU9I6haPo+mYfeqRrbW4q52Echxtj86+/z71Ve09nUJt1Fm3eX0uIGH61fkmPhS3rTHDrM9mBq6PEQ2y8hsFSea+u3/hX4f1QPjdF0JJ5K2VU/mK5t3/hz8MOITQvYnnwrzifsSafI8eGHUL+v6TpLN9Tdv8ARXL73gt4LYBnvtwPXivZ/Ausbwr+guGYIuWz7RB/auh0z4M6H0g3jp9KzG/bNq541xnDIeRBMf7PrXnek2X+H/iV9BdLRZuDw3YzvtPgZ9jj7VitR7q4m1vGUeYDPuKp6j0/T9W6e+lvCbdweVhyp7EVr9qS2PDZk7HIomPkeu0Op6Rr7vTdbtDCfDZTi4vqP7VQq7RA4FfRfi/oP+L9Me9Yxq9OhKEfzr3U/wBPQ186tszWxuQpBIgmeDFGpUif9aIAA5qRMkGhtJE0BBkRUO7bPJof5QuTMmmHocUC7vrRADr6iYqQB9KIJ4xRYgBDHuPehjIIqCZ+/FHbyQIqAqREHtQwTyuTUE80CM8CKCe9AUTMUB6QM0Az60I70WEj6e1GJA7980AGCOMUMDjioBMxR9OOaCCTiR9KPeAaC4MgCaIjOOaCY4qVMyM0D9fzogieKK5HFKAQacCilAM+gFMMZmlNHMTRDDgmoM0DEZomJjFAQYqdpodqgPvzVBJkDvUGQaUUQM5qKMYoxHap270BzIoDPtRBnml71Bk4+lBbZuPYbfYbYx9O9d3pvUxcsG2Q7XASf4lwnvxNeeEgdvtRtu9m54qMQw7etSxZXrb+i0vVrY/FLdtlThkcGK81rdBqOnXWTUKfC3EJcjBHY11+m9YS7Z8E2fBcGT5pkeua7Bs2tZae1eRmssPuMdqzLivDjzCDIoQeO1dPq3RbvTFS8rtd05G03CMr6A1zTMkSMYmtRCgQcUR6GpHvU49qqDMHOf6UskLkioc5NTkRQTiiKBkTH5VJg4NAwEDPNSSeAKHNEDNAQTwRUkk5FCc94oge3PegPemAk5pRHFMD70AEzyKOfXBxUMASDQMwMUDrO309KIwd3BFVrIGDTeZmJJoHDebdx96bcYJ7VVT7iwxQPO5ahEDmYoIfeicgiM9qKK5zB+9Q1B39qknjtREztor2YigBgzTTAjj6UA/9XGaDDMzJJjNEcd6IEsMYHrQKBDAH1qFcxzTKvmYkVNsUVUcEzTGSIqACPNEzRwaIERiZqDM8ZqHE4oDAOPyFFN6iiKJASQDJI78Uqyvp9qImZAomRtyI71O/NTmgMgiBkUfvQzmTNEciKAjip39qHrNHkZoJmMz9Ki8zHtRJwBUUnIoonzAECY9a0aHX6vpdzfo7hCzJtM0q3rj+oisw5P5RRB80x96I9r0n4j0mu/hXD4GojKNw30NdkZGRXzB0V4DDIMg11+m/EGu0G225N+wBDS0sPcdqivQ9T+HNJrlZ7YNi6cynDfUV5HW6HV9NusmqsOqz5LgEK3p969z0zq+j6nbDaa8GbMocMseorXdtJettbvIHtsIKsJBoa+ZlWHaJ4JqKJ969J1P4Vu21N/pZ4Mmw/wD9iZrz9xXW54d22bN1fmRxBoqqIPFKVj/WrSsZxnAoQYExNQVnIEetQYPNOYAilEckVCASxBMzFXhzHzBh3BEiqCVE7RmohK4OKYpW6Yrb2sXmDtwGAgVz31WtsMF1AYC3zKAA/SuslwqT5VIPBNE3N8C4FaOJEx9KmLrjWdRbvq14W/BDEgqRDe9ZbHTXuqbIuWy8eUMuZnBmujrOmLct7tPaIdTuKFiCfpXMs2E0urtDVPetl/KXY4U1fBQi6rSX22u1i8rbSFMgkYrTpOrWdbfVdY90Mp2yWmTwftWm/pLKPv33DeGQ7tgifTvSa34f0t6yup6dqFbUbS962G8hjJMRip1SO1cGq091bVhr1xCk7A2CP2rPb6r4iX1um4GBhEZa8zptfrbKgafV3LazlUj712E1fStcyaeyL41ZaXuM54/b9KxeKtCdIua7SnUW79tLSND7QdwP7f8AeqbtprDqLYfagwe5rRqLOr0N0W0uoulwSGaG3ev7Ui9Q1WnvF1uC52cMJ3KDJrlYjIjMb11blh7RBA8w+YVY2gsMvmAUjICmKs/E3dYTq7oQi4CtuARtUE+/NMphvMN31PFc7b9DAWa3C3UNsmY3GJA71o0qqbzNcSU28+hpnsm+hGpAYAyM1b4Egm0+2e04q6zSS+91wEbgR81KtttTf8oChEk5yKpbW2bj+EjTdtnzAUr3b63Rasu6K6QQo5nmauM3Ysv3PFs2xtjaYJIzVRYRAFQ2rttCGeQTgzNTYVuFv6c1ZiygGAXaVLEmOaCQvaKhILTQna0VvV1Zk49/WhtwQKKsOSAcimBQYnNDSjyj2okLtEL5iPXg1GiI4zSI5JIIyODUQ1uJwuf60xuHBPHegoO8gGqTl2GRBIqI1btxEZUevenXcHwBt29vWsguEGFJGKJ1d22oAXcPXvValabqgpB+WQSB3rPesC3Z8VSYLEBeTVpuEhlmSpytXogChTDevvUlxd1hto2oUhXhQYKt+1U/ggtwo93btyWIwa6wtoXkqR7zWa9pDfXyOFIyARP61fkWOWDtLR2bNWuCALb4ODmtTaJFUb1ksY3BuDWRtJdsqDc3OgwXYT9KsrGGb5YI45qu5bNyCkSO3FR0ZRtCkHBIp0ZEQtuAIOAe9XU+2C8LqsIQFSPmEzVtxWRjbtobrgTC1r0wCMfUDFOqDxi/822GM9qurrJqxqGhktgCMicCrNPqtVpA9u2oC3DLTzxFX7GZp3mGMRtilFgk3g2Nny4mTV+XSM6mWAOBSK7NfZCfKMiKZNzBjtYbRuaRwKr0/iXDcLIoCjdPeiRodwzAuggkAyec0UsPavl9PeCqc7W7+1VMSxUDJJ4q1TBgDPFJsagabXWUxdL2b/8AMjrx96e5pl1UOy+KCZB9v7Ubj7bcPBExBzVCWNSl0ajR3VG1SvhvMN3rpOX7Vr8EpGcftUg7j3HpSDWtbulNXZdVIADBcA/2rSQu0OpDKwwV4IrpMrDK1hX8ww0fnVQt3LJZ7V51B5ScGthXgxiPWliAAMZ5qrK6HT/i7UaI+FqbwfTgTFyJHHevV6LrGi120AtaZuA3H6V4C7ZtujF4HqyiCKqvaG/o0t37LXGVU3SWBgRzFYxY+q3XW9Y/D6zTW9RYbBS8u4Ee1eY6l/w90l/df6BqPwl486a9lGPs3auP0z4r1eiRZbeJM22UQPpivU6H4i0evEC4LVzkhjE/SKncanJ4XWabqfRbnhdW0l3Tk/K0FkP0YYpreotG00vDJO4d6+n+O/glbqfiLNxYKuJBFec6l8D9H6g1y/0zUv07UNnwyJtMfyx9qsp08qotavThxJtseO80jadFQbdyieQZq/X9G6p0FlXXaVjZB8upteZCT39qSzqFdT5wR6g1rUzGVkdckSJgEZqBIZXQlHQyrA5B4raANwIUN/aqDYuKCQs5MAGiS6q1pU6kD/0DEfWs27dJ3e1XawEXwxkMRVIwIPrXPhOho0OdUPNjacGupbFt9JqA/wAmJk1ytIJv57D9K6ihn011duDFXl4sVPZF0or5QNg9gPWk/Bo1wWrSW2NzAIEGrvD8KLRaTGcetHTbPxKjeCySWzxg1wbX2ek6HTIHW2rlu7iSCPQ9qJ0y+IVVyF7rFRbsMf5onFMlm6L7XWUQ8HDCtfSmZbZe2Nqk2+MZFAXEtXW3wVblSKW4y2GuXpUuYAWrLV0XLZubggHMnisisvb1BK2NMtsgzunmqyGv5BBJxz3rPf1Ktcm2MjB9Io29QVXcqfMefp/3rPKso2vv6ew9wKpTv5a5+nv/AIhnF91XBZfN+ddfRtaJPjWluW3gE8bc81tGk0aK0aGwY/mNsT+da4+K5V/rbarRqmitQoH/AFoJk+2KC9T1N2/mwEtquBumTW/XJo7Vi26Ois4g21Xv3rMDbdCqDB5hYpuLFWr67rxZhLNlWmVLAkfSPWqOpG9euBFuMhQeUrIEn19a26e2rXVFvVqpycxH3FC0LDdTB1l4hC0FgYBarqWOHd0mpvBU1OudiBkgAACR69prE+jVGKwpU8yMmvbva066mRZ3WiwBPfFee6pZtrr9TatgWgtyEj+UEA/1Nb49sXpxG0oLqLakRzM1AltXVYcEtkMcgVuKeGoWQfcjJNJ4kSP1rohB68VGKDa7NAQyQKAMDJb2gVo6ffXSa7xWRbv8Mgqy8mI747miPQ9BO7oWnBEnMR3yf3xXSlAjKxKntPrXntL199KluymgU20naA/eauPxM1xgrdMVobOy5n9QKxldNdobiisPyFZ9boz1DpOr0wYgukr7kGR+opLHWtHfQM//ACaD5UuNLTPeK0abqHTrd1Sep6RRPDXQKZYXuPBWVmxZuySScjbwa6SuXtB+Q3f9KW7oDZv3bVl7dy2LjMrIwIIJn+tWW7Ny3aC7CBkjvNdHP17D4CvbukazRGQ2mvb1H/oI/wDyprb1xStuxeAJJOw4+9ec+CtQdN8SXLDiF1lplknuq7h+o/WvYdSsl+nX1LFWtwy47gif0o1fquMkFdwOPSmXP2qq1et3UASTJjcRAmrlwszXNoCfNGKB4n0qzarRIpWADEHtVFc1M0TE4FHvQVQSInn2pWTgnkd6uJwfp2qszBiiFHGKh/apHFQ1QuYxmp9e1HvQ7xgxQSjQM96A9TQTmgcUYyYOKhx3z2oEiKHf9aYjvPFKR2FBBij6+9KO9EY7k0DRNAVJ96lBM0Ip+1LAyaABjJAJg0QewobfepbXMDkmg7PRPL09h3N0zR1d7xb5VflXE+tZejauNHqoIIDymMnt+/70a6yOfL1y+o6X/lep21WA2ldlLdjGa+edUveHZuuJS7eVBbEZ4AMfYfrX1PwhqHu2iu9XtlQCcGRBr5b1DSMyaB97qFZkfdyrL/2pjM9abloaL4K0VtEHjam+9wkDIiFAP3E/aufasmxpybjHxJ49DXoLOmTWdW6Po9qm1b0hvtbmFyCR/wDRRXBu3N9y5cPylyB7wa48pXSXtAA6tBkjNKlubgzBJgRQRSCSFwczQuvstknIAnHaanGLVWotPf6gmlUwFjdHbuTWq7Np96W920yF3flVHTrMA32BDHA+nrWw5ZB2YkH8v+1W3vGX0TQ2ynwn060cgug2+o3V9T0y+HYRJkhQJr5z06wosdF0k7DtUtPYhZP617zX69Ol9Iv6+4u8ae1u2j+Y9h9ya6F6jbdvW7FvxL123aQctcYKK8L1H476F8P/ABB1Dfe/EjULbfxLHnUQsRI74r598cdQ6nqOqnTdT1bvqI3vaRyEsyAQu08EAx/rXmNlsCQzKAZCs9X4p/X2e3/xS6NdXeLGo2nvsPFdroXxt0frmqOl0911ugSN6kD84r8+C3bYgkmexmmVFBJBeGOfPwfWp8assfqUNuEqykdjuFHa/pX5btg/yam4CO4MRV+n1mosHy9R1Vvd3t3CPzpJTp+ndr+lDa/oa/OFjq3WYjTdd6gAMwLzQPyNarfxJ8TWv+l8Sa8kcjx2aPsTTKnT9CZHIqTXwAfHHxfajb1++3/uQH9xWq1/xE+M7WD1q3AxNyzbx/8AQ0yq+7TUmvig/wCKPxbajdqdBcUd/Cmfyq+3/wAVPiwQfC6bdHoUIH7imVMfZJnvUmvkv/1XuuWYF/o2ickZ2Mwn35NW2/8AjTqEEX/h0N7pfI/+xNOzH1aak18yT/jXogv8fod+2e8Xp/8Asa2Wv+MnQnSbvTuoL67VVo/UVFfQgak14hP+LXwuxXf+NthhILWRH6Gtdj/iZ8I3yf8A4m1v/wB9lv6A0THrJozXnrPx18K3vk63p/8A5sMv7it1r4i6HeH8PrOhPsb6j9zRcrpzRmstvqGiuELa1umcngLdUz+tadren60TsRUoQw7GhJHaqGivK/Guk8K1pus2x5tIwS8RybTH9YMfma9TNU6rTWtbo72kvCbd9CjfQiKgXRX/AMTobF883LYJ+sVa4kT3Ga4nwdcuv0BNNe/62juPp7g91Yiu8FYiCKH2IMgMPrXzX4z6Kem9XGv06FdHrTD7RIS7kmR2BifrNfSUQosGsfV+m2erdMv6C8YW6sBhyp7H86sSvksEKPrRjaucd6rRNRZa9p767b2nco44yDBxTA7lzkUaQHaJogMxmZNDzEwAI/WmGMyZHFQQAx9KkQpJpgD9KIUiN2JopdjAiREdqhng1FYzABj1NHaScwZoBER6VDigZI5qEAigE4qZERjNEfr9KkSTNAqgk8z9ak+YDv70QInnNQrEGaBYgZxUj25phyP3odjGKAckHvRoDIzOPSjn6zQLH3n1otmBUioMd6CDMU3akUTFNn9aqIBNMAYGP1pR+dNIBzUUCMEHFNBJ7UpzxgTR5PNEHv25oEHNEfITHFQg0BzGPzoScnE1B2ojOBQQA5MZ9agntH3oDNSMVVFZ3ZiPah/MfamETUqIAH0FSTHPejG6O9DGRFFFfXv7V1OndYuWCtt7jKA2J4P1rmLgjGKmCplZ836VLNV7m3eDpuuMGssPlIwa8/1L4eO67qelnxl58Ac/af2rJ07qzaK5btOCdOGMMTMT7V6mxdtagJcVsHIIrHivEBYYqcMPmEZFA16nqvQRrwL2k2LqQchji5/avLFLqObV62bN0EhrdwQV/vW5dSwpzRAluYHtTbdqmSD9KRTjA5oidwOKgBJjn60VBk/SpEVRB95qTB5o4ihGDgH70A78UwNKB3GKnBoppyaM9uZpQYoqPLu3faaBzkVO2TQZgEwTzRnvFEGI+9SiCIoA4igmZA4n0pl7+ppTyKI+WI96KsUieBTAg5B7xVIaGmab+poiw/Nk81CMGkBIMc/1otkREUDqI9MijMiKUZMA59qkmeBNAwYgwDNETkn7GhJBMZFSJnMH96Bo8v1qHsIGfSoooMfMMHFFAr7iiF8lGIFRePb1oBEjNKR6U8wpxPpVe14yRHOKIAnOJphwZxTQN08TQ4JntRQHr2ojipMj3qLQTvRyG/rUWd3tM5od5HaiCTPejIIGPypQaK94oJ6fnTDuKA5Mn2ijmD6+lBIAgimXPPpRLC8JW3s2CCBxQHFBInv3pl7kNGMwKVfeoJ7496A2mezeF629y24iGtmDNej6T8WHeLHUiqhj5b7Yn2IiP1rzKqCAGnmabdOO470V9MsXVvWw6XFuKRIZTIIrNr+l6XqVpk1KEkjDqYZa8J07qGu6USNPdK2yfNbaCpk5Ir2PTfiPRa9tjsbN4R5GHP0PeoPOdQ+H9X05nYIb2nAw6jP3Fc07WI2sDiTX0sEk8R9a4vVPhfSa0te06ixfJmRwT9KK8YyjgmZ9qTZuuRMZrZrdFqunXTb1trYCfI6/KfoaoDCMcdpoEKeHcmZIzNKczRb+IJC74MGO1AAzt2kQZM1Ao5yaMwah/wAo5oAEOVIErRVgukEFu350L1jRdRQ2r9ksJ3RwWpZmfeoCxGMH1FQc3XdI1PiNdsxcsqo/hoSGSP3rnNY1Y3m1butgwN+GxxzXqLToubm8t6g05FreLtkCRiCKL68903p3+J6Lwb2mexqw52bTEDtPtXI1nSNTptcSTdS6pKA2DAMTMx3mvVW7eq0+p1FxNT4SMhFogCVqjVoNNZBvXmueOhYRMk1PtXFPVLqeH/iKlrjQu7J8o7109Prrd1XNkNuUwQRz9PasVtrnjpbe8TzI25+lUpo9ZptY+stX9y8G2VYED1yIrN4So6d261zzHkcZqxbd+whu6i29xf5dikiPeBXP6Jqen6Y3Tr9TqrmqPyNdQ7GM4HtXqNJe6no9P4y6djbKklEuSrr6fWsXgv8AHJ09tNZp7z29RbgDbsPzGkWxq7VvzABDghWma6n+IJ1K4ysq6fSsRPkl/wBKpvDTW7iWxeuOpEgxBrFmJeqxHWeUW1CDbyVGfpWdbxS+HbI3EkH0ro3bWkN17mlfdIJKtHlgetY7Fy1+C8SLV4sxBIg/eamMmuG3eVYJKAkqVxSFFVQ+YJgGpbWV2iI9u1E7RYW2z7juk44rnmIrfTqgZiwPsBFKulH8R2HliYZj29KtUm4WAuAEZA7mkIMFT3wa6TVxlVYJI/en+UAAkxyauTTi82xG2sBJxNVhVLMN0qDye9bhIZTJDASA3YVTuYMx9WJB474reLj2unm2bZKM3lb0JrGUjk4FWGAjObkkyCaDowYkHduM0U5++BVgjg80SRUiD0zQZJkcxzTDkmSCOIqsHaxAP2nms4YZfIWKeVmHJq78QC+5xt+grOZ37pEg5AogtuZ7vlgYnFMZala5vLMxiflParUvsFDLZDkNDBsRXPF194hmBOM09q6bbyz5bBLGnxWVrVzuAZQQzSCDxTvcUwqED/MKyltpx60fEg4is4aN2wtxLgQAuR5T+wmuetgXLZLsQ1tiCP3rpJDKQZmINV3JClQMEwa1LiseEA2nH51bYKo+5mAdiAuKJKADYgBJg45oR5t/GxgY9aes1qW8GtlXSY5NNb1BCOqD5v5p4rIb5uLei0yqFEbuGnHpSq7Jaa2wAV+CKmHiXbRt3TcuEMl8FVUfr+9KLIOmcj+EEJhyMR9+ar1TWOl6dLl3UXL17f8ALtEx2xW1FOosHK7ScoeRj/Wty2QmOZYuG6zW7cuwJG4DBq4qdPue4oc2zvgelaQzWy4XapMrgRWdrAdPDZ2RZyV7+xmt6iwuGCXUG3xACF7iox3c4PFU2Nx8qBvKIOfSrIKAnBj8qVdarVxUtlXgrEHcJnt3qi/ZSwl69pmNsxJVTifpTrtt6QM8g3FM+kk1nvORbe3tiRHPNSW70prXUrVwxcBEqIJwJ+tbIDpvTzKe/vXn2Aa4RAADR9Io29c2ju+KtxiLchlmBXoZsdjU29+muIuDtOSeKu1XU9Lf0Q0mhnUXLlpQ2wYTGc96y6bXNd0dq9f05UXRO6ex9q1i4HQbCpUj+UU6qysosbVCkye/aqltXbIZkliSTA/aa27N0x+tV7SCB/2qYrX0v4j1vTAAzsyBoZLpkjtz2r0/T/iTp2uBRmay88MhE/evGPb3IJHOJBqprflO2Oe9TFfVEvXLSBQVuWmWdsggiuH1L4O6J1O617R+J03UtndbyjH3FeX6f8RdQ6c1tWa4ykww3DacGPp2r0/T/ifR61hb1KHT3cYj+sxTuG/t5nqnQes9ETxNRaGo064GotEkH3gcVUdboNRo9ONPuF9f+qSRtI/vxX0i3fu21F2xc3J6AyPyrkdV+Guh9Yc3vw/4TWEz4qCQfYg4/KmrJr5/rG8XUb4IJgR2Ais6jmDPerNQdt9UJ4Ekiq8Gpx8ZrToQvjkGTjFdBmK6K6NwXcwA9awaExcO3AOM/wC/ett0xpbjdsfvTl4qvTi7ce4p85QAiOSKqsNbu3rivcNuG8xUZzU33LKM25lQjMHkVLAvbTdupstEkKrKQxP0rztz1vuaKw/l0jOojz3HYkfatTWrNpLd4lglvAJ+mP0rLpRasXT4jEWmOQOJq5//AIlrENy+hc/IN+F+wpreKWvOW8qr5jwRwKoJZna3JgHj3rbc0Vy3uKlSo4cNz9KyAbLjHbM8tNRLCHTu2UKge5ijatMgh1JE8D+9OGYjiBTqxVPNujtUTGpFteCqG2Bb5CzTi0LztfUlAfmDHGKxC8yAqoBBMw3Y0z3ylsFxE4MYzW9UhTpzaViEl1yp8Q8z2zNC3c09t5AbzrtjOKL6S3cbecNEqAMCqr2hs6JLeq1F4777gFfYenes1FfhXLd1kBcLMkgYarbmnFyHBa24j5eZq9LqDViwpBXbMn+bFaktWrtolLQ3H0pE0zXtIGRwLxQMA7NJg1w+solzrD3bflW6AwH2j+lehS5avaa3p2cKwWGRsQa5nWrAOgt3NMykWXYtKmWxiK68b2nJ5y65BIwSpigCyxwCwkQJinvIzwBie4FIUCOGE+hM/pW2CKCLZkySTwIp1bzQVmfypIJXPbjNPbP6VsOsDExQLkmJBWewqGNv05mgFAGMCaCQisCQCPWqwo27ZA9StR3IumSTMYqByRnvzQ0pEADexHoWNMb90XRc8ciDOIApCecjjvScg9wcQaDo6HX3rOqsau48nSPuBzkGJ/SvrWpVXcqYK3Fn8xP9a+NWwr6Am4cFoJ9ga+qdE1Z6h8NdN1xIJeyFP1Xyn9qNWbHHW14LukEFHIMjvVqv5Jnk03UrZsdRc52XQGEGqkOCKxVniwMRieaUoxaQ/HaOanFMcrQJHOagFShQGBxxSkYIpgDigQZ5mgqOO9EjFBxA9aM1QsCKGBTUFj1qBCPfFSKeJnNCqgDmp3zxU/rUoA3EUhMSTTsM+tKaBcyKMYoZ71JgUBJqD25oHNMo5iiiM0e3ehAAo80QtFPKd3pmgfUUCTsb6UhQ6MxW1dX/ADEj7gKf710AZrl9NO0bj8oYT9a6kRgc1141yo2yFvKTkSJrwPX9Iqa7qFnE2Lvi2+Y8yhjx617ogh+eK878W6ZD1LTXWJ2aqwysAO6wB+hrUZrz/wAKnwurW9RdaTqrLhBHEGB/WsHUdKNP1TV2R8g1DBQfz/rW3pt5bXUtAbn8MW22EemIiquv2nX4k1HO2UfHuB/aufJ0jEFKrEyB6Csmsl9unkS7D6itrxLEkwg3NHaqumW7d7U3dS6nL/w57c1idRd1oIthgqA7UAUfQYq1LL39TYsJi5cuKo9iTiq2tQxzInFdf4U051HxNolMsEfxTPokGsT1mTt9L6fbW/8AFBthR4entwPuY/pXoerEX9f0bQlSfH1L3ngSNiI3P3ZfvXE+E7fj6zW6uCQbhSR/6SI/cmqPijqjaHVfEevt7g3TOlWtIIPD3mncPpI/Ku8mmdPj/Wepr1Lq+r1xZi+q1F26Vn5Axwv+/QVi3K2JrVpNKht+IRKhzH/qH+zV9vT7VMW9qnuY/wC9bjn505y7mBKNug5pl3jBtMB/mnFaxpiWl70e22f1mrVtgKVjcDgg96HyYBuC7lRmzwoow5MFBPcE5raNNaCBVJDAkyW59o9qZbSb/NbQZyQok1U3XPFuCxyPdSacKrbQRIwM0+z+ITEcg0B6CjWlUvt25EcCasFxpIksPU5obeAOe9FQPrVTS95WBPeM1bbVMTCk5k0sTiJM4zFWgiYMmBxQ0RbYAOmoQAk4LdqdQN203bc/+4ZqllEgqTA7f6VULhICm2Rn0nFRddAae687WtsO0GgumZJBAWc4xWEc4kDvDRV/j3SQTqH+gbmitlpT4YRl3RiYpLunsceCgJ7laoS6TM7iymAxY4p/EuMPOdx4mpjWq3s21MeGjYnP+lKNNYMnw4/+aMVd4dxzKiT7mKhtXgCSk/8AtIpkZ0gt21BRTcg9t9WWhfsnda1b2vcZP50FR2IVLbM0nC5qCy4I3rHeN1PjD5Vv0/XfiCwx/D9d1qqO/jMQR9K6Nr41+KUfcvWr7YiH2n+hrgAAoRkTTyeQQM+gqfGNS16vS/8AEr4nttt1F7xF/wA2y2P6V1LP/FHqlq5tv6RGA5bw8/uK8DmJIGfbmtelXe5ViYYzPMVLxhLr0174pvvrL2s0fXb/AExdQ++7YTSFl3wAW5MTArbY+KuqC2xt/E3T9WHEeHqt9g/UMCCPrNeW09oPeNhiCLikQeCKzHTre05V0/iacGVOcAcR9Kz8Y1uPovQP+IqBbmn6rbsgWQqrd0l83twjvuJY+syZn1mva9P6poeq6cX9DqUvIfQwR9RzXwKzb03iq120HtnkD0q/pnVOodA1Q1fTtWyoXja+cTwfWPf9pp8M8P8A6e++POkfhOqWus2QdmpAtXR/KHkBT7SP2rzibZGJz619Es39J8b/AAreRWAZxscDBt3Vz+8favnVgMDctXbJtXbTFHQ9iOaMzroTgiYwewzTqNwOOPap4bFxtbJq1VAbYoJjk8VFhNphmGRHaiu3bk55z+1NLAkbCoH60NsOTyaLFfeg08UWbdbKzK+lLMigAOBM/lUnIg96PbnigBFBBIPaKbtJoKJ+k/WiZ4j2oJGJoVAfLnOYqEycxQAd6ESCPQUwnafrQIigUe9HhqmYB96g8zUEjE0vcEetGY4qA0BEmY5GaC4MmpUFAQT3qH3ocfeiBAY+3FEQHO2mAx6UmPU0/cbT96Ak4wag+gpQcxR4M0UcyRijwZFDk4xUMxjtREA9KPAj35oAiAARn0qASPpRTCQJ7dqgxmgCZx25okzyQTwKAg57UIqD1okgAxQLNEHETNQZqGgMAiD3rX07qFzpt+3l3sA5tgzH0rITIxihsBAmZGZFFlez0XU9N1FGexKMmWRjmJ5p9f0zTdYTdqlC3VG23eGCPrXkLGov6a94mnuFcQwH8w9K9L0/qa61v4ikYncIgH0IrnZi7rzGo0mo0d02dSjA52seHA9KrIEwogV7m/p7es0z6a8qujCFeMofUGvI9Q6ZrOlgG4geyW8t1DiPetS6mMgUwccUvIMfpTyBMk0uSDJNaRJwINA88CooJ7A/WpE5FFQTHOaneIFQekVB3oifyzS8ZpzPh+me1QDHGRRUOVEDPeiCe5gUSIH0oD5OT6UDIAxgcjNEDaTB557UgLLBEg00z6RQECWGaJ9KAbzdqMzJ5+lEALiZpgYjPFQGARn6VJEzEUBBkmeDRMYIikHPemkkQKBkJWTkelOuINIGIkHt3oofegYScROaAyDRGDzQWdpJgUFi4HAqAZJpVyvNMJHbNFEyYioZIie9FckCpJHI+k1ELysfqDUIHhknigswMj7U8Su2JE5opIgUotk22k5OIFWEACoANsCKoqtxctBgHWP5WEEU/YiTRBxxilAzHc0EUweZz3onkmoy7R7HFA/LHH0oiYzUyScSI9YqAe9T1oDNHtilyT5cmmAMxHHrQQiTxTAiMmhEtH71O396A/Y1BPvQUmeeKYHM0BWZqZ9KHfiiCYAjvQMp9YoG2GbcDB5Bip7DmpxiorsdK+JNXpGNq+rX7AjzM0sPpXrdD1HTdQtb9NdDgcgYI+or54rMuLagTzAmabTXL+kYPprrWn77cT9apH0a/p7OqtmzqLSXUPKsJFeY6n8KOpbUaBwwH/kMO3se9WdK+LFe6um6ihtOcC8o8h+vcV6W1ct3huRgykSGHBqLr5qzGyzWXTw7imGSIIPvTbd8xg+9fQOodJ03UUi+nmiA6mCK8jruha/pzO6W31VqJL2xJGe4/tNBySIciOOaW5bBIY7p45xVxAfIYSfU0r2zt2tI7yKgznyiSPzp0jJnHtTnYFEgEd5HNIfn8i7RFRU3GCJqDJwQCKLJwaQwH5qi9LYa2S3EQfrVF/S3biKdPcCFDgMcEUy4kHIOfpRDMnHE/Wousup0t+7YOzwfHVgykzn1zV16/cuai3p7yltloFp7+1aEbeWNwDJEEVR+HdL/AOIW9gYa2OSPrUsWOZ1HRak+e1aa7pl80BDuSORWK91DWabSq2m1V+zbWcAkKT6TXdXq7Wby2LalDyd3oe9Lq+oWrgVNRphqUY8CBJqd+Kz6e90zUam3ptZvBc/9RjjjJo6nR2tLdRk1lq4D/wBMI8lfrWY6O/aBL6UDcvKlYE/euXcv3NER4hAYnbgCazZ+k3p2F1DLu4O4EfLmqFtW7dvZaQBfSs9rX6e6oRbm52GJ9aulvkI245rneNjBxYusdyW98dwRQBIbbcRlaYgitWit6i+5tacC2xXFy4CFY9hP2rr3OmXtXpbaX7ln8SMFbI3Kx7Ak5/KmQkuvMbnsWyzMSwOIx3oW7zs2SSzHFW63Q9S0V7wtbo2tkEqGU7g30HNU2rVm9pvEPm83zDirZ01lbLpuabTm4sq8gGBE1mNwFJjHGKs1ls/hrd1m3EMB9JqjKoB2kmKnFld41x1CncyehJgfapmNxGKoyCM4B4qr8Qtm6yM5IJmJ4mtYa1fKu4SQDSG4dxP2qC7gbQDnJPpSzkmJx6VMFkyPeix8kAAxySM1XnbViuqDbyZ5jFCM9xmFwjyndxijatPasMjkOWO6fT2qxkypKg7eCe1WLtLZHb7VSyEtrBBLGRxRS3tJa4ASDgRTsFLkftii5Ik8EetZZKWBzjHalUiSDnFCSAO/bNQGRgcnPvVFltwGkEyRQZXZ4UAx2mKVYwYYmeBV1pTuYk88AnimfaxUbS27u0AkDOe1U3LF69fRlUhNxJhjBH0rUAQxYEmTMmrNrElhk96kMYLgZmFrgTmefpWZy5cjcSq8A5iupftvcB25ggj8s1kfR3bkqisH5M1uUsZTaP4lL0K0QDJk49K0aZhpdU+peY2MsSRz7Ut1SiAMsdpnvVT6jcF8La6gQecmr6zY0PcIC7SWUrOeaMNcIAySMCs1u8SSHAA7EHA+tad6lsMhPPlNTxlDZGnYhSsnLFTINZ7rG2PMzHccLWjfZDNcvucCDEZo2LiQSHgkwIqSrhGVlU27iH3FI5AYScDM0732vNCqfDU7WY+tUXzKnIEHtWpe1+mFjDEswLE57A0osJetslzIOME4FXiwQhcAiZIk80Es32AvMj21ABAAw1dtmJ67elv7dNbXcBtQLsA9B2qs2xnwkFoz2FZ0iQgBkcD2FXLd2LDSZMwK4299NSodUNOn/NsJ9UEmr1i6ivbO5WAP2rOGDDdeRfaRNV+B/F8axc8Ej0PNdOPP9mNZt9lx383elUQTgZEcUg1F5CEvWgw7Ogq9IuoGUgieI71uWVntQyBhBGKrbTuqAqxbYZBIk1pKiDjjBNAg8Kaq6fR9c13Trge2S4kEqxkfYGvUdP8AirR6sm1fDLcERtSJn64rzKtbTTNZ1Gjm6xm3ccQRWVrD72e1cKN9MGs4S/pkvndezJAA5qsGBxzimuidU/b9aEDbE98UnitGgP8AFucQAI9ya3XlP4VVJjddE/kaxaBZu3SDhVAg5ya1a27ctaDfay3iiMT/AL71nn4sZwty/cVVtsQrEE8itqdPuM1rUXtWSymUt/5apt6d7+luWbboNzeZpOTVun0QsW1W29vx2xtZoH2rzus6S4PFdUS2zweFUkzTJZ1CZtW2QzAmAattae5aJLOtq7Pk83NLav3bmuIvXIESQBj7VVkOAbZ8xcnvJoORdEGI9xV93Rm2jG7qBvJ8iiJNZQdx2GQe9Q9ZQbtpwlxjmfcEVY10+DtAySINPqY8RD3AM/7/ADql7oEyflzUxDs4OfSkt2BqLq2922DMntU8C+ty+Gtjw7e1twPE1q09gDTNqGYjsSeBVRU6XtPeiRzlxJEVVfuDUQHk7WwSOK0Ldt6q4yguLMCFGJI96l7p42DwytmTySTPtV6PWPSPfsXLbswLAnzET5eK69i+RuNuB7ntWZtM7KtuzJuzj39qRLOqCA7CoMTLAVLGVt4oxuuuqTxWGMxtP1rL1JjqelC3+J23bcbjbkA/34rpjp93Svaeyli9dRtxF4EK3tArT1Nk6notVav6S3ZCqDstNEH2MYrUOTxRLCP4rOo471WSTMmT2xFWOVQOQVVVAODxVVwoLvhqTJEwTXWMFyM8/WrAAThiuKrTzDP51YkE5HBHeugkjdtEn1ng0Z3KOJHEVFMmO/7UFAbgx24ojPcJN2ZyO/tRzGNvH51Uzku0TIPBq3AMTg4miwrcACl3R2/0pmyBk/eqnBKwMme9BZpFe9bcxKq+0LH0n96+g/8ADvU+J8Parp5Pm0l/cqn/ACt/rXhumrt06p/nckn+v7V6X4F1J03xK+mIhdZb25xJBn+n61fpqPT9YQGwrmJkAn2rnqscV3OoacXtLdt7ZYfLPrXBQMV8wjFYqcVpEUQMTP2pQDTTBrLSEQIkzSR7zTGT3ihGOaqIeM0kmJnmnxHc0rHGKKqIPuaEU7HAyftSc1ROeDFQGCKkVMRUQZke9L3oigZqgAR6feoB7zQz3NHn+9FTGBQIwcUR3zNTPFEVxzzzQimIM0pEGZoD2qKY96AM0eDQFc4z60cRFAQTzH0o8D1oqYFV3H22iZ57GrGjaZwaqugeEe8ZpGaq03lJZw3hwc9prqo4a2jgzuUZrj6zU39X+Du2k3aLwwqeGCdrjkn0/wBK6OkM2ykfLmuk6YWsT4k8iud8UWTe6Hbvqvn0d4ODPYkA10GID7ScxMU1ywms0d/S3Adl1Cp21qMV86vjw+pWrpzOoH71s+KFK69LqqNtyPP3MA4n8qx6m2w01u4w/iI4FwH/ADDH9K0/EN63cfRW1dWfZ4h2niQAP61jl63PHC1Txp7gViS8KI9Zrbp7J0+jsqzAtEkRwT2rFb09zV9Y8FCSlt98xuCxn+ldQnkcZiK58rnTcUOCgz9Zr0HwQg/G6rVnmxYP2n/tXGuruTkYr0HwrZNr4Z6hqoO+9cS0gj5owSPzq8Z2zmPpPwZYK9KRog3vMR7zNeD+OOrMei9Ubxtn+J9YdAw4e1ZWAPzCV9L6Rs0HS0usf4dm01xj6AD/AEr4h8V6u6OkdC0L2/EJ09y/7lrtw+n/ALBXSepfcZra+F0nRmADcBb7UBI4OKs60fA1WltrDeEmyOB3/tWZNQblm65tx4QBO30NajlVqmCGUzRQdxyOJqpLwgQO/emF9UjfuO7jitJgqglWJmDNWLBeTBAzikt3UvI7CRs+bcOKQ3bQVlZiFYEeUZNFjMwiS3JJJFAREilBzmmtiSxHA/etYWoQTMYpgCBM/WouSe1ETGQYmiSiFJNQSMcfWioKuFLj1mmCTjsaRChm/mg5xFEKrXl3gEfWhENk+Wm59auE0TaABABx25omyvlgnETTKpVS24/SnX3qY1KluwgWFB95NTwC4guI7iOau07AJcBOZEYowo5mDUNKVPYR7UyvcQSrBTzB71BgSKEbiCfvTC1o8d7i+by+q9qVVtMSCGx3pV475p1XybiCZqYorprRcEIFUE4A5q1dJpwT5MH0xFQzs96ZGJEcVBW+lVv+nuGOOaI05U5bOIIxFXoCBPanU96G4us6Nr7A2RsvKBB3d/ar72idNQusZCqX/wCG8cbxiD6E1XYZ7bB1JUzgjt716bR6G5rtFd08R44BDc7X9RWOVxuW48dZ6dNt0KspTk898Up048BrTpPiAiHMZrvNpLth7jwdyCGkAA+8TV/X+kro2svcUEtaW5juCYFbnaW4X/ht1dundW/A3Dttagm1dB/luco33kjNdP4v6Z/h/wARm+o22OoecwOLgAB/afvXlrNg6X4otr57aa9BY8Qn5LgHlie8gDPrX0fqKf8AiT4Mta67aK6qwviFAMq6yHH71zrd/bxQtP4igET6irDb8FtoYsScsea12bJVFYMrO/yxVOoa1bGwea5MsaiqiFFpjclrhI2kHAHvVDFi59KDHxFYBgJx9KiqQIBn70ACyOAKDAgf2okyvlzmowkDifaiFIJHIoAdz+VGahA29qAjE+1HBE1WPX09aYg7RH50VBgxE96B+lNJnmlBzzQTMRRPFTvU7UAP14qduZqbTEnioZigU8QKg+XIn61In7USPegFAcZNEjnOKEjie9EEYz2piJWO/wBaWJWP1oj5TP6UUV49qkiKE4iZqHtRBAyI9aJmJEYNBZmSfyqcCqorntR7RQ9qg5J/WogwIEY+lEfLFCOaJEDGaKkdz9qEZn9qkcmpwZ7iiGX9Kg5/tU/Y+tDvQHgZJzRM7Y7UJxyaJ4AooRFQHEjn3o/U96Ee9A4aAYFSzcuWLniWbhRvzH5UsTiaOezRFB6LQfE1s2kTXAI64Zghz6H0ravXOjXg9l9ULltxDB0IXNeRkle35UQRAJANY+K61dU6foNL/G6ZrUv2D/5e+WUn+lYRxR2dzk8/ShFaiIMAx3oxgigJjimGOSKoERHtQp45IgfWqzJPagPKgzQjzf1pjwsdqHqf0oqZ20w+UY+tKZiKgJg0QeWGe9Hg+tRVzwc8VCPNzQQfNOOYFMOKRTPPY03AmghB2niaYSYNIplSI5p1B25oCKAOJNEE1OBNA9sMQYHHJqTt7frVceQMRTdqC0uXA8u2BEClAIBEHPJ9aAbzCeIo7ztYevvQMp3Uy4Pm4pB8sdzTLJER2opiQTjih6xSqYJHpTeh9KIglRMc0yt9v60oEmKhaEZzwBNFNE8x9aI+UT65FBG3gHmR6RUBMDnnMnmoJBAI4qZnP60WkicilzuEnj2oIxiAaWJWO/70xiCTMUheIImBmqGA/WoeDUVs7hxREnkmgAA9Jmjx/elXsOwNMWM4+9EQnzA/vRORgUoOe33oiipkSJkU0cmfypTEGPSiDAiiGBz3oj17UBABIPPNNn7UAEzUJ9KK5Bx9M0AIaYyKAqTIxNQjHegczRoDIYFWzWvQdY1vSk/5dmvJMmy58p9eeKxQZmeTwTTBthkcjgCg910zr+h6kQlu74d6J8K5hj9PWupIn3r5gIVzc3FGGQy813el/FGo0pWx1BfHtgwt0YYfX1orrdS+GNLq2e9ph4GobMgnaftXltVpdXorgs62yyNna4B2EfWvf6TWWNbZ8XT3VdT6Ub+ltamy1vUWrd1W5V1BH61F185CoGkCfWc0Ng3TEZnmvQdR+Ertpzd0FwukQbLEAj6GuDtuC49trZDWzDD0NBSwbgihtg5HNXsguwm5lMjK1XLFSxUxUFRUmSOB7VAZp4IQkggzgH0pWkfyge9FPOMVEaJwKSWxMH9qhPmmAJqC10tXSN9pXI4xxWY6YHVXWA2W1P8ADgcCrgCGnn9KsVz4cELjFFYNQLiN/AubSP8APWK9ptNe0q2rmoDsTna0Ek+ldS70+1qrLgXWRyZJGZ9q5Op6S1u7ZYkobbTKzurFlVVrPh7ptix4w6oRC7hYCgtx3Nc3TXdbcvpft27txEuAt4kQVH68V6E6VXcKdxYndn+arLqNfxcuFcQSAJik/pjJp+rG9cOnS5t2EqkpIMe47e+K16XqN7p2qVtSxa2nmXYJBJ7+9ec6n0zV9Ospcs3fGVm+ayplD6EV09H8T3bWiWzqrN03lJUquJHvNS8J9K9DZ69przNdvWrrq3yEeXafXM1yL7aXx7nhKDbJwT5QKru6l7une5o/ALFTttu+R7Y71ju3lsWg11Hnlgvmj1rFlKtG1oU3E2jkTP6UjW9xAUiJyaqW9auWBdSZ3cMIx61vsadbhXe4W0oDOSYye1GGZVDwMMfcUxRltuEALe2K1eDbthVtXFKR2EQap2W03A5LYkVLqYoFqRLDJ/SgdM63AAVbd8sGr9gR9pbI9aoKXEuks+5Zx7UlQoBDERUhpyYH1py+44URSfeRWlOOOc+lSTPOJ70P5cH2waZD5RMTg5oI2R71BIipkmKHDY4NRCBW+g75q61fKI9vap3GATyKQEkelArJBJoAkJ5TOPenYlB6CcwJqq+uVAkqREVIYAArEDvWt6Gkpbt6fxBqUvMTGwSIH9/71FvCDBM/5SKzEMPlBz6VYiqpnzGcZNYos8Y/zD8qVrrrncRHoKUEleI+oohcfWoapYBpEeWqTpBvXbFtQMrBz71strJOY2xxTMkgzmRitSo5bWLu10ZwPPKlROPeqwg8HyXBI+8/WugwAJiQfQ0jksIYSPetaYwLdZgEuABxjcDg1pRfDAOT5cfU1T4ZLuo4GVJpjdvMQMADvFWxKNpWRLqcF4yOxo3LFy2qKCC5EkMIgdqhuAysHPftTLcZzLOzQIE5xQIdMoDAuWkdhAFXNccniMACkAlh781cy43YMegrKKCXQklxsiM81cupN1VUoFSSNxltsd4pQGZYOZ5qu5vU+G07TwQuPrWthjfe6bftSbZ8ZVTdkQZ7wPSqLZIkypUxiK03erX9UbLeS14SlfIgG48kmOf6Cs97UMozZVSe4EA+9F+l/NpvQRNUeGpYkNsY9x2o7gUDAmCcAHmgGEkjv3mpuNasXUvbBt3WZwT8ygYqzet9x4bgEQVkEQZxWQsCQw7jJApwAYZTB7Qa6cef7TI6Wv1uq13heOwItYAA/rWPbn3oLfuLuFxN4nB3Var2rgksEAGSWArrLKz45LyNVcU9oz9hQAj1BqEE33aTtgAe9RYkHJgRJrM8aa+nRvur61tvWS+mQh1RUYsxJ4j/AL1k6csm88jy7au1jWvw1hbquVLt8pjOOazz8UzuRaCowg4G009tb4SAtpzwGcTA+tZ2uLuYWrRFoDy3ACRNb7GbKAq4Lclh61wldOJLdp1YC7e8QdpEBT7Vrs6axbs+e6rPk7mX5KIt+E25dxgckisequOP4SMIIljg/aq1pzqNLl7l13c4D8/aqrLLsu3Gbz7sAHP3q7Trb/DBSqEuIYRniprG06aXw9MV8pUuQBzx/WsoyXGmDVOwOxBPODTNd3BvKTs/WkLbrRuWvMxHlk4pA7ai+xdXMKxhh6wcftVbsyRtLiOQDj8qsRSFG7B79qa7a2bW3wG49qjOM8PbgKSCpkd4pw9y5qTdvXnc8D0qhrwIBMh54q1FusFa2Nx5AnmrFjUuqdWF21de3dQ4Pce4q13d3tk6u45uwWDH5ft2qhgUtsQhB7AiCautqoti47BXYD5u1JqrTcIv3HV3cIBJLGT7UEt3bjC6bLBbpI3TwPU0VV2ti1ZZGlhu8hn3rP8AizqXOhDNbUAw26B963jNnTzWouAfiEEQWOB+ddJXtvoXskN4jwdyKJQz69qwPoVso9y6z+a4QYI5Jo3zfTTogZlsv7cn6/at1y5RUrKqjIB4zV1sgqzBpOAPQ1jliIBBgmTHNadMQ1loj5o+ldNU4gQCYA/WmssBuNwxAkiOaSQQd3A9RTQuzOAe+e1UkYrChrYkZIz71d9y3tNemv8AwXorVwqOpatTAJXYsgketUj4Oubiq6/YpyBdteb8xU+UakeeIkAlYziaS4pgQx54r0dz4N1aCbWv010jIU7hNczX9H1XTlW/qWteGzR5Gkz/AEHFNjNinQYKgmCJz+1a9LqX6f1bSa5XYGzdUiBwCYP6E1ytLdJ1NskkSIwcVu1dvfYZTgc1pZ+317U2x4rjsQSPevMt5L92z/8AKn2/1rs9J1f43oPT9Wboa5dsgk8SRzXM6vbNnqfiQAL6Aj6jH7RWKeclY4qcGKVWxjvRBPc1lsaEmjn1FTtVRXDbjFSCMFgZoyKAMZFEKRjJpYEU5pCKKE9qPb9KkY96FUTPpUIg1M1KgWc1M/Wp3waG2T71UMM1DHfIqDFKRQQgx7ikmR60/GKBA59aBBzUIzUNA0DY9agnsMUJo8DnBoI+BxSMxMCDAGaL8qZzSb9zEKwwYxViMmnW907xLSXN2juEbUIJKt3+n9a26W8PxpRWyyxgc1Te3Cy8GIzWe3dKPuk/arrDoFtvUuTHGD3iuhbMMGBiDMVx/EG5XLCSQwPrXTS/ZZiqX7c+m4TW5Us6eU69o/w3V9VZKgJqUGoSOx7/AKj9a8+LoTTNqLrE+WM+h4Fe5+KdILmg0+uC+IdNc2XQOTbYGa8F1RbtnR+AoZXe5lOSRnFL2nGul8MaMD4f6nroa5qbvktqDMAZnHv6+nvWdcrLbgGz+tdv4OJt6DUaV025Ej07H9DXGt2Lti9f0bqd+mMH3ByP0rlymum9g7brW2YIGK9n0DTFfhrpVpR/1rjXmH3/ANBXh73lVjPoRX03Q6dbWr0GkQbV0+nXy+5gx+9XjCvR/EOo/wAN+BuqORn8L4ePW4dv/wBkK+P/ABTaVvi+zprTEppk09hZPGy2hP6k19X+OnNv4YtaTka3X2LD/QHcf/pa+O3NUNd8aajVKNytqXYEf5FkD9IrpxjH2bqCfidddubciBBwYA7TWYadwXALKLgAfaZwDNbbhljPcxUW3Na8cYy+ADKhio9TmlfTYLBiI4A4Ymt2wL9/elECcA1Y1rJaXU27N61tBS6AGxJH0pPw5W0iyF2kzIgmTXQiT/eoVIJDDnBBFXUvjnGxcACnaW9A2KXayLBEZrqeErRuUH2jiq9RpUuYIKzyQPaKussAmAR3psBdpxRZNkLM5j7VFACNBz7VSUFYljk9vvRMzj70yzJ3CPtR2bhK/vV6WCgDpJGJj60VAFRF2rsmQTMH9f2ogbVz+lTFPEqIgetS0m9iOwHIoxJMfpxVttCq7pUgjj0olqIPL82KYrOe/pRG0GJHFMFgTUCBfJDEigmPKSCf1p48hg/SlQCCw4GTTF1aAxAA9e9WWvKYZZBMUWsXMKsCDkHvQSWbakseSFBJqYQ+GdQJ5jIpihRmQwWHpRsWLr3V8h2oZYkx9P1prtkrfKxJPeopUkAxitIRWaZ4/lqq2jgHy/l3q9LTNgKZOKC5bFw2yyAuvcgcV2+gdQuaDU2fxDeLp924QM7h6fauZYF2w0rgDgT3+neu5d8e/o7bfwww8qwoWPyrNm9Nbj0et6JafqXiKge3q0AWBlYGZ9cGcelZtR0e/wBQ6T06U/jWQ1m4biGSMxI9Md/Wu90LaenIrDz2nIIPKt3/AH/Wug9lXRkyobupg1iXOmrx3uPlnXek3b3RrVnRq51OmvHUNcHG4dv9B6V7X4Te5qdAdYVHga1EvQOFuERcEdhIrq6bpek0qlbdoGTJLAEmuH1H4j0ug1F3p+htEPo9t64tsKAU3efEyeScA555p63PMrjdac9P6lqNBppTb/EBInytnH7V58lcmSSTP3r1nx5poTSdTsCVci1cdfQ5U/v+deQXaQGUyKYkvQQ3cQKDIynMQacgbCGIg4pDbg7i+7sJMmhEGBih8vfP1oxiaUQ0EZoJtM0ImmIqACc1AoGDQifvRGZmoQRFAJ7VMzUAOZpjJ9B2oqVPoPrUBPHepH9+aAn5QBStJim7HigJYA9qAARPrQ/mGfrTk4pYkSaBTJ47mpJKg/vTAR2mhmYPagHA5mpxGRz+dHbiB3qEyQKCRQInFE8GBmgCY4ohgMRPFT0OfvQHpUFFEDJyB35qLzHeiMZxigBB5og57GKhGOai4k1BJPNAeYoxmaAXuRzRz6fegn+5qetHuD+lAmScUVO39KPEGgB2onIjFEQ/WiAZPtQjygYo8kZ+9FQYM03fH6UME4qD60E571JJE9qgJz+00Rx2mghGZnioQTj2/KpniKh44mgAGKBkDECiQR6/Sjwvv7GgAB2+sUvB45px8oEUpGBQDnEUYjE/TFOfJ7RSqTHmPNABlZqLIFDtRmBFAMIZApsgzQjcpIFE5+9AO4nIpuVApROSc4x7UyCVH5c0UOBFEEkfShANReDBoh1EknvFT2GRQEg0RMn86Ax5SIkUYM+tTft5EzxUmQO/tQECB/epBmanIj0qEe3FAwPlkfnRDGJ3ZpBPANEUU6HJzg80RJbJ70BiiDBEZoggzNGJBnilAOwnnNOrDaZkGaCKqgYpRMyfrHpRggAkc96gophntNBRz7VBzM+9FSGBwRRB2djgjsRQXBMcH2osQpqIJABMn6UVCMkHuOaSOYNWRJilgCZAP2oFAImR95qRHYTUYc+/NQL5Qc0CyZImj96MCTNQCQCD9qIgJ4JMGisxnFAz/wB6InigIqTigT2xioCYmgYHHFMBgUgM1AcSRNA3r9amCKGYkCm4OVPHrQQiCKm0ExzR7TEUJG4UEBDMFIMesYp2Mgg8fSkAE9pqDJoLtNqNR0+4buku7GIAK8hh6RXqul/FWn1TrY1StYuHG9sKT9a8gJgER7VGJ5P6UV9OUhlxwe/rWHqPR9J1G23iWwlwiBeUDcPvXj+l9a1/TXW2jm9pxnw7jfpPavY9M6tp+p2A9ksjESbb/MtQ15LXdC1fT7odwLunPNxJMR6jkftXOUIGMEmTxNfSmRXUqwkMIIrhdV+GLOp3X9GfBvmMH5T/AGorx4tlUhn3EdyKgIBIImtOq017RHZq7LWbh9eCPY1S6rg4yP0oKShZe/2oEDjgjtVsADAx2oXGkDykR39agVPMxXuBTMNpCkg96qiLhkyOQRTlpXbGJmaKfdsYbAMjOJpwocb7ssJggRVKmJkTRBMmO/NQVXbF1LoawN7dgwmuQ9+L9152XjlhHHtXeDlCxBJk96l2zZ1h26m2jJjgQT96mNay6a9p/wAOxu+GjEGRc7mMVyH0fS33qEAvYyjyZPv9Kv1nSTo5BZr9l2bYCvmC8x71gvdU1Noqg08IyyA6QRFSSiWUJVvFtG1dVyI3cjtV7JdCi74W5VPBEsfoKy2+pab5rsl5iEIYVfc111Sj27BNplmf5lz3rNljPdBdJeC3lRJG0eEJzPof0p7Y1Fu0LVy2pG7K8sDVo17XQNosqYwEwfvVmjtX9ZfcBlDBCVZjGZxFSS/ZFr2LZUDxGSD2aB6Vl1OnvC5Nr+Is7cGIobrtlvMht3EPmBGQa0IzX0Xa0AmTTGnPGnuI4tOHDO4krnn3Far+6yVU2bjq5+YCAK13XCvtQQO+az39Q0NZZwAwlRWazip0AQsBwKoMlgZHoK2ae1vtMHJdlGadbYNwWQso/YVnUZkVQrMxwByKUZbiatuWnVWto55iD6UjWtlsHdJ3RAPatSqTcA1KDJI3frRFrxWCszL/AO3FMyJbVUS3DKSSxyTVQACf+00STGQfSSMUbbKxJzj2oswjbJ5mgl2y2oVUtsi7cy3c96a4hDruBIMA01gbtyiN3zCasQkjNRfpna2Qp2ZjuaieRCIJMzFaG8FLflYlyeKoMbpGKiYaLdzyzMehyKmwqs4gGMnNKsTKhS1U+O12AY8uMUxFweeO/NJcYsIPEUFuLtgCT+1AnI4zUkTDhVCQTn1j+tVG2zHyuABxOTVyiUI7UxTaAAsQOKqqbdnwlR3tgq0wD7RWV7NlQ4JMzPsO9bDx71WltBcLsNwA49asqOedvhi7vlfE2QPpNNbt3TeSVZBM5HIrVq1RvD8MMJPB4HvPrVdtmVlUsYXvNdJekiDDEKNx9Kv2sLJESRmKyqVN4s7Kg/8AUQBmrRqC1nyOjrxWbAVBklVJExg8VYSy4Ux6UFuKgJtgEk5J/aih3vuJzPA7VDBFhVfzr5hNW3hNrayb1BwsTU8QjAUMT61W7vdKbl2gcwam1YubS27fyQSMRGPtVN5HBCgbW/8AUO1awyETbBgevena0rIZcSBwR+1Pkrk7SymIMSTToCoxJn24q+9aW3ZDBvMxgLFUCbVghyFyS2f9+1a9SmNwDEDFMyqSGCgYzFUqQIYZHP1q+z51YzkYHpNXxJ6xGBgE0gGKZ4ApVcCOxniu0WtXTt228pmGbn0AFbLumbU2LRLlURiwIjOI71l6crMl4n/NH3xWzVNt0Ni3JA3GfYds1nn4XounuLYRbVoHB3Fverbmse3p1uuVdy+FHpWFDJyI9KtvLFtXIGTj615ZcalbNRqLFzcLiXSpIMKYrM960zBbVooqiOZmhP8Aywvu0gnbHvQLSwaQavyXWi26WlZs72BAj1rLc2Wg26AWOJxWqxcLXtp3ScKAJk81fdVUVrerthQB5htz9q1LGmBbZt3A15QEx3kGr7yHT6S3tlU3EQMn6VltmUCsxaB3o6h7mr8K74u7aTg4xWd7ZlN86bh25BpLup8YtaKyVaS08UN2xSQcHkHFV22QXLi7RNxc++aa1K1avUDU2PCK8GVzx9KyWtaukuL/AAixURE9q6CjTf4ejPbtm4SVAxMz/aszl0vulsBSvA9JFanKGk1Da3V7TatFbfIEevuar/wLqTXBu8GCcS/NdjT3tKl9bjNML8retJd1jX7iMJtbJ2lcQT3q/JLXLPw1qGJ8S8tkjnY0TQudM1GktA3VDDtDTW+5c11xdtq4u44Z3Ofzq6xc8JbVvU3HYqMkiQZ5p8kefv2lu2VRARsbdtPrH+tDXWdVp7WltpcSFQhV28E8ye/Fab77+pag+YDxI8w9AB/SqNQP4atIY7+Jqy7WLXHvabUBgbpWTJJXitVhWt6dFiDJJp5B2hxPqOajBQECCASe9dpgingDAn9aZTN8SOcAek4pFycHIq3TJ4mv0yDBZgc+xB/pWl4+veL4lzWN4zI4DQBEEgDj9KsZC5BzIwc8UGI3PO1gHJwMiqZR7qOMQa5Oq25ZtlSxdlgfauF1dLWo6N1HTW7gN+youFYJ4z/SvQsQ6lYye9YBp0e9sv21feNp9PvVlc+UfPNOCPCdRgGZFdYtvUN8wxn1FYksNYa7p7nz2rjIcdwTWzTndbackYNdE17X4B1XjdF1WiYr/wAnehPUK+Y/MfrXS61ZL6a3eMDwSRn3I/1ry3wNe8H4ju6UvC6u3343Lkf1r2Orti5pLtphO5ZHsaYtv24YHoTTi2xzIiqlkrInJNMLbK4PiYzIA71hTwSAMYoFWOcRTDNAmMigUpgZpQPemZwQR37UgbNA2BOBxmlJzNHtAqbCaBRQjE0fpUEduRVC9qlEgD61CIOCaIU8eooc5mmIpYoJNQetShwKBoFI3NGfzpeaBexoAUxpZNA20TmmBpQfLSyYnt9aAMf4hAOVqgr4d9mGS53T9ams1um6fYbVay8LSOdq9yT7U99ApQg7lOVYcEVYiEE5Bqi5Y3QVMHvWkDFQGCCO1Iju9F0/w5oNLb/xW02qv7csyl0HpA7n7V6XTn4Y1SbE0uiUEYV7SqTXghtB+voYplVC0jcPUhjWmK91qfg/4d6jpblhtKPDuGSLd1hB9hOK8zr/APg302/cS7oeq6qy6EELfAuDHbG0isljV6nTn+Dqbqj2aK62k+LOo6cgXba3k9j/AFq7SSPH6r4U6v8ACPVBqNYEu6HU3NovW3LBWPAOARP0iuP8Q2hp9QusHy6wi3cMYBA/rX11tf0/4v6bqOkXle099DtnkMMgj6EA18x2L1LoV63dUsWtSIJkMI/qKid/bznTLf4nqWj0zyfEvopBwOcfrX1bpQD9eLqBAubQe/lX/X9a+cfCekNz4h0W9TNktcubjkbVMfka+l/C4La3xDyVZj9yIpOm91R/xD1Pgar4fVni2r6jU3QBOEUGY+hNfI+hLFy/dJ4tGP8A5og19E/4pavZ1i5bDCNL0c/Zrj7f2Ir510UEfiVnAtrz9a1PGJ9ugWyccd6bMFu4pAV71C2DnFVg0kHcaMRzioGJXt70QCxBmCOO1XUSCQBMUxxiaUGJkzPFODIPftxVMBWO8AH7U+4we1KFXcG2iRkUW3Ddt7jmr6zjNqlHhgtEEwD6GsaMTEAg95rdqV/5W6cQo3YPea5wJUCKsWL1bBYjdiABipuIUlcgdqrDySZ4ooFzPeql9XBM7Q2R6UVYzAySYFViF4kg+pq+0p8RWAkA1dU4tPcfZkKeTVu02UAXIHqatsZLqANpEtnIqq6pEDdI9YqauDb2s251VpEZGPyq0kQY9Ky+dHWSAAZPuKc+WCJhhP51D6OGG04wfSgArgAHk5ikBgYx9KdGBQFqJjejFgGEjHE5rQit4G4bRvESOcVi07CA+7AMTNdFADpQCeJ/eoGsC2pKsxG6QPr2qvVWj+JlSY2ir00WsugeHo7rLzLDaD9zzW678P8AV7u3da06Ajlr4x+QqWq5aWHUBiRnMRWu1aRQrST35rov8Odd2LbS1pLi4AK6jB/OKpudF6voQyazpuoUAyXtjev2IrNrUsWWtlu0WEMxPEcV09HbOo0Y3W3UzG0Z71g0Vu1efwTuUNgl1nJru6WzcbUrotJcZ2Q4dxAnvSXD16L4cS5+FvXriMhu3ZAYRIAAn967NZ9HbuWtLbt3XDuqjcwEZq+sX12niGvm3xRp7nT+t9P6rY0ztpdJqTb1Z2yNjGGJ+oY/nX0diQPcmBXm+vdLvazp3UtCbwca2ySJxtdRj9QKs6Tc5NT6Beo/C1zQi4Lk2ittgZwM2z+W0/evm9prfggbYHeeR7V7P/h71ga34a0Icksu7TPjh0A2/mkflXm/iHRnpvxLqrMRYunxrYiBDZP6zUz6LMrnRJzwPWooWCAZHuKcld3lMA9qRpJxUEKsflFVqo3EEwZgx2p4I5pSQo3du9UEyIBYmPWpzRxjFEg1DVYwex+tQ4qAz6VIzRRPpipyo/WiyiB60pBwImgJGIjmoORUJzmpECghkDMfaiuBjtQ9PY1OxmgkR6GoOOBUMkT61DypBoACQSRiKi5WabkETQzIkigFCM+9MRJMDEUBEZmgAqAZioB5cjJqfKOc0AHNEGoDJmINEfY0B4OahEyYj3pf5omKIJPc0QREGmX37UgwKYSBk0EnEGiPrSjmifSqqTJijRiaGRmog96PfNLmKYc8TFFScGiBjNAcEnImoeKIg5Jo80MyAKORkdqKkZqZJqd49anJxQFTLROaMnPOKU+32oA8TyaA5AxU3DeVzNTv9KK2xJI9KCQTxQM/amgAMO9A4iPSRQAzg+lE8STkUI/3NAkrI5oBHlogQJ9RSzI+lNEqMZoGC/w/rSkxEGDR78UOTQExH2zUXj0zUkzmiOI570VFB3D6+tMvzDNLI2mPpioZMfvRBB7+1QEZJE4xQzJzioRAoGK+UcxFEjOREUi8Rkim70Didu+OP2oSTNBWKrtjvRB55GeD2oDMc0Q0/apt344pCgkZz2oLrrpcMKScZqKPyECKqHqafdkwxIigbBxRWfWk+wpgZPpQWc5oLJWQOaUEjyzyaZCcjAoonzDgA8VDg44plgTxJ9aEANBxmgg83fiihjJyJ70AOYiiPXB70BzukAGT27UFyDAn6Zpp2AmQe9BGCygYT6UQpBBHFTvApyFOTmKG2YIjJopMlQd0zQBMEflTlFX5SaBAAwBQIuVgmaYRHvNBhCFpETFQSc96AgxMHmpHJjApYmRU5OcUDjjmgCSczAoCdoAHemJ9CaIjMJIEZxmaYTNITgCZ9ZohqBiTtHfNEHzDEAUs+tQHPtQMsiRNRc1JqdqAg9hRkgEUij+IuMfWmPfNAZwTNS272T4mnuNbuzO5cUIKn6+1GWHaivRdL+K7gdbfUUhYgXFiJ9x/rXqLF+1qLQu2ri3EbIZeCK+bIVZjHA5mtPTeoXul3nOlgLybbGFf1HtUHvdVpNPrbJs6i0LiHsa8v1X4Yu6ab2g3XkH8jZaPaut0j4i0/UybTIbGoXm2x5HqDXY7YNB82eTcNr+ZfmU4igUhtw5GIr3HUuhaLqILPaCX4xdQQw/v968lrula3p13ZeUPbPF1M/mO1FYHLMSuzC96UCVkdq0WlUEP5jInOJpDl2BAE9qgqGDHr6URO76cUwtkn5/tHFVmZII4MTQHvmmViCI7UBmccUNx2+XknvUVfuF5dhHcfb6VlfT2L21vDVLq+Vbh5Wr1ubFDTEUwcodynJ780I8prOh6uy9zWaprCefDou1CZxMcfehpdS+gtlPGhyDMwQwmYFevIF20yuEe3cWHRlkGsbaBdOpHT7KJauHz2mWVLeueKl8V5O3q9LqNTdS4x0TWxu3sJBMTyOK0XS+o0D6qzrVtlSEDkHB7kDGfrXV1GnOsuNo9VprQtFRBKAQfqK5Wu+HNVornj6FluadzthvmVvQ0l0dKy2k0WlV7WtOsukjec7jP14qXNRbsqxtj5pJ7bc155LdrSszNuS4gBwcEf1rfp1m2rl2bcJKnis3imrl1g3Kq39xJwI5rbuMEETI4IrP0nVaR91ohbTW82wyHcfWq7l2++vCsYXcYCmMR3/Ss2LjSl1rQ8oPOT7UFvMLgZjwQZqu3cs3L3gG6wacx3it46davMwF0jvjFZ+JjMWN12YLJJ5AiqGOYHY5rTdsHSObKXAwmWJPNVXmFxAIA54GanxKRbnmVQftUMbjHPf61UAUubpx2NNu85M8+taQ1tRFw7SsiBmlADAmDxRW4zHbOAeauY22uIEt7R3lp3VEY9OXueYkgDiMVoUlRB7madl22WFsRHb71WpLCTNFkoNeCgeWTOZqWz4vzTIOaUKQSQBg4p922GAHNASu0SB+QpChuKTG3OCRzTBpDH19qt8b+GoU5VYFMVlWxdRWZ1xOCP60AhZNxbPoRW+61i4qMpZd5hvUVn8NELKrOwxDN3qphAwRYIPNFX3A57YzSFSTAIobSA7TxmBUZFyNvOOcVYbcIpKmJ/Oq1BB2wQRzJpjcK+XcRHeZ/SmJFV0BSFzg4nmqWVt8qIH+YV0E2yLhALA4NKllWbc2cyQBANNMcu5adrpVgAImGwTSizqmGBbE8k+n0rrNpA7QyKUknJzU8O21nahCxhQK18ulxitJFuAJIMMQMTTj5ueP1rQ1tlui0o3yMGqms3QFKpJnMEYoYR7nhoHiZMCiFZSGJ7fnU1FlVtBrgDEZAB70Ld9LoJ4jmi40W3iyMjJJAnirNQwCqoYGWyBzxWK067yAphc5xVqW2JZyBwPlrNjPhgWBlRkd6o1VpLr7gpKxLgHv3NaSdq5B44Pajas+LbZ2YAHCk5mrLidshtkeckBYxmkDCSi3IDGTBIrQ9gm01kFtzmCfQfSqn01nT3EBa4WidxGIqyjK5kDGaVTGJ5xUJJWeDMVEAiCe/Fd4ro9NTfpXB7tOPyq/U2ri2FIHkM+81V0vGkfid5pupMy2bIVirOx4PYf61z53oqlQFcEmIpyou2htYEyYM4JqmwxuPc3AysSat07Jb3oykeYlT+X9q8tRUbwFoW7xZUW5kKJIPc1clpiSbbhkQ5B9KpeytyVIBVp3Bs0/TrThjp1L27aAAZneOxrNJV2oYqytbGBncO1FLty858e4bpiJaqzgOCcTAB9KrS/tllMgGJg81qVrcWz4ZdLSsd3oJIFO48G0JUmZBxiq7LlbpZi2cMP8ASo9/c3hnyrPc81qLGddzItsmRIAnvVqWypK7JYcmrmsmy6q6FSQGUjg96sYbRKk4WTNGsZLhuC7lfKR5Y4qyyp2KXILH5vWgbhfeu7dt4gVBO0KfzpqYutlGXcIEd+afa0EztHqOaotyi7Y5O70mtVshyJUGZ8oMxHrVgrCm2IVpaMT61dormh1IJvBn1CHZdIBgdxFI2o0mlUWLiks53TzH9qpvay+GT8OGNsyDAJj39q1BytWQt7Ut4iv5wVhh5pj+/wClZPHQWzDfLiIMirtRZW3rbjXXZ2kYbsI4rHcQAsCPLczj9a1IxjRfstYuqjPkgNikUE2kDDkmTOKa+xdy7AFoA45ApABsQdxPPvXbiCp2viPNAEiuppbGhs6np2r/AMRtBgS2otmZXJAAnvj9RXMWR515HpzVo8wBwJE1Vj1lvqfTxqGuv1Gwu4RtmAffNbbes6VqyLadW0hY8HeJn0rw8CJCiBgntRRUDzABPes3ivye+bT6xVPhokAcmSf0rKUvgrvtEMDkhSAfevFrf1Bdj+KcAkxsc596ZdbrbDHZ1DWD2F0n9CYplX5RZ1ywNH1/UbhsW/sugE9yJP61Vpz52SRkAgfvUbXax7huXtU11yNsuASR6cUq6xrPm8KySfRYJrf0w6nw9or+o68Lli8Ld3SIb6grPiADK/ka+j3ALjLtIh0ke4ivnHw7rbJ69obp/htcfw7oDY2Nj+or3tu0bunXzOt6xKbiTIIqWtZ04z23s37lqQBbbbHeorQIOZ9609TQ29SSTuZkBLH+Zqx5xPrWCLAd3eaO3mgDBw0gUTkHmigQI5pIEU2eKXae5/OqIDjmoTjmoFI5o7ZEmgrP0oRzmKZxiPalMxiqIeKmTzQpgJHsKAH60sUwGDNAzH0qITip2qUCaomMiZoTE0e1LFAIxQp+0ihI70AAMetA5H0qDPBFMgBuqp4Jz9KDxXx/qidfpdCJC2bZufUt/wBq9H0jUnW/C/T9SxlwrWnz3Un+kH714j4svNf+Jta7chxb+m1QMflXp/gm74vwrfsliTZ1ciewZR/atVJ47yjA7zwaz6rXaXRaizY1VzwfHB8Nz8pI7E/etNsfwx3iqep9J0vWtGuk1RKbH3JdX5lP9qiVcbbqNxjaeGGaiPjBkV4250z4k+F2a5pLpvadSZNs7lj3XtWrR/HCsoXqGjMnHiWYGPWKqZ+nrA+OaYOWGMVztF1fpfUDt0msDt/lcbT+tbdj7ZgR9Zqo6PSrvhdV011mjY8z3FeC6B1RNPotaL7FvABdAG+bPH5x+devs6rT6N/xWuJGlsea9zleIxXk/iXqfwfqddbu/D+j1WjUT4xedj+m1ZJH3j6URo+EUYanV6xmG9bWyOJLZP6/vX0z4WteHd1BU7gSicegFeF+FtNt6Vcv7cX9XAH/AKVAk19D+Eg76XeEnddJn1in0r5z/wAS7nifEHxHJwi6SyvtO1v6GvF9JcAapROR+zD+9er/AOIbB+o/E1w/MNbp1B9gh/tXjekDbeuqSPNbx9QQf71pnenTiDmeMelFnhflJP1ml3DZ5jE8Ui6uzuKksCD3HFVjF4c7e/P0qwkjHpWT8VZJa2+9RnzbJH6f2q38RZdvLd59RtqmVepMf6UUYhZIOeJpAd25QVaMnFEBogg+lEnVW8DPJo7gEkgwccVVvMSDMcyKcR4YbcCQePSio4Vg9o4VwQTXIQFkWFIJGQa66yxgAGZFc2xmSwJ8xFWIBwQA3HNEKTJBEAVbCgEsAQf8wxU8NSTtAAJnBq6fZR5GEEgirrLnacgnmqjYchYdZMwDP71ZbQrgxn0NBs0Z3O7Z2hCOcUXDeJyI74pNLugyPICeKsuEm5IIgiKixnf/AKpkNgc9qAGOcfWjc3bzNK3MrWtLF9hDcZgCJAxJopbZQ4cHJx9KGlH/ADIZRO0Z9gZrYdy3FMjHtWdJGVCqqREhjMTVz6m9cYFrpUTgKBAqq5bL6t1tqPPBA9PX+tbrGm09oeceI4ggsYAj0qh9P1XqK2/DGpa4m6NpE/lXQe/es2rd28t0pcYqrbgJrCNTZNzbvEnuFx+daL1+3d0VqxJLW2JFZsSNmm6lqDZMXblpFJHzTPeupoviLX2CFTVFoGQT/SuBZRhoXYny7o45q3TWmBYoonGTWZGsevtavpvUbP8Azum8G++BeQQZ7cV2ehdM1NvUtf1FxTbUeTaPnmM15no1lBeN7USAkG2CfmPoK9ra1y6S2tq4IuRJX0rFv1G5I6lSufp9RcvKS0rORSdU1L2LCbfmOcfStYfN0XXcpAMHsfQ15nq3UgY1NtXW7pSBeT1WYI/UVt0vXk1BJJVf4wSCYIEf3+lcXryXLeqfW2CGtXwVuWwcSMifqIrO/S3vx5f4W1q9M+IOrdK04/gsPxelDf57Z3FZ913D7V6P/iDYW/oun9Y05DIG2Mw/mRhKn8/3r5vrdZ4PWtD1nTEqi34JJj6qY9RIr6p0tP8AHPgfU9LEG9p9+nCsZgqZSfttq5jXLx4XYdxeQSePairbZJM1TYdzbViRtxCnJH1rd0rQJ1fqul0N4MLdxvOUaMDP9KMs7sNhbtxupVv2V4uIwPcMDX0yx8J9B06hV6VYuR/NeXxCf/npraOidKj/AO5ejH/4hf7UTa+TG/YYwlxSe4mKYgMvlYH6V9VudH6NBD9N0MHBDWE/tXneufB2ivaZtT0ZU02oQbvDT/p3B3EetDXiiAOKAmZjA94qDcQRADqYInvRGGyeKjcQk88UJnPvUcktAxUB7R7zQHIII/OiTigxnyyJ54zUzFERhnIzFTgGgMngUYmioBKwe9RckSYmpNQfKPegJ45j1mgsn0j1qE596m31Az60BPpSxPbNMoiZqE4oFGMVIkE1O4zzUIOw+9BFEkelKJEnijz6VJPagPftAqRnigBANFZMn9aIkxRMxQIxzQJJOKCxRAnFCZYYqAyMVE+aTQN69hUkmM8UOfKRxRBzgUA70VxI9aBwoB5pgPID6iiiTMxA9hQAk4FDtx9jTZnmgCyG4okmeagE8TigcgAjiqg9vb2o8VBnmKGdsxUBEEZMUoDAAkfcU/bseKJgKMUUEiM9xUVoMUkQCJ5/SigCGQTigJJ3CO1Sc8VD3NRPTmgLfrU27jEED1osQBDUMH/fNACPtFDJYT7CnKiPalAjFAFyTFEJyZor5VPuaG4z/WgB4C95qETgCjk5mKIgRIooDAMiKnHE1JkmPU1Nxn3oidpOBNQnGO9QibYPeaA9DxRSqpzTiYnmKkCTHFTAXjP1ogjMT37UwyaCnE0ZGaA7pPEUQfMTQTmaeRtO0Z74opf2qEeQZ57+lQT6cUTBJxIiR9aIMmAJ/SoJIJE+mKEGPQxRt3CqNbjB5zQGWDe4okkEUI3ROIzRiTMyKCxWBEwc+tRQDJ9TSDFODFuBgjvQHiinelOTmfvRB7igMSeKgndnvUhiMTRyBBnHYiimHp+tAc/egDHp9+KkwP7GgKkHmlGCcA+x71MgmJ/Km/eoEcXIA2LAM4OKhMMczmiTEkClJBbHNUCIBqCDBphBkfaaW1tgl3A9KIM5o8ZP60pMkgEYojMs0fegYKIzUCg84pRJOM4oz5e+KCSaYAQP1oH5fvUUkECDnvQQHtzTD5eKrUweO9EDM4oHyM94micClJMdvvUnGeKAzJVeZpiZkVB80AduKhx7UEQESB3oS0ncm3+tFcntjNGAwJ3ZGIiigVDeYxuX5e0V2OmfE2s0CLb1h8ewojd/MB6z3rjHdHOR7UUwpBzyaD6Jpdfp9YoNi8jyJgHMfTmr2QXVKsoKkRBzNfNrFxtLcW/Yu/h7xGCuO/pXqekfEyalhZ1i+HcnbvVfIT+ZiaiF6p8KoxN/p7+ExO5rbfKT7DtXnb1q/Y1Hg6nTXbV0iQCpgj68V9GBk+1Ztb0+x1DTmxfBKzIYGCD7Gka18/Nsr5pBHpVXhSIBHvuFdzqPw1qtGXfTHxtOOEglx9fWuQjJcUgllYNxQVNZLKoBEhgeYpSjDtVxUgfWoD5YIBNQZ1TcrKmTz61YNwAB9APvTT5TFLxbKjvmimRmU4iDzJpkukW2QrgnkOciqgZWDzRBBMAHHJmoLt1trN3esFY25knmapRNghSWBMif5acr5AASp796YQv1NTIsry2t1A1Wqutq9Ebb5Cs45/0qrfdspZWyA9qypLBhLHGIr119E1dl7N5Qy3BtaFEkVxtb8Pq3h3LepvD8OP8ApJ8xg4/IUxMcrS3xcc3kGy7wCczWvS6lEtXWuWUuXyf/ADSOPauTqm1HT70Mm4l94IQmcyeOKsv2lN97qX/ES40qvBWe1MJ09V+C0N6wtwW1UkDzA7ihP35rLe097SWNi3BcAPcbZ9M15yxr9bpb9x7VwKSu0HbkAf8Ac11bHVuo6nSDT2tlw/Mz3RuP/bFZssb07Fwu664kDJ7UiRcZgkkJkntU1Wm1lqyv4plAJ8hGAx/LIrNbLIAbhAIPJPNZvTNrXMSCcd6yI4uXLgTc0O0CMxVguJalSQN5Jq5La2wWxues6yREI2k+UnBq0QkcE80CWGN0VVvYud0YOPei4vQM8zwe9A20IBlpGT6VWLhlZEQfWil3bLAT7HM0XQu3UCFisRjNImU47VqZLJslTBcngjBH0qopAkCAcRViWEUYknvxTDieB7CoQNnA5/KgWMHHP5UB3bBC4p7RNwNuBJnniqlMjPrT22278TIoSnKKvmUfXNIwUtKjkVBLH1z+VDdtMemKmKTbuuEjBODS3LRO3k5zHpTM2JmTSgHcB2OarOHW5HKznMGKJvIWAAIXuDVV4NuQzzI9KXzCGwINMTxr8UzBEClZ1LwoAz2EVWGIjGfej4m4HBx2qErRbWGDMDUUyHB8pgn60iobbYdjIiJxP0o+JBYOIxgiosK9lr1sorKpMc1ge3+FcWkMlj5hgwa6Fy4yqHVQcgfT3oEW7gZltwWHIPBNWXBhctaCvtBUmJORTfiXutDKsOYJGIrSt1F0j2rlknbMERmsYsi6i3V3bN+ATGRWuqmdrw6i2wZJb19K0nU3T0vSALYJtuy71UyV9D71zxcLSCBuOABUUsSGDEqMETUxMdAE981Tfht24kOAIiqEvNu8NFj1acg07ZBaeTmaZ2SY5zcCgpO5RwZ5qE7pO6QDgxQU5r0QdPp3/wAjuZn+J+WKbqcBdKDywbP+/vVfT5/CGMl3J59hWjXPFy0vMWlIHvLA1x/J4VjtgLdABJESaVrgF1iGyDBEVbpmVN4e4C7Dyg5Md6q2LY0twlvNv3E+on/WuEMX2XEhyQcYH9aZHe1fLI4ELiKrCkLuY4CyaFpgMEYM5rNhcOzxvLElnHJNV6e/etfw7SLxlnz+VPe3PcTywgTn1qvfZVo8xYNJgYoi12UjeAZb5s1S4i8hmTxtq7yXESOGmJppuWHtlFhmODitS41C2W8QiWYp3IzApku6Xp9x2e4wa6TEiZobvD8RiPN61mLNgrkjia1WtXqZumOKaAzR5tpIkER+tS26padrZliOaltAUVgAwI54qeB3LXATOQBB3cVjdbmlttf3kAwCFz984rQMJuzmeaufpyaywE8TddwywcA+lSIz7VCq1xl80GTWrTdIFywznVslqfkHHOZrTpOn2LcfjLKu3a3uwB9ua6Nu1ZjYtvarAACZ/eunFrJjx3VbS6fqD2rTlragQ8yWPM/qKyX2nbjifqa6vXVSz1m7bVSo2qYnkwJNcssGzEfWu305mtp/AtFvKwyR9+KW8YvtsIKrH50VuM+DgDAgUlz54A7/AJ4rXEqAwhA5NXjIGe1ZwMTO0+9XiMHtArQYFgrLIgkYmkmIiCZ70YgwBz3pgSCADigpkcACBiKBiQBjNVJcbaW2ziQRTtAYdo+xoBJ3x6nvVW4nAxHFNuJOJBpAeAG5ag0WXNoi9bEAMCfUAMOPyr6zrdIdTZGs6fq7ll9VaS6Ap8jmP0r4692LFy3IBgkxX1j4T1P434H6bdJlrINh55BUmP0IqVqeM+qvXNRordy+kai0StxR+/6VjUllJIOPUVu66l0WbWpsSblq6BcgYe2cQfpIrCGkGQB6RUsIsTimAkUi+lOCay0hgvJMRUMRMj60DIFApIyaqFkTigCJpggipAigrbzN7URJGaLegFKfSaAnbHOfSKUihQnIzViDmjGKExmjuBFAhUgcUAPWrCRt7VWSSKKIpG74mnBxSj096IET7UrKYqwD6VDQUwZ9Ke0f46/kKX+aIxVult7tSgHrQfLPiEk/EfUCeRfIj1r0/wACnb03qdjMo1o//TTXk+q6o6rrer1KoUL3T5TmO1em+A3/AOZ6nbcZNhSI4wa1WZ49ZZ/6S5mefr/sU8E8mq7J/hiMZxVg4qKXVap7HTtUNOC93aqsF52k8/YTXLvdG6V1a2t3VacJduD/AKttdrD69j9xW6+lyzrbeusCeFvI2QVH+zUa+LhL7AAWnGAPtWnPHl7nwNq3uMNBrbJGQouyrEemBmuc974k+HSqXRftqpPzkshr3IVy/wDDZVbkT2/KvSWdYmisZK3VcTBE7/pNNNsfKdX8a67XdLv6DUaWyReUA3LcrGQa84vlOwEjdCnGfyr6jrukdG6hvuarpltHYyzWiVavMaX4WZeqWrvi/wDK22DEtG7B4gUJXqOj2bmh6NpNJcPnRd7jvJ9a+h/Dli9p+h2nTa5BZwpMbhJkT9v1rwasHLXACGPr6jivo3wuy3+gaeDyrD9TS+Lr478X3D1K58Ra21bPhDWWXcPgqpgD9a8Xo7osahbgk7ZHNev6u9yxpOv6S8GS9dW0roRGUcEj8hXjkS2F3C4pjPNVJ20ElrhkkE45NJctbLR2IWBGabx7TLuML2JphqLUCHJgHzKDE/etaziwIqqAAVx60pstJLgwODE0y37Mf9ZfuDTi9bwRcDGcDNJ4nai2jmTN1ogDJMVfb3208pdTBImn3uZLSINAPukFgSOKumNOm1wuDw71va84bEH7VoDq2AR9qyML9sA3LbgCBJGKVbtwHbIC98ZorbMIVBgnvPFYlkEgzzj6UxvuyAbgYPpyKikkyRzRJBBIM9/Wn373xzyKRiS0x+tV+ErHzAUF2/JE/SnkkjBmql7Gr7ZEQTP3qottHbg+tFmlgVBicwals5kH71bd2kqQCMZk0GZlZzABJ9KWLjMBBGeGNaAqx8xmldSXUzG3iirNLbHiMBiQJAPIFaru25eU2yQBg1nsKxYw+07TBFLaS6HbHHcd6ima/bW6WthtymATwadbly6hN0gt9O1UqNrkg47Vakhs1YzVyL5Z9adPLMDBzVSNMAznitFm29y6oXywZk8UO3RQMNFbRhB5IjM1u0aC3Ny4GmRg9qpYkMBORWrToWvS/wAqiSOJNYadrpbKtwahwGdCDaVhge9dGw5vXWZmLXGYFj6fSuXZ8TUqGUBY5M4FdTQWjtAnzMYJNTC2O1p7d0lV2QqkZmK43XdW9vW6m3bIJFsLkYWR+9dy4xsaR75ufIDAA4NeI19+/de5cu3Q7u+7cBAOI4rX0x9qTrrwm1aAVntxunIPrVjazxLNu45INyLd6T+RH5VxNYzW3JVyCkZ9KvsXDqH8+EuyGg8Ymaln26S1yfiPQf8AwrVoWhkm6g2xMHP6HFey/wCHuuH4q2Cw29S0SXlk5NxCVYfkf0rhKlzW3Lun1SSCvhq7GZBmqfgfW2enaPpOs1wdR03XX9JchZ2+Iog/QEn8jE1n6bnFq6707/DviPW6UwiM/j2zH8jdvzmreiO1jXpftOoYZBAmAB/rXc/4h9PJ1HTupW2CZbT3HIxnzKT7CG/OuDpLT6VixdLgaSChkZjuPpSo9G/XNVdYzeKScAf96H+IXj81+8fbcAK4ouNnsPSl8Yr/ADNHtUHc/GMSZcZ+k/nVmm6g1u+rq5MEdo/rXnjqrh5LEfWiL1wruxtHJdTFBl6vaSz1vWG2oVbt3eB7kSax94HJrRrNSNXe327ge3tA3KZDEcmqGmfrRSk8UIlselAEyTAmaIH1ooAkmasUB1PtSwZPoKhKgCZ96AfK2aKkx6UhmSfeaYek0QQsz+lDAAA7USRAEcmpP1mipBniiRCiI5oAyx96OOKCEmDQIkQc0Rij9OKBQBOBmKHHNECCTQjzTAoBycZ+tEijGCYxQUHbJIk8CghmD6USsAR9aAn6zxUk96IgGJioeZqSdse9T1OcDigHY0y/LjmKAGJ7GmGDz75oAnJMU7GWH0pFHmYznvTAk4oJG7mieOeKAYqIFSTHPNFMCRkYMUQPLPvSx5FzyYp5wBQBZETip9KHfjJxTADbPvQGMUGXHvNRcj0jtQIJJNARg1JxIogY96iicUC5Jj2psk+9QCFP171Mj6GiBMqMiisrnFKRECBFMBRUjcff3oKQCJ70RJ9eM4ogeQk88gUEGVj39akCQT2pQTsHGSaZD2EcYBoA3NASI7GiTDx7VAZ5z60EEN35qP5iPYRRBgYAmaQFw3mP2igPMjtUA8+YqRj2oDn60BkxngUqjyAkUYO/jBo4CvjAFAJlj7CmPmGIE0iLJMnP1plMg0UVBqQZ+9EZGPWp9pohfQ+/Y0wuAnCn7mgR5QCaKLhz6ce9A24sJjNMmQcZFLG0EHv70yMVMjmgKtmfUQaVhJPBojioflBxNBFPY4px8hmf7VWVlYxnFPuPAAiftQFZ9jTwQOIqsEzjtRGQc8+tBaSsy00ZDRAHlHpVRJOTTCSO8dxMUFisUypmlNzcvmPmnBoI30Ip8ZIxQLEgmioMDI/OivJB4AqYnHFBAYJNQcqImamJz3qAHv8AaiiTGBj3qEBhjkGKjDzYBoKSD6VANkEMQfpUKkjCgxzinHYzU2kzjA5oKVGT7UxEYgZo85BkTRYZzzVAUep5FQiJqETgfrSmTic+tQN/LNDsCKhMJFAGYqokwZAyaImDQIyKYlQIIGaA7i0cc1CCWiMUq+0+lPHmGeO9BAZM0wIIjHPrSE4gUyjOCKAnAihuOwLAweaG7d7H0NGZOaKIPlmOcVJx9KA4gU3biiIQpK4kjmoYJIg5zxipOYjtRU9iAfrQbOndY1/TN1qyfFtNkI3Y+3pP5e1et6X1zR9Utqtpil7bue0+GX1+v2rw2Q0g0UbZfVre5boXy3FOVqK+mCCK5PVug6bqa7yAl4fK/b7xXH6T8UXLaeFr13IgG2+vJHoR3+1eqsai3qbK3rLh0YSGHeg8Dr+mazp95V1FoFCI8SyrMo9JniqiELBwIkRjvX0V7aXUKuoZTyCJBrzfU/hVW3X+nbbTk7mtknafp6TRXmj5VK9jiKq2ScGtF7T3tLuS/Zay4Ew/f70jIq294OTzUFO2JmgFIJEVaw3jEcUjW2dSoPbMGKBRJgEyKsUAesDn0FIo2iPSjvIBUcERNRVqvCwMzQkgbv5j6VWuIMUo3biZJBOPainbTWrtsh7SSBligLD71zOo9Pm1cHhA2lX/AKiESDnt+VdS0SphV3DdlScUzg+Kz7RB524okrxz9P8A4DXdOzeUnaz5B+tVaG9d1F7xr9kW7qJA2zBE4NesfpGmuR+HLWzyywYb2isn4MWdUPxKqWeQHUkggHH0pWmD/Gmfp1+xqrZvm3keGwBMZE4mfasqONVtYZgSRHFbb/TLFm6961cCEtCqq8n1+lYrdv8AC3CwuEsZDjis5PpMMbV67lbRjgEgins3nIHiWXtndt86kSKtTWH+GyrKuDLKeCK6Gu6hbGkD2VZmKgQB7RWLxJGNkcKWXzbZkRECs0yxfn2NabOrtX9OyoGt4g7+STzRuaULaliSfUcCsbnqayM53ptgZzVgaCO3tVjaY7Q5aR2EVVcZbVs3CrMB6VdQ+7zZBkelWO5KGACfQ1SlwOyvEjBGYq1HUEz64gc0xYfau3BBn0NVlcESaCuVbzHBJ7U5I3ezU0VEkYUU6T3A+5oGBEDvzU5UgEVRFYIwxOaQEsxZhmZokbjBkDjimAj+nvQKF83H50wM2uII4pgPzp0XBB+gpqsxBcycx3o+D4yRgqTH3rYbRS1vCwHMAj1FKp2gCBimpjMLDph8Gnt7rcx83rVkFnLHilgA8RNQxa13wyroQxB4IxWdnNyXwZNOriIIB9QaSCWIEwDgGol6QW2e2Sx4MAc0y6Z8Myyk/Sgt0p2z9YiobjeGLLEkA7xuMmgY2ocgDcPc8UjaQ2ypNzdPGKvDIwBWROI96ZipAHpxNN7a6VaWylnJGYM/WsR0eyQWcEmVBAroswQmAfpUug3csfNxM1ZyOnNFhkYOTBByPWrLltmtArHzd8VuWwGtlWPIOeYqpdOXBtsnynnir8tT4uDxMx7GoWCCZx6UFt7xDW2ABzuUryatAVTBERXfYw6WlXwtEu0ckkY96p12rF28vh2gDbQKzFpn7dqOkdjoFBbcVcxngULoRbixaCEqCYx3NefmfayxsN7eLZcAZIHy1nut4juoIKz29a2WLl17Ny0jDwyIg/3rA6HT28kSpkw2SK5RftpRptCTkH9KXTol+y3h3wuoD+VGEgr6mkS4H06nzAEmPWrNLaIdroUqzYE+lLEsaLyNq5OxLIs9lXJms9y14SFbcsT5pIj2qJrLioWW2Uc+aQ2Me1MXuamb9z5rmTtED7CsxGxrVm1YWxaMsvmljkg1VbsMt0Fo8wkVj06uNSDvZ+cx29K3oq6i+GvmETBQHaT9KNKY/iAgAmfTms72Ct12ncCSR7e1b7aWUuNtZiQSRu9O1ZdarIqm2jQTLN2rU5FUW0a6HCpvW3ltv7Y5pulGwvVfw/UdQ+nsmfDVkOTzwM5zk4rTp7vhXFVlhGEu45BAq+x1F1vBrVq07KfmnIrWtcVEWCr/AIe8122DPnkH7A1o0TyfCtwLz3BtJ7L3rCxAuBIZJeGP6Vpt3202tU2mXeoK+ZZHHFYxGsauRuTbdSfnFXfxboW4Hm3gDbXJN67prps2lQIoAOCffFEjVaq9Z09vU+BYDFmjkY/3+dblWbWfrNr/AOLXBL74UkuZPyg/tFcy6oBIg4EwK6vWrC6bVrsYsgSNzmST61zCdzEtn0r0y9MKvMEGwjB70GncZ4n+lWlwoC49xOapdjJAgZ/KrxBADIAeSefQVoJkzHYY9KzqefaCR6itDKQOTIP51tAzweRRLBUbMYpHYiIifepeJWyzHIAmgyK0H34qxxDqO27iqgIzGInFWusEKGkAzINFViASxBEN35qvcywJEgzIETVjGSoB7/6VW8sxoLdDa3C9dMl920A5xzNe+/4bahn6d1XQO8m0yXkX0GQf6V4nQIVtMxzu/T/cV6P4IvjSfF1m3IC6pGtOpPOJE/cD86NT9PbXrXj6e7YLEC4Ix6zI/UV522xa2pPMZFeouptvbARzzXnbto29RdRxBDGPpUqcfQXj1pgYpY7U9YaQEN2+5oMVjylT9DNLtMnODU2xQAvjmlkkmmCKTmak8+x4qhSJFKO9O2e/FLxRAilKweaPPc0uQ1Ae1ACe9FWzFT71RCuOKAHrTcmRQPMVFTviB60CJzPFQEg0CTREH50I+tHcAeJoD1NApHNW6ITrLYnO6q2HEdqe1d8DfqP/AJUjP+Qn+lWH0+Tagm91C6toE3Ll9oA9SxivWfDnT36R8Q39M94XvG0THcBGQRjn2rzfQbLXerW7igfwg12CZwP+9eu09xW+MenIOPwbq3udrGtVnj1Hasf9L6E1aOZqqyBsb/3celWcYB+9RTiIPFZrlkIkKMTxWlQKBALwfWkZsLavsmmbgm3O1azDU3VBLHf3g0LRZdSyNyZWith2MGAq/M01pmtdi2b9vxFgDuDVdzSOLxhVKtmQf6Vu6Lp01d+5pVubVddyEGciQa23/hnXox8PUrc9P4cf1q9I4loEXCD7ivYfCWuueEvTlYIQoYOc/aPyrz46VqtNf/i2yuCWB9AJJrToUuWNUl+07Sr7jH6ClWOl8R/8PNP1Z7+u0V9rXUL0lzeM27mIggcfavkPWvgH4g6JdZdR02+9kcXrQ32/qSox96/Q/TNfb1+mVpAuAedfQ1rj3qb+0yzx+T/wi7SRdVWU5DGJHtiodNfZZtHePRK/UGs6B0fqBL6zpOj1DHl7lhS35xNcLV/8L/hHVAx0w2GPe1eYfoSR+lF2vz34OoViXst9IobbgLRaZQcEGK+4Xf8Agv8ADjAm1q+oWif/AK4hH/0tc+9/wRsMp8Hr95f8oaxI+8MKHyfI9PfezbYIBtY8OuB7int6hi8QsxhvWvpV7/gp1MKPA6zpXI/zoyz+U1hf/g18S2wfC1PS7k87XaT+a0NeJOpvXzF27eaDwzY/KrLdq9qDt01+2txRJVsY/rXpbv8Awp+L7IJtaGzcg8LqEz+1YL//AA8+MLIIvdCvXRz5GVj+hNOzpxn/ABVgbbyBHI5EEUq3r5USxY9/LXXX4e+JrIIufD3U3A/lOkcgfeKyXNHqbXkv9P1mnYTJeya1p0o/EXRAJWScSBioL9wNJAPsRFTw1B3C+h9AyEUyWrbkh76gH0YD96SoKahk2koGIMETFWrfTnKz2IqoWtNbPlvE59ZH71B4JMDUrjMBSZpq5G1L9oAlVLD3waVNdIm7aKn0XzfvWXzxAS430X+tIwvf/s98+gCT+1NMdBdZZYMXDWwvdoz+tC1qrT4W+srkyCP1Ncx/IfEu2tTAwSykD9azG6bqhQGb6Cmp8XpLRKMt7azpGNoJ3Ct9o2FZLvjW1P8AldgDFeNF69bQK2pvIvAVrh4rbo+qNYtIbl69dG7+ItzzBh2gninyX4uwoTcw8a05DEYYGrBbHcqPvzXItHSalR/zL6RMxP19jmtNrTkfJrVvrwNvP71fkz8XWtgyFAMfStenXYysVM+lcVbdxW2lyAeTuNW21Kk/xjPs5FS1Zxeg/i3boIJTjdAyK6NtZBciM+Wa89Zt6kWma1qEJVJO24JxWZOp6pT5b8k+s0l0+L3WkuMiGAf8xBGI9a7ujbzrEsxEjbmvmNvrGuG0reO4CCSQZ94iuhZ+KdfZ4IJ/9gx+VE+L6f1nU27ekSxt3sxBweK8lci5ZfcZgST+9cS58Xa24u+9ZR/Umqh8SX9pVdNZ8wz4hipD4qtSzm4xfcRM7jx7VbobBuXDvlVWGUzz7VRp+pNe1Dq9lNseVQe9TU9U8G4lmykRPiSZg9hxFW36akrV1PVfheooqN4Y2AwDwa5vTQbmj68ApKeNb1A7xyTVGs1Lau6XYbfN5fUR70vw5qBp/iC9prmbGtR7bLPfaSKznTUr6hfA+L/+GtxLbb3vaYgMJy6H88la+YfAmoFvT60azWW7Fkbdq3HgSJmJr3v/AAj1Dr0jqHTbkzpNVIn0Yf6frXgviL4Kv2fi3qWmsvYt6fxPEti7JO1s4j8qn8PK7l/r/QNOsv1ay5/y2pbNc7UfG/RbA/hWNVqm/wDbsX9a5ifCNlCBd1t11HK20VftMzWzT9B6TYZi2la+e3jOWH5URjvfHWpvkWtD01FZzCyxZj+kUidP+JOskv1LW3NLZLZG4D7bQcV37Xh2La27FlLQU7gEUDNFnLXNxMyeaKVLNrTW0s2J8K0AqzzA9aYPuyfWq9uwEA5jB5plB2471RFECJmO5pgM+tHAX3pRzUUXaTjk+0ChEkDmfWpBIkxREk7qIEZoqKn0ojAooNzGcZFEKSDnPJIocnNEHH1waBRmmTkn0oT7faKbbBAmgAE4Jogdv61C0MQI9KgjAOTGaCetBxB4o9wBUbigXG2IxTlVCT/MDGR2pYgZozAiaBQM4zQWZMjFMMZobSpPoaCRxB4qEwSeBNA8ipRBLY2wJ5moM9hQAAae9GQJiimEHvxUGM4M+1AfKfpTBgPm/KgGDIogTAHIpVMiQCM8UZIIIEwZ5ogwfyoyQefzpZOT70wHJPpjNVQM80fqKgyINSSRzGaiCJzFFvrUnFTcWzPFBFmTRE5nmgDE+9Fcjn9KKI9Kk4gTihJAOfpUJJAnmiIMnP0qSdx7Yo/pQjLfT86KKzk94xUaTiAPpQEk84im7iIFAm3IojmpyZHrTdgIE0BCqSWzJAHtURAxgH6k0FkKJ5704O20wCzPegqQMBLEE94osCabjBHbNKpnjvxQMoG0+oNKVAAg59KJJVY4J9aXntQQZzFAZBz+VERAiaIGDE8UCqpAIIKk5g0VG4c4oljI5PaKIw0+hmigAAQD2M0qyZkmOQaJnaM59aBgDNENk0CGUnMTzTA4qOEZlIBEATJ5oomYHrGag4yBUEZqHDRRDr8u7gUcECBmqyCRiIFESU2t+uaKaDUJjE+9TmAMRUAP60QRxPegpIyBx9qIIVYmoZ2yKAgyJIj60yXNreYAj0quSOBP3inMTzNA7N4hZoAHpUBEZ9KQExE0cnFBZuMEVIMA+pjHagDAMCjv9vyNATzin2tMgRHeaS2oJJgx6GiSyEEGD9aKJGBNDFAXCZ3cxUyRzz6VBYGG0zHsRQB820H5hk0rSo9ooxAGM0Qps3HYBRIHMGKZBCccHBPNMCRxI+lQEgnM0FYUloUSfSkMyfLHbNXS2XJyTGKWFZjKzNFIJPMT7VF55x6VYxluADP0qs7lExn0qgKSTxR9Z470EBHPeiPc96Bto9qmwbSZ70Mlcc0d24T+1ETaQB6Uynyk/wBKQRuJ9agIyDBoJz/rTKMzHb1ofyj6xRxtfM+XH1oGA9QRTAyvvSCdnc/eiCQODQCDIHvTzBJie1RSSCSKGe45PrQHJiaO4TzxSCeKI4xUUwmT5o+lW6TW6zp9wNpLzKo/kEQ3sZqqH2BgpO4kY9qIZ9ql4kYoPX9L+JrGsIs6hTYvkwAQdrfQ9vvXc3DvXzRwGEYrpdN63q+nKLbE37AHysZI9wYmhHr9bodPrrRS9b3TwwwR968v1D4d1Wj3PZa5qbE7oUDeg7iO/wBq9L07quk6jaD6a5JjKMIYVtie8UNfNE2uxCmI7HBoyAYP0r2vVOhafqCyB4V3kXFxn3ryeu6brumFmv2tyg/9a3lD/UUViBaf4i7SOymlKkEye/pVyAN5mUENkN60skmQCKgqCk+aYjEUfMAS3605MmJEUDhSKBLbMpkRPuKsDuwB7cUi89iDRA2iIgTUWHW4Q4CgTNO4BMhpBxsbiqSZbEg/WnBLNkk/eiuV1DpGuu30fSao+EuTZZR69jSWdPce3cbUWBaugEKLjR98V3Tfb/pjzY7elU6vT6bXJ4eoQssYaciofbyNvTajp19W1RtgNbIlGkc1r8Z7LWri3TZ/jKNxXEH+ldW/or/T9OzL/FtAQsLn2msCaY60W71+/g/Mu2ZjjFTdV0X6npWLafU22uJbYBGUYc+uKxXy7OxQMLSn0xWPXb0vPpn8iqQyOpjcvb6Vv0V60/Sl/FXLaBvmd2jf/uKxZDGS/ddL+22NysoieBT6YK1tnubd2RtmBVkWb5FqzYNqJ/iXjIxT3ei6sWUdWVVYfz9/cVmcUxnWxb4s8D3kVSVeMtMngYrXZVrVvw7gm6O4xn6VUtrw7i3C0nsO1a1FAtm0YuM8nI3NM08mBmtDMoteaIGRNUvai2LrW22n5WHEfWohA3HeDVjZUbQBmcVUp2rAOJkUbRfbnjioLIzxHvRAhfcUisWJkH0mmDA/SqpQ8MOPzqw+ISIAA9T3qtQylTgZq0E+X0JFQO8Yk/L70uTDKgImAwOKd2uWdVZuqFZEcMyuJ3AHj96u1mptdR1bvpenW9MzEFUssANsQZGBMxxSDAL/AItwqGIZcEDFDc63A28kScelbjrbv+EnRW7KBiWZnbBB5/OuU9t7to7yApMHd3qxF7tFqCoIcSpoXbiG2hTcCIkjFVWtPt0kISmxgPMOR61f4Sqgi4H+1ZFUFmG04JooW3ssEHiiqbZMlhMxFO6NadoEjBDAYzTULuAcSe+INWB5aFMj1msxuqoMq284GIzSWSbUgYAORSRW5ECvuJ+1XCCsgzNZrVwu0Rz3NaEOwdpmpY1DW5iKdSEVjcA5gQarUw+OJq4hGWCJPI9qy3HDvaxtV03TJqC76myzK95uWQk7QT3IxWNiGJ7Zo6e3FlZcEnJdm7/ehdtOg8QrKkxIrtOq4yN2iM6ETHzkY9KW/Y1T60PbslrAVd7Djv8A6U+gWdOEYgQhYfWTVetuaqzdS7Yv3Rp7qhbtpSfL7/eudqw6NKOLbR3GeK59/UNeP4e5ZKXLy7Z9IyZ+1da2mktF7tqwxtESFJM45rJrbFnV6VdXatEGxeQW2doIIzE9+1Z43sHp923et3bBVSbY3gg8zAq1dq6i5YLCBamTxJxE1NFbGnDqSr+I0yFgzSGVu3FYBWDHH14qXdGPSDUaa+6ah9O2ntrvLLJJHcRWyxr7Op0/iWNw7eYYFXWbdp7qAWLJvOIO8c1bct2LdlxcCWrgmAMeb2q5vYUXrdoK90G2e21efQ06EzuuEKc4quyiXY8RTuTiTV2nuJcdlEpHLc1zqBZUvbe665ZjtHaKq1C3trIVYKCDIBKn71bbVbdlw10RMgMf2prl9dLfsteBdDO5QY44qt/TJct3bWm8V9hUsBIOazxtYzAn0roag7NULWxWtu4G0+hrBd0lwXbi6e2doMjcD+4rcqDdYoF2RmcntRttdukMXEu3bkUi6TUMqgILjEiQh4+9aV0GptuP+mgTOWntxWpxqxathLl43rzkrEbRiTHrVmzS6eyLpVjcJwoY4H3oHSanas3bcHsCabQ6DVNfvXbqKigAW5YEt6nHFWRY53XNUl6+kK+RJJwAPb1yK5Rfa4A4nkHiut1m496ypKtttt4ckYyR/auQ6EIJyfT0rrHIqXC+X+YQsjvUZ5cwYAJqrxGtsQDIH5UgLbcZnAJxOYrpEXrcEEbvetl2CTk81htLcZ1HhgSwyxxzWwmCeDk5mtVQ3bhBzBpdSQNFcaQowGke+aIgZ95rd0jT6fUdT0+n1FoXbLbjcQ8GBP71PDNce0Q7LsZW3NAA/OrWP8oIwZxXsG6F0a+N/wDhlkf+lBt/aqX+G+mvqHtppmWxt8qLdMqfepq48oVKwTPrM5xVTL5j5hH0r0134Z0Fpyi3NRbMdn3R+c1zuqdFTpuhOstahr1tHAuK8ArOARAHerqMeiuIt1dP4ih18xX/ADA1qs6h9H1PS6qyYa1dDST6Gf6VwNKWt69dVvbyvtIOSRNdzUIt22wIgT+laxZ1dfXdUbb3fHTCXFFwewImuH1VNt+3dGRdBWfSOK2dA1P+I/Ceg1MhmRDZf6qSKXqNkPombvaO8ftWS9VyRMzJphJOaUMDkGR7URu7jb9aw0ZmxQLSo9aBAoE7RNAN0HilLEkzgU8+1LBBOKoABIqBfWmBkcVDIExRCcGl7+1NPel4ooA/SjE0Iogt8piiIFjIIqZGRQVwT6e1TcZPpRUJ9qgA70N5UYiotwsDIAoiFYOBNTbnmoCQZBo5gE1VJ3qnXMy9G6jcX+TS3G/+hP8Aer47/tVPUgT0DqYGP+Vf9qM3x8/+F7DvqdTdtnzWrO2OOSK7th1X476cgcbQCnPBK8ftWL4UsBOm6i+pCm44UljyBxTX0uaP4p6Xq7hC2rt+VYZ7gH9xW6k9etK7WxxVg4nn6Ub6EXXX0YgUtqYK+hrJDxUOVJ9qm2iCdtCsN9fN438wOavCm4gBuDb6DmjftK6FTgHuPWsioA4nkVYy36S++i1Fu+shUMkAcjg/vX0DRMty2rZYGMzXzq2A1raTgYzXrPhPXG/pzp2zctsBz2wAaqx0viGyln4e1+oVZPhQZztBIDEfas+r6YbF4NbA8MgbSD2iu61q3qdPd0t5Q1q6hRwe4IzWPorO+muaLUAfiNA/gkzO5QPI33EVWcxh04uWLivZO1lH5139HrRqEhxtuDkVlu6FVO5eSfUwPtVItOr4wR3qVZXaqVlsakyFufnWoGRNRQqUalECpAo1KARRE+pqVKCQfU1PN60alDpTc01m9Pi2bdz/ANyA1jufD3Rb0m70fQXJ/wA2mQ/0rpCpV1MjiXPg/wCG7oh+g6D/AOZsKv7Vju/8PPhO7z0W0P8A2XHX9jXp6lNTHj7v/C/4TuA7NDes+9vUPj8yayt/wl+Hz/09Z1W1/wCzUD+q17qpTTHg2/4U9O2BbXV+oCP/AJbsufutc+//AMGtJe3EdZdWJ5GlUfsRX0yKkU1cfJr3/BW4qj8P15SR/m05X9mP7VU3/CDrNuDZ6n0+6fS5bZR+gNfXoqRQx8XP/B3ryElL/SnHbc9wn9Vqm5/wp+IUMjRaG6R3t39v9BX26KkU1Mr4YP8Ahv8AFtiRZ6ZAJnGtQ/uaA+Dfje0SD0guJ48VD/8AZV90ipFF7fA7vQPie2Zv/DOqYjvbtlv2BqL0nrB/6nwv1QD/APBHH7CvvkH1qR7mh2+AjR6q0zFuldRtcDa2ncx+YpWtXlI3WdSn/u0zj+lfoDPrQ83rTR+frt/wQFuWb0HubZ/aqjrdNtmGBH/pr9DCaR7Nu7/1LaP/AO5Qaadvz/o+oaZLwuMw3IcKVNWWtRY1LXd19NzNIac195/A6U86az//AExQ/wAP0ZM/hLE//ehV6Nr4WG0SLJuq5HuDWXpWk6hquti/oen6rUL428MthmUCI7D3r9AppdOhBSxaUjghAIq2po8n8D/Dut6MNfrNeFt3tdcVhaVp2KB398/pXP8A+IPTtmr0nVLYwf4V6B2yQa97XI+INDb6h09tNdB2OpEjkHsaFfLImoMEDuTV+t0Wp6RfOl1me9m6o8t0e3vVLSyAM0EZH9qjXSE5I7gxSxBBApbUvM4+tPO6fIy7WiT3qqYW4WSRS5nkVIZrpUjtNTaaiJPpRBIH1xQHIBE5pmzxwKARgevpQwSOIo8LQAEdqKaouBxzRSBNCJoJyQO1RSOQAYoExxg0RlTmKCdqJP51AQJX1xxRjtQDkqCSSTzRgZmpMcczUPY0EQSwmoQPl96A4P8AeiuSO4GaAEkxjFEKWGQPvRXMgZA71GlRjvQKOQDRP51ME+lKGzigkflQIP502RHvQ257mMxQHtNAmASKEYgGoAdsHP1oGzERzQPM+lQmSPamMAzHagi4tgk9+5okduIpJBXae5pmcxuYzJ7UBOBjsO9GO3NAGZz9KI8pkGgBUlGK0wz9QKVZn2Jim9MUQe2RS+wxTkEEjBxSZ7d6A89qYCFA9KBNNzANAGGMATUHFTnd9YqcD69qoOTUE5zyKiA7WJ7Y+lTBaKiiBmDxGanJxUBABHNELKmJPYfWgrWQwxEHg0xJUlsYFQo/37/Sh2zx6UFnGwhZJ5E0pBaR2GaFx9gLM2FMTTLmI70AAKp5m3EA5ioscjgU5/6ZE/lSbYJB5BoIwx95qAfkajgeUKeB68mioABBAxQVqpGCSRParH9P60JAJxOOOKTzusKv3nAoDBJiODRHIaeactJJqsxO04g0AHeoc09ptsggEH1pYgmPWghaBiKgJUUQPzmlnzc4ophwTj2o+4pFbPFWLkiVohVPmKnmfSmU4zSqB60w4mKBwSuRQE8mgAXbHNQHH1MUBBk5+1GYx60F5zipLSIBoGYxA570vefaj/NnmYqRg0DAmMg000hmAKYTE0BDRn86IIM80uIb1jFESoGPtQNKs20sYp90jt96rOGkcUaAqs8gUyxOKCTP1ohhvUyIHNAykGSZgUQZMmY9TSA5p/XbGKAHn09jQUsZByKdyCSBih225H0NQK7GFWMAz9aY+WZ+lEQcUCIYAkwM4oobZJMEAUNhb/WmBIDEHnkVFmODQKoxBpTHaKaDv9MyajJPEUAEgTUGO1KVuTxgehqZ9aoPI/0qAQ/vR7c1ATJ96AnA+9CSJzAHNE+aPSaEySOxNEHlR7GiDnPA9anafSiOJ49xQQSD2moCImoJqc/60BHlmhyCDgUT5u/ejx/pQFLg8PaWgARigHUyRugetAJkx6ycUzKIxigEbpE80bYKwRKkd6gBiI5osymUUkHg0ULbXbVw3LN10uDIcMQQa9F074ovI9uz1C3IYYvL6+4xXnySAc/aoD5fMSTwPSg+kWrqXkDo6up7qZFRkV1KsAVIgg8EV8+0XUdd00/8pd8hMm0+VPrHpNet6X1/T9QPhMDZvj+Rj83uKgx9S+Grdzfd0RCMc+HHln2ivLXC1i8NNetG1dHzA19LXisfUOmaXqVtbepSdp3AgwZ+v3ouvAbCzEFSB6xSt6f0rudQ+HtXo3nTeJqbIEmAAV9o71xwyEMZ9gCMzQV7QOwoAEjirGt3PBF1UUruiqzcRBDMBu4qKXvRBIjA+9HAMnIoMJbBx2PrRFgJImc0FYSRtDbh3pULA84+tEuVO6TPFRVtvxmurtaFnBmst/QLdvG5bPhuW86n5Sfp2qxmKIApgwAD70xZ0wW5/OorNd0fTrZW9qdOuovKIVGMA/2FcGwTq7t23qtLcW8lzCmRbH0HpXpwqMDvUswAKexrn6nQ6+8yPp9Ylpt+5hc8wI9MU+LWuTruna1dA2t8azde2SVs2gZX0NXWPiDWp0qyvVLFy2BcKhiNvHcKc13rWqsvZbT3rVlL5Xi2AGb1PrRW1Zv2fGv2rRfdO292j0HFYt/Zn24+p6l0jWaqze0z3jcRI2XEge5o6rddTeoVzMyuYFMOl9W6ZdbU2NNpGs3mJ2DJUTiKr1Wr1ouzaVbIJlpgz+Qip0Q2l1ugt2PAu6VrmpJglwYHvSXNxQWVBKgyI+UVq0loa+8LVy8bMiQxHJqhrmqu9RTp7I4uOpctAjbMT/2phjFc8SyC1wBVmCQZrEuu8TUtZDNbKmYkiR6xXr2tWbIW5cslAx2i4BAY1j12isBJFq0fEbygrmf7UmJjj/iHtqdjkKefenkpbUETLU56bet3WtyGD+aUBhQaOosWrdwLae5cRf5jjNZvrHiuREjIq3T7XYqTAIzOJrKx2ggA8wT6Vdp2UWW8QxBqXw1qv+EABbtlVAyxkkn86mj6h+H0V+x+Fs3Huti+y/xLfHB+xx70niC7aUp5kM5j7VQOYBA+pqcfOxfvLTcOd3M1f0/SNqter2zbRbBF9w/BUESBWW2ZBNLd8wI2g/WtQvbpdeunX9QOo8V2VjtUk8QoH7g1ySrhW2iY7VYEAtLMkjMTil3QcD86KkbsR3yfSo7Hcbe4kD1PNMm6OwolQIY8nFDCBfEYGcjEzQ/CoxO9p9gIzVqAKJjmjIyAc0MVXItqdiSeMCnS6AgNzEelC6D4e4A4OTVSg7NzGY4q/SrheS4wCbuYyINObwLFAQSMMKyKHcs6KQeSDiaaGtoLkwJrPxTXO1fS7h1GnXS3n1O5d24MoUTwec/ag+5HO5toVvMjHg8V1v8ACUewbNzVXraRJcNk+wj9qzabRXLV4Izae5ZZCHW4CH+w49O9XemZPoqDZctbYbeMAEelaLi3gTa2wrLkjMUU0dq3sGn0xOzBDuTPtmgt/wAa6iIClw8q3auS4qspe/Bm2w2vtIB55rQtoXNLattZYlSGKDBLD2qAMrEXWGOIzRZmvee2z2wpksxjd7CrxaZdIm5Q7Ao1s5HMGrblhbmp/EXXB8QwEj0Ef0q0eD8qsvinzFQD+dVW7LXA6Xbh32jztrV7Sopt+Q22MjgiZEfrVTAPeE+ZAQcZq7TgW2e5ujau2arvag31C3EthpgP3Oe9SEC4Ll61cXSuB5ckJP5U+muPqFdLWAIhdskk1ZpQmjVmckmf5O/51VoXuaPbcsObV5SGV1MEVixVoT8LcvL1TT31UJ/CBtlQzeh7966y/D2g19vR6npWpuXiZ/EDUEbUAH+XkZ9T61xdRqbmquIdVqPFCHBPYU1tLR0zqjjw2bzBW8rf3ok7inVu46gwbOw49DHpFF7upZZ8NltOD5oOYOachwtxDZN4ORBHlK10tnSLOhVb3UPGuXAFt6ayIe23eTkcz2q7g52l1FpU2G54Zmd0YNDVdSt6cDwNl5w2ZGCO9Otq0U8NraQ3YiP2qXdNpl2H8OREwUk10nJR0+qv2Reu37ia1nQCyvhhFT/ZP6VnbqPU0YWtKVtuVlmuAlB/SrU05RoUuu848T+gq8ae4lv5i5HIiP61fkZXL11/UamyRqL7XDiBAAGRWNlVkBee/HYV1bFj8RdMoGHJnFcfqGpFpxb27GghoERmny3pzsYGUtc3EgjMADgdqvW0ojEAdpqhFJEzgmQf7VrVQSODnvXbiLbYVnTA+aYoN85JOCeKdQRH7CqjIfbEia6Ag+UCJM+tdL4eBbr9sCTFpzA57D+tc0E4UmAMwcV1vhFFb4jYmQFtMQfcx/v7Vnl43x9eptWQiySCv6mk1gtW7YvEhZMEk4qxiUyCB9aza7TWdXplXV296hsMO35dqxFrOzrdO62G2cEkYNVa7T/i+ka3TAAeNagHmCCDP6Vqa1ttMFiF7AdqOmIW4u4BlOCPaqlnT5uC9y0ohhkGfTNdpf4toOf5vyrN+HfTa3VaZ8BL7LH3q+1dSzs0pZCzkso3+aPp/vvXRh7b/h7qxd6f1Tp5bzWbi3lX2Igx9679xJW4hAIYEZ714n4I1g0/xbaskqtrVIbTT3J4/b9a93eUpdny5oteZRTaSCQSMGmDXDmRHuKt16i31C6I8reYY9eaqUnZOI7VitS9GKktjNBWCeacUn4hBeFppUkTParFUE5EiIqGELfelLTMirig96BUAyfSqKUmTVgtmN0gzihwYJmjHmOaBSoHJpVYAFSJk80zH3xS4fEUAYHtUgk1ApJhT96MkNHMd6Inl4jI9qG0QQJqbm4wagJ/OgWSDQzGB+Qpu/1qRA70CgN6Sfen2xSSfQ0ykkVVNtnuKw9cueD8N9TfcAfBKye+4hf61uCzkGIrl/F0D4N1pMZZAP8A54f2pPWb4830R/B6QAgguWg+gnmsnxHfuWL3SbpYsUBdQT6N/pW7QKqdM08nBsAGPUivPdXv3W11oXXZzZUKgeeAcfn/AFrcifb6peM3A0A71DH75qlD5+ax9P6la1aae3aW4SLQVgxmCByDW50M4j71mLTbWBORUg5piMCPShkjigQjFUso21p2zWZyfGVNpILZYDApEwtg4uD0I/rW3pOsbQdQS4sbWYbo5ORWSyY3CeSKawf+ZGO5FbjM9fT9NdF+0LinB9O1Ua0fg9dZ6msBI8HU9pQnyn3gn9a4Xwz1PZOicZAlfpXq7lpNRZezeVXt3FKsvIINQvS6KruWAZgVl6TcuLYfR323XtKdhMzuX+U/cV0BmhWLwisyattXSmDxV7ICKpa2R2JFQjQDIwalUIzKfarwZFCpRqUKCVJo1KCTUmpUoJRoVKA0aWjVEqVKlREqVKlFSpUqVpEqVKlZUalSpVEqVKlBKlSpQCpUqUQalSpRUqVKlAKq1FrxrJWYPY1d3qRUMee6j0m31rp9zQ6i3tadyOBBRvUGvnGs02o0GquaLVqEvWjyDIYHgj619g1K3PDLWgC65APf2rzvxX8Pr17pg1VhTa1dnKwBJj+U0g+eiQAB6024sIYULY3IGgqyYdG5BoNO+IxVaPvjtxS7iOBUDGDUmCfQjNEFT5t3p2iooM5Oe9BZ5JGKb+U5qCHI9+1QSCJo7DuzNQrDHJj3oAAQDR7ckVOcUD5iBQEycz9aayFKsLswQSOwmgqXJYhRtOAZoNIgHsaAkgncBQglwag/WjiJ9KKHYCmB9yKUmIOPvTAE/eiAuZ/OiT5sc0QIFDbMGfaiivJAHPMVCccQQaWQN0ifrRA8oxiggU896VB5jiiG5yZFHigBWTRAPpNHlZ4xzQU4M8xigG2KA+b2pjGcc96WgkQT3psbRPepieKh4xQLG4gVCv8Av0oxLAfrUGG/tQGMdqMjcY7VARtyKWf1MUDKfm9IkGmBkCaA4xUHABxQHlhJ/WjwfTvIoCSRkRNEzE9qoAy2eKY4gj1zQPlJA71IMiKCRExk0/8AMD2BpRlj9KJMVACYY45Paj6GlIMxFNnuZoiGdpxM0wYwIz7GlB7UQYBHrVUS8yBjsIqRQAz9KOSKgAU8zipAHvUGcdvWiCASTB7DNAcg8fLzNCQfN60rHcXnk8TTx5RQKqC4+1/lolvMZyaEzj0FMs7TFAOQSfSosAQfyqSRbMRJPepBK+k0EqMilA0DcefeoSZ4EUGZjt/LFFAcGPpRIBaBEUoifvU5n2oISTNRyqgEDgcig7bbZI5HtTqxKR6ZmgVSNsiGHIijuJzTEAKBH6UoH6URIkTkGgJOD2NEsWbPbFCfyoLbYHiCTAPeahwYjFCQF8/PpUMFZn7UVGJ4MY9TRVvLNLzJY81JA+lEWIpkNBImZioyyYDQYmolwgROOOKEnxIOT6zQMgYAA5zEiocPH50GJ3Y5BjmiJfiJoASZpp/PtSmZgn2mpww7elA24hgQA3swxVu4RO1RPMVUJ5JNRRuOfzoLCSKaCzeUHHNI3zQcyKeyHYbkEx3oIQQAaK8z/WjM8+s/SpuwViS3egO2eaJBX3n1oYGDAqXbm7YNmZ5moqKSDxiajElgO3vUA8m7MTFD1XkntVBkhCB371C0mAQYHai3qARQBKkjsc0BQEyYkDBoCdsHJ9aIgETjcYowA0dhUCEiYoAZwaYRPOaBksB2mgEZpdvrTmQYpShoApIBAJyaiSCaJBBJiZqc1UEsQpiJHGKgJgSORQAIJwI/rToAzbZiTz6UA3YIA5og0igkHMU5gsDiAO1AQROO1QSWoKQxGIk0DhpHE0Dhsc/agslp9aC9/eiMEj2/WimBHIFLH8UkTzzTLHFAnBgGaIkk03f1ApB6U2frRTKYMnA+tB7Vq+YdQSO5FAnAA+tEExgc0HX6b8Q6rp52aotf0yrGQNy/T1r1mj6hptdZF3T3VcH0PFfPA0DMmnsvcsXfG0+ou2HiBtMqftxQfSOeRXH6r0Kxrd+oUFdQB5SOG+vrWHpXxX4pS11G0LLkx4q/LPbHaa9KjrdQMhDKeDUWV4HW6DX9OLHVWR4JMLcQyD/v3rKLIZJcgx2219IdFdCjKGUiCCJBrzXUPhcrN3p7LuyfCfg/Q0Hm3t5gqZIx6GowdfmtncOxFRzet3Wsaq06PbGRBxRBOz+YgZz3phFXMngzSsIMQSSYpo3wBMzOKkMGWUYiciIqKm7d5QINOTMzJJ4pSsHH0zSsJHHegstsEYmBj1ogzMHk8UiyAcA471YQojafrUVXf0q3kDgDxU+RpgisOq0fUVJulkvKxJVAcr7AV0A21vMfL+dOjKN52hht7dqmGvK3OrdW0l1PE0xTedkt5o9op9Nb1d9S5AIdp8zSQPpXontWb9kC4niEQy7+xrPb0n4e5sIm3ggLJB+9TJPFYbjan8TbtX/D8IKIYAHHFW2LVtTe1i9UUXrakW0RZIJOQfaP9mm1B0ep1D27YFlrJCswBj71zDd/i3z4QSxbGLoPzkc1nut3x0W61rSFQlXUkYZpH1il/GG4wNwC44MgHtXPCai9pjqLVh7tsHJTkVfpdOmluJfu6stavsFDMOOanxrHq/V6i7at23QBGLBCGGM1TqBbRRdVSX4IBkV1hZtrve6DethZUye30p7Vjot+HcMHJ2iVI2/enS2OHb0tzUR4QdRJzGD7VSm0WmR8szcf613209oapbGne5DtCrMZPp/euO2iuWtXf01u1cu3bTQ4/wAtYtjFiy7bB6eL6sUj+UZI5waz2ynhFSVDseTzFXXLep81pApt7QzRiTPFUPau2D/FtG2XEqSORUkSQ6AeFkGZ7ClEM5BMxj6UlpyrhDPmOJ4ptNbu6geJb2nb80nsK0RZvkEET7VV4bi2x2mQO5rQlvyMzdvTtSKSpOZngelSVRCoCdsx2JNANPFQk9sAe1IrDd96oO/PrFENOcmPWkujbddTPM8cUEz3mP1omtOTbMd8Gqbg22nxkDA96sRlPlfmfpVh05Ntr0HZvgGRg/vUal1ith1Tcw+oij4ZXeC4ZWM5/atLDERiPzpBb3coxHAORV1JCG4ZUeIH9xVV+6V1DLdG0gSWJ7RVFtWvKzBHsgmAXWD+VA9KDlg2qa4Dlt52++fas8Z+1TW63S3LFh7OoL3i5W5bQkiCMEVYuhbQ2Ui0iY7GW9c1XpbiWOnXLemt2i91twvsNzRPGfp/vmqtPe1epuKRc2S3mW6sDBzNLP0rYPHuWt7oyliQBEY9aNq4rGJTymc8TTjVWUv/AMZrrFRC7YisWouxZv3FtwCfLJ+UTUms1se1qbou611S2oICKmSYwazpbu2rTizfuK1wjzTPeso1Vw6dF8YhB+uc09y/cIHgXZuA+VZmT9K1iT10V07ENbshroBhgomTVngNatC4+nRFmIYZo6wdVW5b0um1hRQGzZsqojHJPOaD2dSriyzl3ucL4hbNJFxXqWt27BYIASRC7uc9hXPbVCxIa2z729fau8nRBcQXGRmYZJ3cEfSmtWumaAb3t2bTMPKXaWP0mnxhmPOPfZwEFi6AcGUOa32rDWNDsuAAzugdpprl83CzooDPkKBV1lPxLi20glZM9qzcRnu60KUUErcb+VVkn6RVNp7mo1V5TaVDpWDEthpI9ORXa0Wq1Pw8b9zSvbL6jYHa4m7AmAPQZNZtf1K9r7pv6pULgmdixuwAMe0UoFt7thAVS1tvGdz5jH+tWpeVUc270ugyPeuZqLPi3LN9zcRUPkQNA+4qwDHlmDzHpUxrWy6t3XaJlO25fXNsAR3E9/Sqk0/Tm6dc0lpn0+sZBvF1SVDyCQB+YrPlA7NeYbe2/wAw9q12QLlg3reFLQJEn70ka3WewtyxLEqDxgyK4/U7SX763Cg2XCTI9u3613/w2pZDdhWtN6jbA4++a5PUmW51F7cpNsTtUjDRmtyMcnJdPD2pPfygCIp7TQVyJHf3qm+bjaku0SpI+oBimtwGAB5OK6xlsS6pIGJ9qpEbmyYY7fMIoki3cVQRuUz94pQYE11iGC4Amfeux8JQOr3GJiUYT7iI/wDpq44gDnv+Vei+B9FqNS2s1tsW7lpZtPb2sXHB3DtHl/epy8a49V3TbF1TvAIPPoaDZ0rIknEgKK06fRajw2uwxRh5VI4opprlski06k44rEaYAW8MKcYyO81QAQ30Nbb2h1GkspeuI+y4xALD9x6VjuIyuwUYJxIino838S2AnWTghNTbDTOSQADXN0OksaXWo6WySTO9jLD713/iXTs2j0mpEBrd0q2exBgfnXFtOSRBnac11njnveNa3TptVp9WjbTbvowbuCGFfWdaVuObtqNtwBl+9fILyC5p2kEgZIn719O+HtV+P+Fen6gkEpb8Nz6kGP2ii3uMXWVKfh754MqT7n/tWEQRzXW6jbNzptwclJb6RXFt3UKDzYjmKzYcWlCNsGD9RUMKB2mkA8wJyKLoxUhMn0JistA9zIgkQO3rS73wQST2mniEUFRMZ70fmHEVVVNvZpHPeiE53ECaaD60O2aInhFTnIpeDxTEsP5/yzQkkZ5oFB9DNEH1pdvpUYEGBQEEdxzQVVDl+55oKX4aDTKcRFAu2ACD370SRGBTNt2wOZpdpIogCZimHpUVYGSaiyDnJ96oMYiuD8cuU+FTiQ+pRfyBP9K74bdkCI9K898eg/8AhmwvG7VqP/oWpPS+M2ltre6XorasAXsggfr/AFrzXxWSnxE1tVH/AC6W0+sAH+tdno159Tf0YBPgWLaAYiCcf3rgfEtwXPijqJDFgt8oCfby/wBK6Ri+9PQ9O1VoaPSlWe2WQtuGN2fT7V60EvaRsEsvIr5902/43SrR2405EY5zP7zXtejaxNVpSAVIVvIoOdp5rDbekiQeO1AiJjimYRQbAzRlA2Qax6W3eXXa62242WKG0zGfr+/6VqER9RRyAT6ZqwZ7Mm7BjyvA9yO1BSVvhuYaT+dW6cLaO4k+Ulh9aotggj61WG1S29rltiGXAINe76P1FOoaYkAi4oG4E14VAFUjsa1dN1zaHUhlJ2bpYTziriz9Pa6xvwet0+vAGwkWdQf/AEn5T9j+9dQc1ytNqdL1fRG0xxdUqymtXS7zXtEnif8AVtk23+ox/rUVtqEVBxRqIqZCKCkqauiardPSgcMGHNGqASpwauRw496A1KkVIoBUoxQiqCKlCiKiDUoVKoNShNGglSpUoJRqVKKlSpUoJUqVKCVKlSglSpUoJUqVKCVKlSglQ4FSkYyQo9c0DL3NNQAgUaKFUbdmoMcXBx7ir6q1Cs1pivzLlfrRHzv416Q3SupjqWmULptWYuiMI8Ez7TFef5G6Zr6x1bp9rrvRL+kZoXUW/Kw/lPY18isi7b3WdRbNu7aYoy/QxQnRyQDA5oZMzQhmIJifWmCjY7MfMIAHrUVMZkTiiGAWCSZpQJLAxgUwyJMcYoolyTJJoyDHNKubY8vLVFMVUEH2ox37UPfipAKgVABO6FJzROQMU6kLxQiSSOKBV9DzRIJwCRUkKJgVASM0VCAT6CacEhQRxQMBQR2zUIhgooDEjmpz9sVAZLDsMUMxP5UAkbiOfenUAiFM5/Kk4zQZZUyMURaigciJyfelIwcD6VFwu2Djj2oT5TRUIIUZAk8UcUM7ozj8qgwTNAGkrAqCT7UxwY7xmoFzHFADxH70BuMCZFGMyPpUj+HJ9TQACTE0RgUAaIUkmDwJogEgLk5mKmCPWKJANCgMkQIxRwRB4qYiivIzFBJgT74pixdYMbSZilOFBAMgnio7QojsKBgIWT96gwIjNOyA29wII5qodqqnWaBJn2qA8DtNEAZMY96iCBINCe1FTNAD+aZBoqDn6URJ/OgcSB3plxxVEUgkjvRnsaUHJxTbT6RQAEgGO9My+ciR9qAEdqfzGBt4zNQVlY7d6EkHinad0R3oMYAEZOAZoFXMR8xMZqzbtnBgCZ96rjaBHM0ynDAzMYoFkl57CmTH0mgo5ntzROUkcRigMeU8YmhtxuPBp0naWgYpAZ4+1ACuQASD7VACxzEE0DqbVhke44Us+0SO5pijST7zg0USAFMHINCcGaDO0mfljGOaKku+2BkUAJDDGPeai4jigYBgjIbiigJkwMURFUbmJBJP6UCDP96stkRnmeaXPaDmgRw0LAJmmBJXnJ7CoxAPt6UJOzcB7UVG3MNs4BmmGVk0BIEx81RY2yfWiGUQw96ZY8Q+h5MUkbhmpPIoLAVPBBnvTLvLQoH14iqQIIpmuHA5nv6UDFTvAiPWiBEE1EEkZn60zYIoJ2igg2q5nA9fWoGxxmkIYsT2MYoLN0tn86dXkHnHeqic8U9seQYzzRT7pNGCAzTngUi7iS0H0zRLkqq4MNPHaiISYJHParSAMTxVY5n3pt2c0BBIhQcTMU4w0n0waSQJ/eoDIyxzQMTwZ70FUs27AM8GoxV2KiYnn1oTloHFFEmYUcg0dxEzBmh3X3NAQDJoGCCAcieajwGEcRQYtcI5I7mKMYOKgkVD5RHcU6jMjHtUIlWf3igq5MYoHGKKQGYwQBipBYeUQScTVA7d8UDumYiiYP09KBkxEmgaQAFBPM0IkY9aBme0j1qW5MmZziiGiJM8Uu7coZSGU8EHmnUw33pCpRwLSAIOw9aKsI8kd6UCJj1mm4U98dqC4EZ9frQOJCyTiaAOCTS7/KAFJM05G2B7SfrQSIipMyOTSxJM04zz9M0QpB74NNP+lD1pmQQAOSATQKACRz9qYDaIoRGFMVCCbYUPLd6KFxwEIK7p4xW3RdZ13TrlvwW8S1PmsnA/bFYzbXYJc7v0/KirEEkekTUHtek9f03VG8JVNu+F3NbPYfXvXVOcV81Rz+IwfD2iVccg/Wu50z4ovacLY16G4g/88EyB7jvQek13TtP1Cwbd9AT2Ycr9K8r1Poup6bba4pF/TqI4O5a9fptVa1dlbti4txD/ADLV0CZouvnH8N1UoVYRIKGkIJAGTXsep/D+l1yq9tVsXlaS6Dkd5Aia8xrNDq+nXtmosOqTC3B5lP1Pb70wYGci5AHljLehqKdygbhnFXG2wZPCVCk/xATke4o3Bti54YcgQM80FC5Ygqcd4qTuWT64qBpHyNFMVLR+1RSE0VzJyO0VCpJChSe9FRAyIPcGgIYgRFEtNoDAM8CovlMczwKDW2CjBBngiDUU1vZMshdWMNgf2pL+h0WovksArBflyFJ+2Kc+RsEkCi6+IClwEACYNRY5o0nUehuH0TDXWLjHxbNsjyj1H++1dS9aXYibEAfzLCwQfWkS2fDLLbIxgjtQu3nCW23GIIAA7+v61mtRztTb1mm1psWXVpUNtKGrdLq2sWinUSEJbBspwvuO9cfU6zUXdYl2+9xL7jaUk+UChvvbCzMzBfU1i6W9und1Ltfd9Lqbpuo423BCmPasl/q2q0l64W1RW5dPmYgST9ahuukeDauXz/ltLJprwu2QGe2vhv8ANvSGB9p+1TNZ3VmluODbvEEljuG9cMPeq9Zqbt698tsgTIAxHpTW7n8Ihb5ubcSxkirvB0b3Qbu9ZwYaKSkct9Jb8LczEt2g8V0dOF02hVS0XHgFmyx/0q20lnTNOoZ7tgHAwCvp9a52q33sB/KSQo9qze+jIF29FxltkPbB5nmq/EIuDGRzQu6d1NpbdwqEMtI+b2orbYXd3pxmtSM4ZrhYgcTTC5GPT1pLvlYMMEk8CgjbjMGOKuJiEnLE896e3ENg84jilUbsAQfemthlJ9KiA1wDyxzkNTJfeBvPlUwYWlKkkYETTrblCQeKKtny/ftR8YOoQ4Iz9arYlbcd6rttCSylSewM0xqULly/fVbqkAso3Cd0dhBq1dJ1DV2WtLobj3WBQFkgfefal6Rqr+mtE2dPsYsSEuJukfTmtWp1vX9YV8bVM68i3bXYv0x/WrI1WO/0nU6K0g1a2rb5Hh+ICSPWsNwXdyWhBZzk9oHeukmiZLtyEBuKJaO3etmitK5JBwq5DwM06ZeaHTb+pu+Ety45OF2tH0zVv+GXtOq2btq8WwoUHfu+45Nd3U3GtkLZciDIKxgzWT/E7jSlu9ba4pMgeVlIpeX6Swp6OujZEcNbR2IKjn1PNaupXdBp9Ko0WjOnNuP4jPuLfn6Cs1u89y8zO7tIEjsKr1jG/aFh0UIM8ZM1LdR0SLgRWCu0SGaDzVNnW3bXUDqiRstrtRQOD3NC51PWXtK1tVRWICi4BEGq9BauaUbLl0O0nzEQKNal27dNz8QQ0PkFSVFZ9RddrSkou5XyT3FbNXfCWQpZSzNxPb1rnm5/DloInH1oy2ac2ryws5zE5FUjUZLIzITwKz72FqSdjjBijqrpi3bRAjouWHBmsC69efUA2wAogbskk1YpKoLhlXTJx6d6xae2wt72Yi4pwZrq2IFiLjsGcCSDyPShGDU6/wAeZdDLTEZn+lC9bcaa2yXrYYfN5sirhotPqrn8Oyrs7bpWR9qvtdJ0Nq2u6y9xmfdsDnaPaK1ZjVjh6QqNUdTdtm5c9dpzxXotNbjSXLVkAslwzHGattaZruoEytqyvnQ+3FXWkt+EV06AhfU/3rXVWK9bCpZt3b6oGyQGg1xdT0QPeFvSMlwRutu7SZjgke9dK6l/Vas3lRL2wAKqQSB7/ea5vUOl3bdoI964G5D7o47YP2qzq9s3+vOJp7n4m5cusoZyQwBnbn8quS1tuyGBgc8Vc9pbHhqXknzQfSqyQACDmY+tdIyttmbsLyomqVJDBTOD+VMMNJ5AzSiJGTJPf0rcQYBxPJq7Tow07KLjoC+VRiAe+fXk1SqgH2/atFoA24BMz3qhhvA8movA+zmrPxGsVSLWsvD1Ac1Wjql9S8wD/ShcfddLKIB/Spi7WpOp9WSyB/impaJKh33AH2niovWerTnWbn9WAFYXZhAJJP5VURuGTP1pkNro3+sa2/p3s6ki+khoKjt7isiXNOULnTBW9A1UljsPYERzSE4g8Gqy2rq9OVKNbNv/AOakV7b/AIfapLvTdd0+ZFm4t1ROROD/AEr5zkkDAFel/wCH+p/B/E2nDN5NXvsXD7kSv6j9aNx9BZN+5IEOIP0ry629l5rcruDmB7T/AGr1l1Nlwr3U15vq2nI6gSrQYDLHae36T96lZ49UFn1zRgnM0qlgonmMmjx6EVhsJzUDzJAODFEjAIpVJDwD9qqlJuEArHuGGam24fmAz71Ywn60v820fvRE2fpUjBgSaAfBDCD6UCwGQaBSTnMRUEetAz2FRQCGdjtRRLMeAKBwAZg1FImuZe6/02xc2W7vjvMeSIn6zWJ/iu/H8LQ27TQMF9w/pVnGpsegwWpgj/5SR9K8s3xN1W5OzwLcegmf3qg9d6xknWlSe4Wr8abHrQt1jCIxHsKhtXT/ACljXjbnUep3QVvdTvsOYWAazi7qwJbWXvfzUymveJZuqDED7ivOfH4ZPh/SKDltX5c8Haf9K4e7UTuOr1Mf/fTFc/q5uDR2CXJK3JXcZj/ZNX44z69Z0jp+lsWtMlkMReCu5Y5r55rtWdV1DUah2Ba7cLEgQDmvomj1Y0uguXiAU0+jW8CeGlJj+lfMWYiPpWsZ9rsdB1Gy5csXHOy92nCxOa9T0e/ctO9ttRtEhU4kf6V4GzfazeVlYgTmB2r1iXV1L6HUw12w8m9sxgEA4PvUrce00Wqe/vsXZa6mQ8fMPer7hC2TcMkKJNcazce0bOqTO4xk9piu9CF9y/Icj3rLNUqyuiurB1PBBomdhFc/S3rlm9c0gTeQ/A7D/cV09hzAmKKzuYthRz3NJEY71pW0r78eYZE1nZeQRBrbH20+MLelfVXdu22s/fivPaf4l6nbDajUaO1f03DbEK+Gfr6/WtvXm2fDOpMwBctg/QtXU+GFRfh9UZVKlpcH1p9LNP0Xruk1bC903VPZvgYtXcGfzz9q9b0brHhavqK6ph/1UJK5CsUG4fmK+e9Q+BbvVLp1PRem3FO8liuoVQfoGIxXN6X17rPw6b2muWl1dovL23B3BgIwR7Vic+PK5K7cvx3jNsfd7V5Lybrbhh7VaK+adF+Nem6/YdNrfw94wDYvvH5Hv+dew03XQMakfdeBVc8dyoc1TY1Fu+oa24aewq0GjOKri9wKrDbTIMVoNZrilaDRbui4PenNYNxBkGDWqzeFzytG4D86EWVJoNK0JMUDVKXdQDRQMOKlLNTdRDTUBpZqTVU81JquaM0RZUqsGKIb1oLKFLuozQGpQoziglSoDUoqVKlSgNSpUoJRoCjUWATAJpLQJJc96jks4UfenAgQKA1KlSqFqUYo0MYtAdni6c82LhA/9pyP3/SvnXxhov8ADvit7iqfC1g8UegaIb9ga+jECz1UGY/EW4j1K/6GvM/8QdAup0FvV7SW0pDSOwODRHhCY7j7UFJ3YxSiGtSDPpUtkrntRVm6GiKkEgmkANOZVfaooqBFArJqKpk5wRTzHtmiBHrRjIFQiB96gOZFFAGOCZmiPIJmgBBppEGc5oJEvHIGZqHCHE0DzgCIokSI3c9qAkcZwOagncD70B9KikbzNBAABjIPepEGZxTGBBWaU8D3/SgMEx9e1FhGTwaHLKP1okecAnAoD2jHEc0NsGO1MFAXdM5kUD5j70EkEyPyoESecVIJyCKMRg0AXLcTNRiN2O3pRQiTiY7VCCWI9aBVnbuOIPeoCWIX1PpRKgAieaEQ0jgUEKwSIjNTcQnlnPaKMfep+1AADGRQntEdxUDZJJ7wM0Tn5SaCcwD3MU7t5iRx2pZ7+81MMYMfeghJLBYiR3o/YVBlhPHFSRuP+4oGmZ96AMCDQ/lFSc+1A/Aj0qT+VDuYNB3gFQM+tDBDEcRTqSYgCRVYGOeaYH0oiKDJ96aMn6VBgzFTB4OSKqpwBHNMuQpOJ4zSASY7U5PvxxUCAyBz71Yr3QQFPsZpB6AVN0zk1QcEzn3NAmFIHehI7RPpTmDPsKiKwHKz8pp2xJHpzUzt+gojGCPtRSquOfrTcD9hQ5/1oxiPegAMKCRImaJBUyB34qIVjafXimYE3GwYxH5UBZUBO0COcgTUEckn7UBKqfWlyAInntQCJ+1AEjIPFO6lScflSlCQVBie9AXUBFYfzZHvSwdmAYPemU3LltA+fDED6UZ8rAcnFBWJAMfSiBuAX0M0snfDDEimKHduXv6YxRUUDxCTmKJGNo7jFFAA0z70oAiKIW18xXsvpUk8HsaZzEf7igYhSDwZNFFYCwaI2mlnE80R7fnQGe2aLDaRGfegx27YBz+lQ4HMmiHSZ5xFEsGJHvjNITgHvTT54HETRViiFJ5oDb3MZpSdylOxxRyFn3ogL8+eBTl5eAO0falGQRRGOQOKCCTjtTrlhFIojvTBiGH9KCwncM/SlZjA2iCDQLQeIzRIkrmB3zFBaSNmSBAmKUA7vpUMTJ9aFslhv5meBQEAZ9agMtMGhw2BE1YMKBHeaKgIJBP60p+VsAGe2KZTDSKLIrDLAfUxQQCAARBpVnIqKwY9se80wnJPpUEEetENuBU9qS2ZLdxRGHkTQACR9DTAGBU2xyTxTL8oE96Cljg5zNAkIpcKTAqwgiYEmcAUQBvKkccgiqKidrg7uQDxRUrBAJxSnctzw2lsTI4ohczNBCSPTmnPaKRSCdsU6QSV9DmO1QSec84ozExzHalJBMADFSqApIafbFNLEYOamIiOKUH3oh5JNNyOYpFOCftmgCwLBuJj8qKsGW4oxDeYlRPPpSMAV2+tAK4nbcKgDiKCwsqksJZVP0moLg3BkHlPZs0oIwDORyRR2gJtBJjvREW5kqCQR3pgCRH7UDgY9KgOCB3HrQHzHPIplaYgCR6UoG1cGaG4ZBH6UVp0+u1vTrpuaRoBPmQtIj6cV6np/wASabUstm//AAbpHJ+Un2rxieQnaDBHc0xgrcBMFhHMVB9KkHjvVV/T2tTaazetrctsIKsJFeM0HWtV01VCXGv2R/IxmR7GvUdO63oupgeC7LcjNt1IYUHG6j8LrYRtRobxVVH/AEXOI+pzXCHibijIVcDzIRX0eAaw9R6VpOo2mS/aMsI3phh96K8M1sySpA9qRZEEiSM/Wup1LoOo6bbFxEOosrkkGWH+/vXNJ3jeAR2iopCP4hIxSvMjmrQrZM5NLBMhgcHk0IQwSIPFLD5JY/WacoJ3DsaWTwDQTxCVmBg/nU3sx3FqgEfeiF596B0uHftYkKRkc0TbtMAIJUHIqMpUnYd4I5pC7A7eCBJEVnF3tztb0i5c1K3DddrbvO1SN232rjXBZfUXbNq81tVcoFuyWwee1est39o2SVIaQRyfaqtTpdNqLj3bmmRr6sJePMD70yDN0nR2tJpgbLsbxYgs2Z4qdVs9f11lbX4vT3LO+QgTayntn0o3tRd6deS49nxNLEwo7+1Yuq63qmueyNJpTZsbpRwCGETyZyeO1Y+NjfFZa6Obmkdbuo26wQGW2PKP95oi7b02lYavTFgp+YrJI4rLpLmr0V53v3ZubCPKIj345q6+13UW7gAE3QIZjMZms4nSam/pyUNh38Mr5g4yKyvcC8gn0rHqC1oAam4IHcmM+wqk6tbl8Wxue2VG12bv9KYnK46Z1C3I33VJ4gdqCOgaSD/8zWZbe1oaCIzFXou6B+ZpE3RdVf5SZHrVciI3wByAKO7zsoZZU5E8VVMNtWGcniaeFaE2rG0kgd6KmWMfmTVeRzRtk7WJyAYmomCX8wXMmrEUQSvPFKpVnCufpTlgAFWYmKmiy4my2C4HuKo2Sxzt+op7pcAI7Eg5FVB5J5EYqzwl6dPT6VtNo01ARit54Vj8zj1A9KzNfuafUnxhs3t5FfArm9Q1uo1GqjW6s3758v25gKMfpWnT9Cu3NEdZf1ljT2yCEtO5N5iCMgemal2tZvYPdu39RdFksVunzBJz/YVXqLV1htdLpYGBEitqaZbLb11EhhEswWr/AAw6BVfeAYlcj8614Mj2b2l06IyJJGWAkzWdNDpjqhqvPbYmWE4OI4rXf1LXk2OAPDPpWUXxqbKvabynse/+4pqVL+oPSr4tvaD2LwDIzLk+oniuY3U2HjXCDyeREe0Vqt6ZrWqN4396f5SJP68cmnHSdBdYkWXE5M3Ggn6TWemZD2NZasi1bkG4SGaTxMdprdqFQqXS5JmAF4j1rHb0Fhb+5VTcBHkzTBjYZ1VQ2e/rUVax8NA7jdyFFZtTpn12nIDhciGPaKu02ja7qLLXmAUncw7x7ZpbS3lW6PDYW58vBJE/2qrjMbLJ5HznaTFCbdrVFbzAEDcCc/Ss2oXqRUm5afww3l2gD7nOa2NobeofZYHh3GbyOZg/Wp8UwFAueYLt3dq229QpZFAHiCFYlpH5VzLHT9eoVGt3HuNJOxizED0HauroemW0tnNxLlw8XQA6+2KfGkmLLb3bWoUhCGExuWAe1UOdRFxrN1ReYxLSAPat+qS47ICCGtzBJ7H09aw3WRHuIxwuG+9Tl0utKaiytnazXZ27WI/m/vWjSXVtae7Knc7Y9AK473bSmRLIuR3JxW9zesWAisJc8xMe9JcNXW7S9PS9dtbGZoIUtHfP7zXN1V9n1dldWVVGkLsMqPfPrikuOj6+4ur1BllAEsFH0Iqv8LbN4IVkM23cMxW7dZt1xOsRouom1JcKBt2+h/7Vk8ZhwQSDycxV+rS5fvr5CzhSkHBwapTSX2AYqEXuWbIrrOPTMX2GLEsRiII7UFYETM+9FVazuG+VPpxQLAD0966SFPENB71otAbRnAPb1qgKeG47Vep/hD1E/vVCkzEVOczFTAkxUGV4AFBTfIBtoBhpqtuJ2z6CaOozdtGZBUj6e/7Uu7j0BzihokiMj6UjE7cccj60eADOJkCqyf1NEMscHMZmtOj1DaC5p9ahG+zfBUzwZFYdxmZx3n0pUstqrZ3QArmI70alfeNZtZxeTKXFDr9Dn+tcHr1kvZsXdshGO5p7ECtfw3qh1H4Q6dfYkulrwmk91OP6Ueo2vH6bqLZGduD6GaJeq8+idh3xg1dgRmqNI3iW2PBBjnmr5O2K5uhh60wYesgUu0AUvIohPHfxDbCrjhhzSC412GSc+oq6CeePQVzeu6xendN2ozC9qDttT96sTcXPrNHanxtUqwYPcA/as174h6fZ3qlm9edR/wC1T6ZivLraUDO4kZMmZp9wFsiI9K3OKXk6tz4o6gVKWNFprGMMW3n7iIrna7qPUNda8LVaw3LbEA20UIsD2HNUqyrgLOO3FCBGY59auYmgLYUfKF9BxRkz29c0qJsERCk8g0gdgCCBJqosUcweagkiSeee9VG40iBRDnkzJqh5AwYFIxuEFVYZ9RShoz+tRbkqT6UEGCAT9PasPVCBpbZYT/E7fQ1quXP8siMzHNYteQ2kN1rinwzIU9zxRGheuW7XwtqdBcVvxGpVLatu+VFIify/WvNMCe4OYxRu3GZgSe1IGP51Ksn2HBr0Hw7qxsuaR9xwWTuPcVwCc/atXT9T+F1tu9yFM7Zifan01HuunMr2bumdmLKZUTML7V6Lp2oN/Rjc4ZrLBGgRGMV5PT3lS7Y1Vpttq6AxM9jmDXc6dqFsa+N7CzqBPtMY/pWS9tVzdY6ml/aG8RSI/wB/WuB8QfEl/Q9U0qWLu1LTB2QCZk5k/T969Lq1b8TZtERBma+Zde1A1HWNTcZRucgwO3lFIk9fWZVtlxcreth19pExWa+PPuxkVi+FdQdT8MaJmbe9m49pjOcHH6RW66FDZ+1anjPL1y+vDf8ADerU/KLlon6bwP61p6D1G1o+hq1wMRvVWhSSY5x+dJ1i343QOoIG2lbW8e+0hv6Vh+HdRp7pXQ338LeZsuThj6Gazy/+XT8N/wDd7axotVpZ6vb6hcslXGxAA1p7DKGAOPmLY5+1eV6teNrX3+qaeybgZyCriRz3+1VXPG6d1dhd3QXIjO0j1FbdTrLBty38VRk21ORXm/H+H435a935fyyzHltTpl1d0XksAucnYsbRT9P+JOq9EYjS6oX7ak/wb+QB3j3rvas6PVadrqIyWvDIgYk1w9zFNqItu3OFgE/nXrnnb596r1XR/wDiH0u/dS1rLlzQXRkspLWyfc4Ir3Wh6/dayLqtb1tg5Fyy4cR9R/avin4exrGawwt2NQcWm2Da5/yt/esek1Ot6XfL6XUXNDfVvMF8s/UcEUvE2V+jdP1XTahZD7fY81oubXWa+KdP/wCIWtRY6voBqrcx4+nMN9Yr2HR/i/p/UAi6Hq6+J3sXj4bD2zFZxMj17nbVYubW3Lhhwa57dWO4C8jLPBPelHULe4kuFSOS0Zoj0Wnvi8m1sOP1piDuiuDb1OQ4dZ7Sa6mk1w1VsW3IF0Dgd6K05oVXvK4JFEXJGRFEWdooTSbz2o7/AKUD1OaWcUdw9aoIoxQkUZoiZo0AaNBADTRigKNARxRAxS0aA0aFScUEqVKlAalSpRRpXaFMc01KV3GewqKW0kSx5NWVKlBKlSpQSpUpd3pQZdeNq2r45sXA32OD+hNYPiI6Q6K5b1t1bdrUr4CyeWbAj86xfEXxb03p1i7o0cazWOpUWLZkKT/mPYfrXg/iS51HW9LTrfU9SLt6xdRrVtF2oonOKpn7ZUTw/EsssG27L64kxUAAgCuj8Q29nXbl22gS1q7NvU244IZcx9x+tc4yWB/agONwimktIYYn0pVUqfQdqYDDGOO9RUXK7SPrT4P2ikQQOAFmgCBnMk0Q+IJFAA7j6dzU/kgDvzUBIMZ4ookSMxzUjEHk1J/SoSNsR9KBoDSsjApUg5I4zQBAaZjtRALA8ADmgYZJIwBSkFdzL2imB8pH5UDKk7geKCCTiaAEiiDRadu0dxQQZO0D86kQSIqcmaJMjigI+XIilM7oHfvUOF7496gMn+9A0CY5+1QYI9zUAkCfWoSQQfSgimSSDmopPyjmam7JHBnJqbQHOZ9YoJMmYH5UCadZHA70hBknsTNAZxMUexjvUz4cepofywOe1ACpIA7bqhAAijMyIytFlm2Cfm5mgVQcfpQU7s06DBzFVrAIUDM+tA2Q0xg1CDJPGKhHFThABzNA2ABjj9aUggmBz60zCEzHIzQkl1AGCcmgMH5ZpmyT60klXwDE4o7vM0Ex2oDB4HNQAgwKJET6x3orPlkc4+9AR5mCx9TSqlxD5mU+m2jJUytNMifSqEiYkmKeS4JzzHFJ3JA4pgSFAHc0EYSw7elFFMwBH2qSQZPNMjHn1qBQYYT2NRskngGiYZjFCqDnwxPJmnUkqarM8+nNSQuOxPeoHUCTORSqCAS5zHAo24A8wmfQ0SBtkEATETQKjBXUFZLnaDGB707Dn1HcVWRAE9jThoz9oFAFEqSGBP1okkKBEGaG6OBxR+V4Ik0A5Yz3oggTM/lSs21SQD9qK8Z596AxhojPFCDI4IBk0QScUGlWIzFArfNPYGiBE5xHap2kVGmeef1oFDQxgYFFBHPrUClRk5qQSfpQAE7m3AQeB7UybVIAXn3oh9q7e0ZFKo2ycyBRRgM2O9K3qADAxVmQDtPHGaQHykZE80BVpXOCM1ANxkngTUEnHahEOwzPFEEHcAcweJxTLcBgv5VBjFIdxbaMCIplURHJFFO20XCEnbMAzNEswUjgGlJkfeKHyjNEOpET370yKrMC3yjJzzVQzMc+lPErg+0UEHzQMCT3oFSwKnv6GoAQ5EcCmJ2sVNFSNm1ZkfWaKncxABicUphm5496Boizc0qJwOaiEhs8DtQDE+Zo5osRGT9KBw0nnmnUS0kwOKpUydxHFWgkg+/rQEErzmahXdn2oZMLFSScA9qB9iAAlcjIqAnIIgUGbyKIyVmnQxZLvIltvFFKABuER9O9BThsGRUtht3JMDMUdpDxkA4NQAkhJBLH6UyMAe8DmoikeXnzYkzigCVQgjk1RFBIGYM8xRcnxQd24g5PrUg7RzmmMnI4qCtmPhnbz7elKBj0q1QEbBzQZoJ/tQIBnilBgH3JqyCOBAjNLtJzG71ExFULb5JiO3NFSefU0yLLQQY7xVYmB2oLFIkiPvS7wjQVY7sSBxRHqAc+gog+eeTtiKBNzHcQCFHyz3psmPWKG2BtBJEd6n2kxQEkh5JOOKYEFxP0NIgIIJIOOBTKTj8xQM5JcKuCMfnQUZ9aAPnznM0+Q08RRAjkmTGKIAxSwefSozAGTkxRT/8AlEEnPtQqCYA9RUEziaAxkkcEQKO3xBj8zQM7uKKmZAoAg8NCoHcmfemVnS4t2yxt3UMqeYNKsTn1qEGYUkT6Gg73S/iq+j+B1O0CoEjUW5M/VQK9RY1FnU2hcsXFuIeCpr50o2qSSSfrVul1uu6YRe01+8AzYSC6v6iCccc0H0Uia43UvhzTa4m9bizf7MAY+4mj074i0etPhXG8G9jyv/N9K6ysGEifuIqDwF/R6vR3Sur072/8rxKn6EVS43LyR2r6Hes276bLiK6nswmvMdV+Frqr4nS2kzJtXG/Y1cV54wqFFwPaiUCLJMnvNF2Nvel1Qly0driPlPvUtNbbJmAe+KgQc0inaJUEyfSrR8hIHfmKBxOY9aile5dWE+WDMcH86huMt0ucml8IIGueZpMsSZoqNxM8RimIuW5s/i+EhcjAj9aHiq9xp8huLDR9Ique/wBqUks8nsMVFXpbkWkLv82SO9Pe06OILXJnDSMVnMCGWZHvTo3MyZ9TNRpzdfpr2mdW1JUI0xcBENWR3S7Fy1HhYETj6133a3rLVy1cUN/LBHcVgvdDW7Y22Nbct5wtxBtA+tZsXYwDT6bqVprWsVja4UI0EH1rLf0Wl/FpZt3rWoYNCn+ZI9vt2rclq3Y1arf0txl/+WW1aD9xx967mn0nTL2nDrpkY9mKAMD6zUTNeVu6XV2Ya2q3RuyF5irrCNuh14+YHtXqfw9vSWHbT7kngYMn2mvPa/ql69bvg6eblqdqlSDI9Zqf8a+Kr/DrF194CKznzkT+uaxNo7GndvBc7gcHdirNNqr11PFuoqWzgtMZrp6a5oFtOb3nuL6Ng+lKzY51u2CgF1jMkkiihIsMhySTRfVWvHe4SqMzlgpBiJoBlZHuM20K0cTWLExPDLKvlPIII79ufShdkXFVVZvEMAKOK0XHKqjKw2sOTVfiEbdjDmeKmotKkWiZUlQBmqrS7lLRLbiMD0pDqbdxlViVKyCSYUmiHDeRT5TkkcU7wladFdXTnZYs2rY5a4Fl/wAzW+zZsBlbU22uA8Luifqa5Q0rvbNzxPDQ44maU2LlwJ+I6ldQfyqsDH1Oa06a26ttCbxGnsLpkUmbb3C7H6zxVNmxqdRaY2tSq2hI2A5P2jH3rJvtDUppT4m+5J8R4Jj3/KunfsWtJZZ1vlUsxkCJ95qsYznpF0Hc+oSzanl8mPtWfU20ssX0983UtidxWJ+1XWFtarV3EG/wVtyWU/M01ebGmtpuDEiM7zNFc2xZ/GG4TfKbYPlE7jV50rER4hiIiIq+z+Gdd+nCBYJlRHeku6dhd3LeLhuAh4qYVmssoMW7nnHp2os9qG2XRcYNkAHnvSE29OCVsfxj/wBRs1ZYv32BNq0h2ryBzNYy6lqWrtxfMqAbeJ5NXLdVbauwhgYKKKqu29dqLLXbKr4oIUIJBOah0Wr0sNe28SZaa1Y10R9QbgKIJDnk/wBKfQ6XXay466Mo12wocl7gSBMYmq7NsO8EkbYaBT2NU2mnbYHiOZZ3MDFTT5SNnSbup0Y1DG876i4+1kndx2/St+vuDRWTeun/AKXmkZNcbT6y3fW6LjXNOpEB7eG3TzxTo4YLaR3a0kee4xJcj1mtwtX6jX6fqmjO3VGx4DhioBVWHueax3tRpNSS9gLuMCQZnHf3qtNLqNbcuiy1u3vwytNVf4d1G2rrYFvcMBpgHNLNZb/BtI9pTdUFM5gT61NQi2nF/eX2rGGxz+tZdB07q2vF/T29MDctgG5euXlCiTjBM/lVOodrVtLV9wrs3h7Ccn3A9JrHwypZ0x3Lty9q7l+8IBMbBmAPeuh0/wAW6jXvBuCwDtSBIkcmuP4N0vdQEAF8Fjmuja6bq9Rp9PYu6oKivIVTCwe8dzmrjKjqmlS3qW1qMu12winJPrU0OjTVL4l1XKHEAcGk6zojor6WmMhyDPYiCf6Vh/EOpCWZ2r82eTNdNuYh9bKG9aKBSVAEj71l8TcVK8qe5o9R176nWs/hi2AAFgZie9ZS4AHMngz6V143pmVvS5LkAx3rSmbCPwDJg/WP6VyReG8T9pNdZCPw1kY4mQZ74rTX9AwWB/ymgMiPczI4qLIBIGT2oqd0RjNBm1JP4sIIPl5FJ6e5zS3HD6pjO4b8Eg9u1ETIAznOO1EgsJ8uCDSNxMkRziaYZYZnOJHFKxzHaJ+9FVkE8mtugtgaPaQOZmPc/wClYwxLFSMj0rbo4FkIJnByZoPef8NtVv6f1Pp7GTp7q3EE8AiP/sR+dejIAY43CeD3rwXwLrPwnxjZtFgtvWA2nJ7yPKPz/evoV5Tbc7YMHkVVv7eTuaa3Y1NxJMhpEHsatUgyQas61bWzrvGEAXhx7jn9xVFqdsnPtXO+tTxaBMiSPcUNoAkngUw8tAw2fbFQVeKBMLBrh/FWbGjO6SC5/aK7zWQWJBbcY5OK5nX9C2o6Vv4ezcUr6Vrj6nKdPJMeCMCTzQVWKwzKSOT6042m2pGZg+b+9KoyRmP3rowMEf8AelacEn7UwEDsTUbkkgEDNEVzJn7UQM8CoUIxzuAjFDKrxMdpoBJJiIzUJlucUAcD3qEiJgzNUFlBAPpVUneIbjketWSxt+WMZn2pfr6+vFQVECcj86z6ob9K9snyt7enFaWng53NyTxVRXcCCdp96p9POPhiPQ0lbtRpWBa6qlVJIzmse1l7UqzwvaoDBkUaFRp6noF9tT0m7YYf/I7AofYzI/P9672iv3L+nBU7XslQp9f9/wBa8P0fV/g+pWrpAKztMiYBxXrdI72NcbBIKXTEHEQCQfvip2PTdQ16W+mp1RwSLaFrgUZB4gfc18r1eoa9rLt7Idm3ZEbfQV7nXl0+F+ooWJVLY2qTMS4mvnhl7pIGSeOacYznb6L/AMPL5udI6khktauJciOAZFehdmuXBsTy+prxfwIy3et2NKjMA9t96zhiMj+te6AILDt6U+15M5toxNu7DIwKuOxB5/SvKHRXdDqrnTrxhg26y0nzIeINetKlnNU9R6VZ6tozp77FLg/6d0cof6irGNztxNL1bVaCyun1gGs0wfdtvkF0/wDa3966XSxoepX1Oj1o8MeZrF0fxEHp6GuHqreo6ZfOh6nayV8t5fkuD1BrPd0ZgtaOSMEYYD6il4unHm9Pd0zto9VZ2bdk7GIwT2j6/wBa4ivY8NbhubQeZMCrtH8QdR0VtbV8rrLaCPP831n9KW7b6X1DUNc0mssqrmblm4dufaasY5Xtzr5S7qF8FvKGlW967Op0ljW6u1du2VZvDUGZg8dq5t7QW9OxuXL6+EufKZrodPuXtbrndXDWPCG0QAVIYR78TWol8ZrekTUae/1JhGlVglq2oje0gfYU/wDgXSesaF7uhNzR66zJ2O0rc54j6farep+LdS30zRrAsXDe2ryWaZ/vRt/ELHo1/RFRpdbaG22xSPr96lSOf0zrnxD0rp34rTdQ8XSi7t/D6g7/ADd+ePzr0XSfjAdR8QXumvZZVHi3LQBUTxXnek6J7q3dOwB0yxdhsgmIj9q0/BTunWtZaIgXdMWA9Nrf6mpY1K93oerW9VcHh3xdhYgHI+orpWdXctNKeQq2T3ry1/Q6bVf9a0Qw4ZG2t+YprZ6rowTpNUmptz/0tTEx2G6KlhLHvrPUU1C/MDcUeYTVo1IImQM968LZ6+tu8E12muaOB5rqjco+4n9qi/8AEDTNcZdD0rWdSVceIvkU/Sf7VMV70ahZ5H50w1B94rwY+PdaePg/UmO51Of/AKWmHx7rSMfB+q//ALgj+lMpj3i6gH/zBjsaI1CzhxXhv/HmvAh/gvWH2t3S5/ILVq/Ht2Ju/B3WFHqqE/pFMMe2XUD1B+lOL0ZZh968P/8AVBsAjxfhnrij/wC81Yn/ABE6Mpm50jrdn/1NpRH/ANNQx7Xx19acXTEyIrxC/wDEr4UIG7Ua63PZ7Bx+VaF/4gfCZIB6s6BuDc0tyCPyoY9iLv0H3phcHqK8ra+N/he6CR12xA/zBlP61rtfFHw8/wAnX+nwMy19R+9DHoFYHuJptw9a41rrfS7v/S63064fRdSk/vWu3qkuRsv2XB42XVP9aJjcDRrOjXOw3A8QRTb7s5ttQxoqVSLrDkEfaiLyjk5qC2KNILoNNvX1o1MNUql9Qqn1qttSY8ooa1VK51zXrpxN+7bsDsbtxVB/OuLrvjbpuh3K+obUsMMtgAxQeoNxF5YCqdRrLGltG5eupaQctcbaPzNeA1nxb1K6zWrVkaBIkN87lexHpj1rEdReVV1LaO3q3vkEanVfxNnbCzimVXqtV8aaSG/A27uuI4Kgpb/+eIzXmOp9b6v1cXLd3VnT2e2n0h2T/wC5jk/pSanW6nR6RG1DeNcvuSnlACJ9BE+1YbHUBp9SLmpUbTyeNp/tWpGdX9L6Smo1NnTIbemFwks1we05NXfEOlCdNu9PL7tvlYxAMHmujeuaTTIHu6giCP5DB9sCuNqb1l9Hde8rtaAadvMVn7dbZnizUf8AP/BXROohiX07NYuN/wCkGB+wrmBQoA7/AFrq/D06z4B1uijzWgzoB3BAI/VTXJsuWtKefLz60jmkkmpIJKkCZqACYBg+9ELIJ70BI8ogzPIoKrEydv25okkACeO9EEnjk1UEgTAOKgUzHr70SZWZBE0oEuDHy5FA3Y/SlEj70SCSSRiiFkZ4qBdsDd39PSnXggRgVIknP5UACA2YmipPBHIFQCecGoFHpNEdwBnt9aBRngmZijt2vk96PbPaoCxGRHpQQ47/AFoglQJ+lRQIPYkxSmZiB+dA+3tyaFtfMQSY7UWuEAlVUmO9SI55oIpg8SDxR2MxVh+U0EkkQIE81CWtjFEATLbhGKYkkgmMelCQdxntigsABmkx2oph3M8UMAfXigcqWHFNggED0oIJj2mpBD8cZFQDmftSnzMwGaKO2CT60NzbYHA4qFsDvmjjb7UQUypLdqAUb+OakjEd6gncP3oIQQO2OwFCjyY9KM7lJiCKBB5u/FOPWlAwaI49qCEyAD2orG44igecGagB5oGJM/sRUB7nheKAiOxAzRIJTnv3oIDNpYGZn6UQD9KggMoHcfrRVxBBAzxVEk7SKiMRNACWxRg9jmagMSoOe9MAQsxmPypOB2kcVYQBbUj0zQBZ3Y5FSMniRSwyvM4PFG2/iRjFAZknAyM0PQc024cdhSZkCME0DL8uaUKDJzM03sOKgwse9UEglOD71DMT3qIAAxPpjNRcVArTIjHerFEyxBMCBmlmSdwj2qAeXcDwaCcg+1GBHuewoBsHGKh+cTngUVEndtzBpmJgCQQCcRQGH3DseKLpDKT/ADyaIT+aOwiRUIEGcg0TgGB/rUPmQCigBuO6SRxRBO72ioQ0DaTzkT2oxDATigEgSSJoAbh9aK/zevH2pQSuORNEEsVdV9ZqDmDHtVt5hb3lRugCMetLxBjn9KiqxMxNMFG0k8ng0PmmRTXBkBew5qgMOCO3akUQzE8z5YpnyTjIoDiTmiIDIJmc0TIxgmoIAM1P5AT96BwJYRjtQMheMzxUtEmJMe9RZIJP2oG3GPfbFK+7aQB5vem4yc1AcZ5oCAFJIHPrTbPKD3niKXd24pgzSontQQzNRYnJxzFCeZzUHGOaBlIkelWoygAsYDH8qp7Yp1IA8x44oHeQxGY7H1pIMyBU3F7oafKMAGnyFOQaCFgYHPrTLbdz5c/eqVPGQcnIFWg7iF3AT3oplRtrMCJXnNRbgDw5AnNU2G1TWGN9NhbEeo+9XCCZYSQI4oh/GttKwSQfSlIJ5MZqQWOwbgSMdqhMrtJIA7iijgEkCcVJJWYx7DigFyFMjHeioXa237ZqCcPvGcUCQT2+lAtkAd+1QQsmR+VAwEspWQMzQCkO2JFMxCoYBmgon7xNACwDNiJEUiQpMeuKttlGfY3yj9arKDzAExOKCFvDQdyTEGl3qCAAZIirSP5e3vSAQ4A5BoBDSDwKKeYBicTzSP8AxAQDkHFEStrZOSaoG47pAgTVnkVdwYc1UWK9hEcnmnXC+bk0B4g81NwPB70qzu2n60dgkmgO7kzxTZK/LIImaVsqQPSiGgRNEMrEqB/NPaoDBLckZIpRuByMe1MCQSIoqNcZ3GIgRAqAnn1pVBDTNNE+X0PaiCCaIk80AIfjtU4k945opp9RxSQFIZSZBkSTE008AicUFG4GTEHFACQ11d1lmA4Iaut074i1XTlC6wNqbK4BUneo/rXLja3M/SmDMBBOPSoPe6HqOl6gm7T3A3lBI7ifWtdfOLNy7p9Quo0zm3dA27l9K9D0z4nZzZsa60Qznab4jZPuO1UdjW9L0muU+NaG8iA4wR/f715XqHR9V04M+L2nJ27x8wz3Fe3DBgCpkHuKNF181VxBCmROaY7GTAIYnJNep6h8M6a9qG1mmJs6ggys+Rp5kdvrXmtVotbo9QbWpt7eNrHO73kY/WamDMxZHNswSBOKindMY/tV/gtadrrkcBfr7VSEuIzPtOwyJ7ZqBCCCfzorAIZjgZqP8pjt7UNrgeYYPEUU3iqylFUQwyYzSrlSfSlQjftjJphC/nQNad7N0unzNiR2nvVjXd6bSZnk+tVBjJzioDmM549qitena5ptOfDdDt+YMOc1Zc13SrWluarUpc0rp5mW0SwYeo7fas6XdgCvbLW2OSDWi0xyLVkuj4Mek1mxZcVabp97qhTXW9Y6WpJtBv8AL2rS2l1Vi4Hdkvqcb44/WpZN3SLOltkIvIHFbNJqrWs8luQ8ZDHn1rGY6S64vVumaLqXhtqXawycMnB+ormv021obJu+LYuJMshG1iv3r2L+WUdQCPbIrDe6doEU3roW3b7+KcT96upZryt7/A9VZCqqMykm4Ld2QKU6Tpt/Sj/mjYtKYCtXoG6P0bqOnWES0SCd1g7SR7+1c690LpOnsXfDutcG0HxbZMz35mozlY/8L8QKBqbdy00MAvKjt+9YvB32na3cNtQ+1ZBJIH71tb/D9HcQWhqC10BZczuP9BXS0o1Gmt2bWn2i4q/PwOf17VPjiY8xaSLbhpeJEMkQ1TTatBon0821DXN5MeY44n09q6vWLwuXVGoJDOxclRifpXJTTJctAi222Y8W3b5PcVc2M2YvsXWS4viC6+1j5GJgk+tXm1rdaC2ps2wSxVFC7QijiZrT022m18lX4Lk+vt9q6CC3aEE7QYBzJNTjG2C10+2RsLqGj53zPtU1GiXUWzo7upubbgyBgflTvqLaXXS5bY58oAmasXU3bemsuNNcuPdMbVXKieTVTNK+lW3pRatXNqg4WOfaawKmoW2yrpmjdwR2+tdW6xYgusADINWvbvWemPed7VuwwEKfmaaF6efs6LVWptlizN2QYFdHSqhlC7XCkBtwOaFzq6aTRWNDp1dRdYm9cwWPsD6Vn1Gvu+FstsQWMFivamp2Lor6hxi3gFoFYxfI3NbMLMSDhqj39TefaTPiLtbaIAqktct+CFBCqxLyvOcZrKulp7vi2FJ1AtbDB8vNTUb2VbjuxLiM+lZ1goGVTIMliMfShabX6q8Es3bYzBLKAB7VIuMl7Sa7xvF0JcJIljcgT6H2pl6b1nqGvNu3dtGzElmBAX3rqJpXt2k/EzImUU4pdPrrul0QK3FS4GM7xj0getanSSNNvpSWdMNOuy7fTlnnP5dqGo0Xg35bU2glpQxDCBnmc1iTqWpchlNwKx81zbAFZdRa3vcvu73iSMsZmrKOumv0iqbw1doWxLFlHIqrVfEOhGkYWLt3UXWEKqwB9zPFcs2/ESC4tow7irB0/SDT23uPdd7gJCmM/pW+Mli1fpPigfjLmoOkLreCC6JB+XiPtW+18Yvcv6hNZ0yzc05WbFvdBBB5JjP6VztVY6Zbs2NqMp5IWZb61ksPpU6j4r2LqacfKGJb71yvrP0y+C4Qs17zlSCPfnFDR2zotC+qN+4Ax2xJITJn8/7Vpvku110tkh2O2D71tS/4enWyxXamGSAfeomdOFfttfaEZrhuEFSxJIA/2fzrJfQ+DDJ5g2fWIrtahbKbLwDJuIXzGIFedYajwCfC3KSN7uTmunG6wQhbl1H3gKQASRgUxtEkAtj2qizeFy6tu4CJbIA4HvWoOoYAY3mFyK3PUwiaY3He0GhgPTiuoRFtFH8igfpWPdtVQMktmcyK23OYAnEAzW1VgshgZBHego2sSpAC9gKJHmEcDt2mlcHwoDkCfT3oEbpfUGPi6fQ6m7auHclxbRIINVG3qrYKtotQIMTsivo/TLl230DQW1dhbNvKg4/KrLmnFy61xrtwkjhTA4j+lZ+S/Gyvme7wsuvhezkA1WHtvcKi6oPvX0pvDXylEuR/mAP51m1Gl0V/NzQaYk8/wxV+S4+eoQyswkOOxFatHcIvIgYZ9O+a63xV0/T6XplrV6TT27It3ocW8CD3I+tcDTOw1VljMBpI/wB+9anjLqC/c0Gps6+1G/T3VcSOM19h1DpeRb1khkvW1dTPYgEV8dujxNM/pBUivpnwrqzr/hHRMxm5pybLZ9OP0ii/SjrdovpUuAAlHEAjjtNctWCAKDnnmvRam0L9m7ZmCVb7en615xY2ieQPyrPI4rlcsM0x45qoHcshpqwndHast4IgTLR9aza9tvTNT5g25REGrwARNU6jTte0t61aBZ3WABzxFJ6zfHhLZPgBfWf0NQbisDtxRsp/CAIOGIj70y85/OurELDRBOd0RFRVHJ9eKslhwT+dAD3AkxmqKQNveoFkwcZ5pzk4ImYyaWMyrbs/KTxREUdzyD+dBVAI2mfMee1QnA5j3qAKR6Gc0A2yfLwKWJ/l2mfzpoMMAYkUoMjJg+1ULJUkqeDGapuDyliASx59KvEBSIkcVWzbYlfaBSDK9gMCpMg/asNzQncRIjsOa6rKfQVS1vzBp4OaQ6rktpQobaCYHJiqk07OVEggmPpXUupKklcd+1ZggVVNuRmeauJbWIW4Yx2OK9HodQdR0+2TbL3dPCuWnzZMZ+1cbwwWOCZPatnSb3g9RTTux8O+wDAnE9qmNd/T0et1mnf4V17G6ts3bS20VjJLBlJH1wa8KoAIMwZ9a7XWn8HSHSHzbLp2tFce0huEjuOIEzUkyG969H8EXPB+KtBySbjAH6qQK+jupUk7og18r6MW6f8AEOju31a3svI5I9Aa+q6xSuquD0ap9rfFQMtgin55qvO3HI7063FYkHGYzVjA3bNnU6ZtNq0F6w+GQ/0Pb7Vw9V8L3rRZ+kXS69rF1s//ADLf3rvgAiAagHoeK1EeJcPp9QLGssXdJdj5bq8/fvVeo0Vu7uKFUJAgkc17q4lq/bFrVae3qLfOy6gYVyb/AMKaN5fQ6q7oXJkI3nt/lyKGvINobig7EkdzMA/aqlFyzc8e0z27qEbW4g13tV0XrGi3FtINXaGfE0xn/wChrEmpsOTb1CNbcfy3htIos5Oh+O0PVFW6b6aHWqYIZtu76etLf6PfuXhca6brQBAEBvv/AK1judN098SrPBxtxA9+KqPT9XZH8HVOe0W2IIoNupvWumWGC3At28NgKmdo+lJ8FLs+Jr5Db08C4Aw7iR/SuR+Cv2i2+1cJGNzD5v613vgfTt+O1modIW1Z2R7sR/QVFnT1Q5imUCILRJoDEmpBn61WWuzYW9buWt0k22Cz6xXyz4k12t03WL2kt6q4lmy0W0tttEQCJiJNfUNLd2ahJaBIFeC+J+jaM3m1ja1k117UKhsFRtCBQC0z6x/vNT6J1Xlx1DWLc3fi9QD6C6w/WaJ6jr2afxupH/45j+ta/wDAbpJKaqywHZZMDtSn4e1xHz6cD/3n+1R01nHUuooR/wDENSCuQRcOKsHXOrIdydV1gHr4rH+tT/AeoW/ls+J6kOCDSXOk9TVYOjf/AOZAP7UTWqx8RdcsFinWdYG7A3WIP2M1enxj8SW2herXRu7mD/SuWdBrbafxNJdkmMLNV+DeM/8AL3lX3Wida9Hb+PPiXTrtTqaXO/msoxP6Vdb/AOI3xAMt+Bcjtc0indXkfJbO3M9yRFXIQyhpjtRenrD8e664N17onQr57+JoFMfpVi/H1kmL3wf8Pgev4WP2ryK3drbd6beZBzTXLLKAzKSGiIzj1oPVt8Z9Gdy174L6c4bvZe4o+1OnxH8IPnUfBdy3Akm1r7gn8zivI2wIjdEH1ovEiTkGnY9lb+I/gT+foHVNNnJs60t+5rba+J/hFRvt9R+MNGpgAW9QhX968BI5lQT6UdoeABJjMZp2r6bb+Kujkquk/wCIPW9KT31mnN4D8q6dr4n1SrGk/wCJPTNVj5dXohaH5818dCWySCS314qbEEdx9JqJr7pZ+I/iZ0m1qvhXqrf/ACvS6wrcP/zxArZa+Lr+kvLp/iDpdzpLXFlLwuC9aY+kjj8zXwDYIJTa0H8v2r2//Dfq2r1PXB01773dJ4RuLbutvFtgeVnimNPqQ63qdQQnSumajVzzeusLdof/ADUn9qsGn6jqN3+IdQW3bPFnRLBH1uNk/kK237jG824znFVzUZeV+NOkaC38PWRbsl71/XWrQu33NxwMyAx7QOK4+n6Y62Z04thbTQ5A+Qz3rvfH7tZ6F0++sHw+oq8NxhTXm+rK/ji5YG63qQGhcgY/LvVg7jL/AIpoW011bR1toA2bwABb2rnafVbui6uy1s220pALE9y3+hH3rkabU3dDeGos3v49o/LumMd81svL+E+GLz628yXeoXN6I2WuKGmY/wB9q1EvRup3Ua/bJJIFtVQnEQOP1rm3GDjaZ2khfrPAq7p/UNFqSum6koQJi3cOce9eiGm+Hun3tNqdLesa6+jFrent3APPHl3DJif9mir7tq7e1B01ybNhlUXbpH/TEZP2Fed65qdNat3un6G9+ItYDX5kOPaun1O/qrzNc6hqVZWaTZtSoGOIrzepaRcuFBMwigSfQADuaxnetfK2Y9b8EWF/wXUi48EvsgdwZ/oa8zoty6S2rzuAgj6V7zpHSLnR/hrTafUjZqrt78RfEyUwYX7CPvNeEsBlQowEhzx9aMrGaT+tEAwCOJzUDEAjBkQRxUIKqQO4osEH059aAcyIzB7UYMUAIg8Z/OgeYAx3qTgx+9L3B9KKnvwKIadonmgsk8wKhO5ZI/OhJPegPrBqNM49KgWWmmkDMcUU5+WQc8HFAmXWMQBmkIJEg4niipyWPM0BQEsyxyMfWnu2nsP4T+VxnBqoCJwM80z3CwXy5AgmaAkDcI4pQJIM8mjIKe9BRO2cUDFAQpjvk1JL5YyZpQZ7ZqElAByxyKBgYOZ+lMZKzPNVzJkQY7+tMGxgRQAjcsUx27FwN3GaCyHgZJxU3ExQAnBn/tRRtwIPNAd8UYEFo9qBjPEfcUASpJAIJFQGSQIEenNFG37jHBigBHmkzj86ECATwKYCY9zFK4YqFWDnkGggAUyM96hMnBBowVT1NCMrnIzHpQSCATzQ2bVgYBM0VkCSZB4oLLAA+v5UBiRAxUIhoqLkj0qbTu9SaAxAJ70sR3phJMczSsG/yyO4mgYrC8zQxj6xzRY9wDMRQA29ozQPJU55HpUAyCrGe+KEzAjvRWA5B9O1AQIBP2ih6COTUBnI/SiRmYoCBubM+WjgKU5nk0I2oSTz2ioBOTVDKYdZEgGc0AgUwMLuJJ9qDiCgBy3pTiSCJEkd6BTxOJmi0r6TFADGaYCZx7TQKAREnmoPmMQV9aY4tjdmMGoV8oKiMVACSB6UR2P51Ch59sYqevoRnFUFZiAaU5VifrTD5foKOzkDPlmgrG4NmAs4pwD+tT+VZxmgBIMYJPNQEA5PJPvULt4gc8DtNQ8FQe361N3mAicUBDsQNwjuBQzBmN08UBmRJwMTUjiaBynlXBBOTS7STjj1omGALZgYqSSSY5FAsbZBOD3jmoq0+2DtJH1FKbbE7wRCjIoIreZjEAHGe1DLAtkGhbJ3kflRIKht0fN2ooAgqJw0waPyyIqQCIjioYLCJwIPvRBQhQQBJY4NBxkjj6VBmRxFDcDyecUVBHMUYLAegoAeViaDQVMHEUQ4wAOBNMX2+UxzAHvSIWgCBnvU2s1wLwZopiY5NKrNuOAagBM+vrRtHcBuxBiTQG0ILBpkCnUS8E4pJIBPrzRRobJAnA+tEWSJB5zmgGUAwd3pHFLvDkhc7cYqcY9uPSgcrB5MgUASVE1NwFuO/FRMGGB4oGTLKGiBx9aO6TAMwaAGRtJJ96rVvO0cE0F3Ye9Mm3f2kZyarjygTmeKbMKDAHaguBVj5iccR3oeIbZADAkciKRScOAcUP5H7EjFBabpdzcbk+goSMbuP3FS3PhwORzUJ3JsMA0Ud5iQcmlVWK7hx2qfyCMHiaa3JAWYE0ACliV9qkE8rI+lDDPIETTTgqBHf61BANobMzTJ8gOOe/pVMefkiasVpUqex5mgKLvfaDBJOaUeKE/ioEuBuAcEetFSFcEiQD271cLoZbnlPmB+1BUHlNu0TPzVAGDyoM0oBKhjORRA2pH805oEZioIMSOSaJBFsQNwYSaYnyG4AGI5E1Ec3LaO4yR8vpVCbfLnFEkNx2qE92WY7VEg8LH1oBjdM5ozhhHIio0lgYxxUzyKCGIGe8UFHmOfeoM54ii20MDksTAoICdzTPsKMgCM0uTLDI4p8x9M0EnM80AuZk+uMUAew5maaTJyT6D0oCSdwic+9EiSDUBGwfnxmorSM+vrQQ8470iMfGI3EL+k00xj0phtgFW94iiCMmScCgZLgcD2oTgxn2og+aIkRQE4MelBh4ilGnb6TR5PPFAENgzRWzQ9S1nT4uadyUU5tMTs/Lt9q9T0rrul6mGUHw7ymDbY5+1eKBYEwzbSMicTRuIrjY5ZZ9DE1B9JzJmqtRpbOrstZv2w9tuQa8l0/wCJtToUWxrUbUWlhVuL84HGfX64r1ek1ljWWhcs3Aw7gHI+tUeX1vwvqdGd/T28e0P/ACWPnH0JPA/OuK/irca1dO0g7SoHevpNc7qXRtN1O3FzdbuD5LqGGX+/3oseINoYVwd3tig6cCTHvWzqXTtX0zUDxA162oH8UDnNZiyPae4jFi4PGfyqYK4257CgwEyfzqwIzCS6xAkE5qrY3pImoEMq8AT/AForI5EGnZgplkDAetJ7nA9KKKGCxOQTUA23N4Zt0RziKYjbbZuw71EP8P6+vNRV1t7qXNovBFCjcXExNXKlt9QTebcuYNo7ZNYzDzukzipaAWcx2GaYeOlp9XdtILWoY3FBMO2W+lanTTdQ0T2mLMrYHA2ma5BuMpy/GSDUS863FYP4YY5IGIrN4tTljRqriWJsWrQL27UAtwRwK4mp0/VLlxmjYD5RtIAI+1d5Sb4jXacMWxvQFQR24rQbVt0ZREREbgY/OpLjW64I6MBYt/iNei3yZFspuP1GcVtfpOnuakKbusRVUDeBuUz/AL+tans2lAd1VmUTvZRj6elU2tZbTUAM9xhwq7jB96m6SOXc6VpbT3dN+OF68J8MXLYOe/f0msul1FzQl7L2Q9vadqqRgzzXY1HTdJqr7khE1WyQygbpEmY571wdXv0pJ2vdheyyPrIomE02sfTWroKLeLsD5jEAD1FFup6q0fFFiyUiRkkj2rBbt3tHckoJKgtBxHasKtq/xd62rG6lwjwxMR6zXGWuUru6XXLa1IuLqUS5BBD9pq+xqnt6a6bbsUGJbgE1wtTYu/hTp023LvzB2MBfoa6um0/4fRaVNTqbVwZ3w3B9x9O9ba+l1/VOLapbU3ZHmdzz7RWLUXdTfum7d1TFioUkHsOBSnXuNQ2wCEPlJ4qnTajxFIbjOwhYBrN0bG1CNdFuxZMqAwZv1pSRqyS16xbZILKzZqkG3bueI10h3AVQSYH9uK0FdJp9CzDRNd1VyALjXYCnudtJyWeFFoIpKMGn3pfCN1tjPmYKrVF9dYiJcCW2Kn+Y447AVZ060z2le5aZCHG+KtlRts6QFLni39lpeBEfnU/DI52WLo2niRIn61i1NyyjshZ4dpBPbPFWJr7Wm0i2yhW4MbiYA/1pW5UTUBWlnm5JB9OaBW1fvbSwO4jygzFVFxccmIBOYoI6Wr25icTx3FPkLH011CytdBHAWePSsyaYgnbdLkHO7+WtK39xMgA8+tZrlwLuYeUNieImp8/pm1v0+u/Caa1YAVS9zLkSIP71ZrZdt6bQ5MLjFcq9f8XSyVICXCgPrjkV09JeW7dt82ymRPPFXjzw1ivWdU7q2otqXIgFOIq2z0/Ta7T3TqNfc0d1CES3sksOZz/rXXFu29s3HyCRBBmayawu62mMSrkT34rWiodPU7dMLhuacyDPlmPStWo0trVpb0wZ7Y03AU4E+o+wrHqWvfhALZ3ODj2qvR2eoXUIW4i3S3maYJUfv3qHqvV2ha6brQwHj213Kf7V5tWa/bLKCQ2YUV67UaJylwtqg7MCrlhzXl9T03WdNVWuaiywaS62zECcZ+/Fb45HO+szWyTuIO9eCSRFCzp1tKZYljxB7VfuBWDBJEE8mqbysxVQ2Af9murPjXZs77lu0DDu4xMDNW3htvunPhsVJHtSaBgmrs3Lryd4li04kf0prpJvXG7s5Yj70lVWe7AY7mkeNoB4lT+tOTiI5pbkGyx4LEKPvFVY97pjs6XotohjZUk+laPEJKyoz6VjW4wTS2AMeGo44O3NWCY2M5JFcsdarD+HbCLaZmmJ7fWnuWmUZ+tKA4YicD9atLGfaiOX1LTfiuha3Tldxe0YzwRmfzArwlsB7COvcSK+k2oF7zAMhJDA9wa+f3tOuj1up0oMeFeZR7icfpFdeNcr66FqDp1MEAyQK9h/w31O9Oo9LLAbSLyA+/NeK0h/hQTy3ftXb+D9X+C+L9ICwFnVFrDn1JGKqx9DvWwrtMeZYMV5fUWfA1l2yRwQR7CK9deBF3MiOx5Fec65pzavJfLf9UbWxiQBUvjM9ZEUAGKIfMTVabWAJzBq7auDNYdRU4xTW3JZVmJYVADGKQJLbtxBqDxGpUWeoam0hgW37+9ZzAJz2rq/EekfTdTZzG26Adw7mP7VzNkj+tdo4wASBzjmopZgFz34pgJxUUTgmAfaqpCn822SKAUvIHHerSDB96R0DH0EQCKIUAkANEDiKUgfX0IpoVRBYgDsBNSNyyDke9FVldoxJjNKvzRyatCnEGD7GKiLuXyk+snvVZUggD7xk8UhEQ5Xvg1ft8MhojMGBVZSGkxxxHaixQxLeWcGqWHowInBFaxa+ZlAM5yOBVWwgFBMDvFXRQVLc8VQyhAx3fpzWppGCfyrPcMCABHcU71PGWGBLAAqMjNUksrqyEhwZUzkEVuYqWDLAYmJGKy3LGwbnIgkyB6U+1/439bZb/TdJqQAGf5wDMNFH4P0Q1XXLLum61bJ3Z/9LR+o/SuTqbx8FLMFVBmJr03wjpHt2fxWR4hO3ETtBEj7tT6WRh65bGk6lZYTtbBbuYavqeszc8SQdygkjg4r5n8S/wAS904cqwY88+avf6C6dR0Ppl+T/E0aSfceU/tWKv0fgyanEMIjmpJIx+dQCBUTBR23O3bECOKtFwNzA9YqgCPvRA9DV1HSs2tNcBMhiBxurVb0un8IBrCkxnJBriiZlWKn1BitFrXamz/5hcRwcn86us461vSacA7Le36Mar1HSem64AarQWrpHd1k1RZ6upBF61sM8jitlnXaO6pK6m2MxDGM01fi41z4A6LcltJrtZornYK25B9j/eufe+AviCyZ0XUOn61f/WfCb8jXshkYgwJwZmiREU1MeDf4R+KdxS5Z0lkf5zqQQfcRXU6d0nT9H0Taezd8W7dbfeucbm9vQV6VgrDzZFZr2l3qFDgCeCuDV0ckrBxUiY9qvu2CgJ94NJsHFAiiCD6V4n/iHa/Da7Saq181xXWT2IIP7NXuPDye9ee+PdIdT8OveEbtJdR8js42n9QKqePnC63UWgQl0riD7j0NW2uram2ZtlSSM4is5toU/wCpLdlIpPMWIjjn2qY326idf1QIDhGg5Oc1qs/FFwvta0UjuhzXnplSSaZDAkEVLFndemX4sAMvp3Uf5i1aF+LNKxAuBm/9px+teRYncQ2RzSewMferIj3lvra66z+G0VkePdEDyiVE5OP71j0tvRarqY0VlLuu1V5lUCx8oPf/AL1w+gdSPS+o2r7nfbQ7mC5mOK+mdE6f0H4Q09/4h6dfbrF/CW9NgPp2aDDQTn1aPWmyFnbg9e0ug+GdX4F/oWruWvl/E3LzqtxxG8JzIBMHNdb4Y+GPhv4g0F3XdZX/AAjSoyrpi2oW21zmZLDPAiuNrPirqXVNZp1s9INq7b1G+349y7fKscHFwnaCcmInvwI63xze6prH0/StDprr2UAd7+zZbOI2T6cYBrPH5Wd+k451S6n4e+Gm0el1CXCBdB3aUlS9qOJPf649vSqB8NfDTGA3aYZpP6V5jrTWbfTen6FUQ6ixv8a6HwxYj9ABXGBbduDtI4K+X9qZV+MfQV+FPhy4f/kpVHoBJq5fgz4aYQdeq+wLD+tfOjccKC9y4pLRAbmgLl3xAis/mPzAxTs6fSR8D/DM7h1JRHEtH9auHwJ8J+Vn+INPaJ5ksD+4r5kb14Hb+Jee4W5/QVEuXSCfHue/mNOyZX1Vf+HXwc5G74ns7jxtcH/7Ksvw10TT9H/4kXtLotWNZp0042XR33FZB+ma+aE3ApbxXyOTX0X/AIU6clr+uY7pcW1Jy2FZj/T86TTp9Re4WuMR680FaO9Z9yMwk5q1Tj9KiOJ8f2vF+D1btb1iE/Qyp/evG9A+Ir+gFrSX9CNTpCxlSvyg19G6t00db6DrOlzte8oNokxDgyP1Ar53YS0k6fVM1jV2jtey5CspHtWp4a7+r6t0e7b39O6XeuOuQj+RZ/qK4nW0fWC1rLmsS5qXWLlpRO3uFHoBH61Te1mjtgq2otSO24E1doNNruqQvTunarUq8rvW2VSY7u3lH508RjTp0bbjvbKMuUBM59a0aZEsIbVmwgtz5mj+tdvT/AfxLdQM56fo1PIu3WuMPyEfrXb0X/DjQqQ3VeoanqBH/lL/AAbX0Kgyfzq7De3ibJuazU/htBYua/VuSfDtZj1LHgCvbfC/wP8A4feTqfWSt/WLm1pxBt2P7t78fvXqdFodH02z4Oh0lnTW/wDLaQLP1jmtFZtVzeqS9m8YkgTXyi1PhMTk7jP519V6vd8HR6giCWRgPbyk18qsIy24MEnMg+px+lSLBEhcDnimWRPaaCzIxRAM5oCA3YgjvTciBigFMyDGOKInI9aoIgAg5oRjP6VIiIFEDPM0UQphRzn7UOSaKgk949ZqAysHmaiCp2weaIBOVPIg0sflRQYMYgTQEHt3FAEAgAxLc0B5MkZqBTsGeKoYA/Y1CMHaYnj1FBQxx2Ham9pyOaijK7gSI+1QAFwW+X96BVgoYr3iiG8wYgGDMUCqGFobiN0moM3BJj+lEZDR2imKFV38qWiKIBK+IYHl4yKYL/mEUhEq3vRM7izckAUVDloA7URGFjgYoQSZEY4oooLEjmcigmJgd6jGBAI4zU4U7YmMZ5oCAAAv+poJtIMjkirDPhByAJ96RZZomBQJZgEIwaB4IQEDFFE8pJIHpSkkgKYxxRTCxMn3NAbiQsqZNIAT5jzTExMD70CdtxJODFFDtFESgkDM1OSR7xQgyDOZgUQAYFMJYjAGOaU/KCF75BpogMSSMCIoAmDJ80ehqcAueBz70UEsADFKxIBnsaAqZEjuKk7lyM0SDbieYmlORHagZRAAOaDMV4+nFEA7ZpQNxkyM+nNA6jAAAEnimJKsdsGDFIWAxBkcGmzkd4oLFMM0ERSztWDnNLB3AT35qEB3WTIXsKoYruZT/l4qDcxAXHrTQCcYpXA3+XioGDdwOexFCSTBxmoQQskYmhLQQtA2zxIGMj7UXaJUCaXgYHaKK/LPeiI0/KZFEKzACaLGcmihz5hGaqhA2OVPYR71NxBI9e4qZ+lRcqLhyPQVAC3mB5INNIgQKQCF95mn9lmRmgVZFsFjyam2Bk5P6UWtxANQAQTPFAqxAE5PrUiWAMxMSKYAcz+VICSGGJmKC1jtVoEntSbjuIIjAipc+WO49KYQSSeSOJ4oBgWx6kmjugMADxSgBwdpnac+xogmdwBHrigSYIj7URBcMZxk06AMCT60DsO4riBgUCqAMmTTAEtgGZxFBZMCMExULb3CgcGgVSQx3CCCfeiwM5x9aKDxLbsRG31NT55BM9s0AyYwMj86gPCgTiKJRdnmYyp+1NbhZbncCIPYUUu255mAhUjk8UsMcz96ZzLSTA4AmgkSwbg8e1EEhlJH80UyrIOfyqtpXuT7iipIUZb3EzQPBXBjFFlMQw+hoQ0hmJmiSzKBMhTIooLtQGABj6ZonJn2qFhuQFhIMgVJx7k5zQELJGJgzT7mZZNVhgHVRknNQAesCiH3YmefegFAn1NMTKhonuIpJEzyTgmKBxOTz9abzNbAHPImlDSI/KiCZ2wR6GgKgbW3NxmopxHMnFQEsrATEQanOR2oGRyrMSeeRU3l5Ygc0hMGRn2ozEjmTigZTAI5De9MB/DkSeaXiE9eKZICqAfr9aKKpKsSTI4olgDu/SjuyZ4qvdnAkk8UQxyWgHGcUADIxAIoloUhZk8z2oM9xmBQiAIiopgdpUE8nvUjxHA4FAskZMkD9aiSVNA7jaq+bgRtjil2lUqFtoE5o5KwO/oaCKDBMc+lRVESZzOfaoCdpDSCDmoVO0ehH5UCxu7zFAzbmQQpx96dV8h455qeLdS2eGzwRMUAgpPqKWPL79j6UykkAsIJ5AqAMwIAwOTQIMEiKdJFxbmJQhs+1KyFTAOaYnyOF+9ERn8Qki1sBMkzUIOV9qUYESSIo5jvI4qqE0d0AYqBZQt71GwDGRQEMFyw5FMRtyO4pATIIMQZoqc57UEYGAeM/nRPzH9KgBaCex/KowMFpETNAVPlmaIUhuMmlxBx2oqYbByBQBuTRWZA9ajDCwZJxFFTiDyKCFGMkdu00MzKk/nxVlsM7woLNGAKWO+M0DZctETt4PFPZv6jSuL2mvm3dGDtGCPQ+tVrO0xj6UASPMrGaD1PS/iW3dCWNe4tXyPmIhT/AGrvqwZQykEESCO9fNgZum4/mkEEHiuhoOq6zpMKty5cQ/8AkMMD6HtQe5IDAggEHkGuD1L4Ztap3vaV/AuMJ2/yk/0/3it/Tus6PqPltXQLoEtaY+Yf3roUHzy/pdTpLpt6y14RnyluD9DxSBN0Q4Ud5FfQNRpbGqt7NRaW4vowmvMa74bv6e4X0LNcsEGbJywn3JmmK4bKqK5MEHmDzQaJ2lYaJ+lWXSlp2TY6FG2sGBBn70F2vBgifWoqi6zGywk47CpkDirr1va0EcjIqm2q3Lcgkx2FQQlgsk4FGVdfKwkc4pWS3cfZdVyoHY96fairCcAc1DREsuTJ4qxDDICPlE5qmZgCMUGtb3Ri5lffBorcmqbafEV5PBU8Ul3Qrq9zrAaOZzVO/awkzmrLVwAsVUz6g1MUNTfvaWzbtsGuKylX2if9zmqFNu/kpcUjgGtty6XWRuCgRB4NJbsAoS3lkeVp79qmLrIy6x76LYvrZ/lLbAzemCfamAtqlzS3tK7mJNy7JLfl9KqsanqCXxauWx4gwzW0MEeoNaRrNVYs7ChvGebg/vUyxp5C7r4a3auMBcRdsjn7+9IVtX7obcbZJ8zLTXtCmruKrOfKZVgQPaCT9KpsWNPpVZLFq8PP5xcMk/SvPHHi6iWLGptqhbvnafMKe7Z06N4RJaO7CuUgSy3jpvtFzhpINa7BW/pC5um6rcS2RB961tb+JG0CBSvjsU4Clf61eq3NluzajaMARArN+L4trbMAxJq8PIEE7ZzBq7TGI9N176t31mptraQ+UIJZv7Vp0ug0yK7M128xaR4jny/lV99CCFZRgg7936VTptULa3FvAoxbyxkEdquwjWHVbYYIWfdEHgCs+o1OnN26W1Hh6gIAiwSo/KlS4+qvnT2vELoC8Fe3rVR6Ul26rpeaCZcETPr9KajNcuXNddueMFtm3/lzPoasFpzp9sqRAKljJ5pzobFm+TZ87RtJBORNNqL62tT4QtvggM0YA9qnSltsLQUk74MmlJ2utwANBzS6klbFx0G074E4qs+c7RPm4HrRYN+5DM4baPbtV2i1KHTy1kO9swQ4ww+tVXOnNv8ANKBh5SSCKzJqbti2LertoXUwSjQCO1X46lx0NadAlxi93T6dLu1006XdxXGfzyfvT2Dpxf371NxBnaZMVy/wmp6vq28O0ljTokgsSYnmDGTirn02s0usXVSzhdysSkKREYnms3h0zOnU0fUL+n0zoyq6s0gH+WodYNaqadVbfv3bxwBXLfUPl7JUMwG3caOmt6qys+GqmdrKGkk+uKk1fXon09xbNkOqgbpM+n+zVNzVLpLoNqyHYghxuxFY/wANrtcVGovm2o5Ac8ewrQtm218G8rpYsoQbu4edscDmt/S6366+n4VVFoLOe3cV5XrFm/b6ZbV7REAEv2mRXSuXn1LAKpA/9WKydXTUXeni3bbcbbywY4CgH+sVN7Y5PPi8zAMdwaZxTByzbzDR2Pestu5dLLB8xgH2pzcOzy57D3rrrLWGuNeG1R5iMVrYbXIzg96rtkOlp9oBLAyfrTN87Ge5/et8AAfLz34qq+D4OD/MP3q7B7QJpCpJQEyDcE/Sa0s9fRLlkWwoDkwixPbFIgAJ9Yn61QmpcwHvQVMDdxH9BVl3UWbeot2RdVnuExtyAB6muUrr9k3FXTeCJ5FMCS0/yg5ptSAmx/mkxIzFIQMweaqMdg3EsC2yMpWQC5kketec+JrK2+vi8Plv2lP3UAV6p0MZPf0ri/E9k/4ZY1CsC1i7BPeGgY/IVrje2ObhWCd5G4eb1rS7vYC3rRIa2wdY5BBBn9Ky2W2uGBB7VsupNshcHjmujMfX2vW9XpbGstsGW/aW4pHBBFcjrenF7pTE/wDlMH9xkf3qn4K1o1vwrbtTNzRObTD0UmR+hFdK9bLq9twCriI9RUOXVeXsiW+orQqYrPYDMg8QQRg/WtKAkwprm6aaIGT2pSuefvTbZPmyBQMjIoON8TaQXtJZvbWY23mQfoJ+kE15pW3qDyDXuNZaOq6ffsAA7lJ/Q/6V4NAVZ7ZObZ2kDEH1rpxvTlfTCDweKm73obGGcbYxRj1NbAJMEe3BPNQjyDd39KIUdx96lxTAg96iBgLA7Uh9BzGaOZ4ozM7gRBIH96orClUPmOM57/eoGPYEgc5gVYwBGOOwNVlQVzAM81BN+AIOTBkfnSKSTuG2eCeKmwjlts9+Y+1BhAMgzH51URj5SAVJiYNVA9ok+veoy+ck9wJFVsxUA7iSPKsUxqaW4vlJH3qg2yxhcmrWYqkiT2pBAlokyTFXuJfVBU7+/lJBzWdzvcsQGjGa2NgyfMD71nYAArzntVWZGLUHcAcAgxA717roqLa0PSVUQDauE55JJk/oK8Lf8zKqiDOa+hay5a0VrT3SNqWkCgAdyM1jle1nfF5fr7M2o0SgwbYKwTwdx/oBXt/ha743wpoV3bmtF0+nmJH6V4f4mtFLll2HlYSJPJj/AEr0v/D68LnS9VaKktavI5bttIgD9DU5eHHzHph6VIPIp2EHmlj1NRCxPNHbC80xGBRAoFwPej2mp9qYKY4okKAZ4+9TaPQflRCgdqP6VQbV27YjwrrKPSa12uq6pcMVuL3BWDWEAkj070SPeKDrW+rKT/GtBR6irl12musB40EcArArjRMAsZ+tOo9c0R1bhsOsLeRiTkTWJrZDbZBIkAjg1UMDy+WnUz3MzzNWVMNtjnNZ+p6Ma/p93ROV2am2bSgyIf5lP5qK0BvWiw322WSCeCOx7GrPTOnxzVm1YPgXEYKreTALLxyf0qpG0l0A7grAmSQZj6V674u+E9Rq9Vd6l0/Sm8LpZ7y2o3I/fyzx3x/28Y2nu6Jwt+0bT8gOI9v3rVnRGh7Wjvl3V1UADtAn71U3TrLn+FfAEcAbv61nuo7bXAJkmNvFIjMhayoB34rMtak76rYemk3CXukN2xVb6FvFKAgn17VS7Xbfk3HZPE4P2oeO6Iuxyrd2DVqJV6aDVATbAweQ0EfnVtpddp7hZLrrcXEqcn+9UW9RqMFrly4BBguf9mp+L1SzN2STgFRis/a/Lem+31vrKgzqdQnoRKzSavqXWNbH4rUam8uRLFiM/f8AesrX7iyxJO7MelXp1XVWEDI9oLPdSc/tV2HvUVWtNea0PDsdzO4GoxvElRanEQFg10B8U9URIT8MR6+FBrRa+M+sIQqvaOe6SPzJoduRbW9bktpLjAgjKce9AWdRccm3pr5MY2qT/SvRL8edXQQ1m0Z7mDP0xRt/HfWrE+CLSBufLuJ/Os7TNcNOmdQKgr0vVktkMLDZ/StNnofWbq46Jr7k8bbDx+grqp/xI+IgStu+LeflECf0q8f8TfikQDqmxxD02nxv7ef1vSuodLVfx3TdZpUuNjx7RWR35r6t8DaT8B8O6XOblsXGPqXz+gArxN34h658avouk9R1HiWbl/eIA3KFncT9ifyr6NoSfwikQA0kKOwwAPyFNO87dS1lTWuwp3ke1ZLAMH0ArfZECSCOM1CLran7in1PSem9Shtf0/S6kgYa7aDN+fNGzzgE+taVleSB9TQ9ZrHQ+jaZg2n6RoLTLgMunQN+cV0d7f5jWS5rtJajxNVZWeJcVmufEHTLePxQf/2CahjpEzkkmoK4Vz4psjFnS3Lk/wCYhay3fiDVXBFsC2PSMj70MenJA5rJqOp6ewCoYM8YUcfnXnG1d/UQ128zdxmihWJFFWdV1Jvaa9cuEkFCAAcT/wBq8FaJNpGIG4qJ/KvXdYvunTNQRGExjIyK8ijrKpMmM0UThvY0wwJnNSJMcUGEkgExVMTdMfrFEHj0UyfekgEfvTrEVAWfce30qKTO0GJqYMmIzTRABHc5oCvoOahYttRQMHvwaQsRLDkcUwbcGIBogKGz70Qe9QSBH5Uw8tuYGIBooFdwmabaT3zQKYDTg+lHBBFAFwQeBQxJyeeaAkho7frTkcKBJqoEHbAyRUBljIgBce5oiQpPpSwT3qKluVUrzP60xdmUoJABmPeio2qBImgzYHE7j3oIgkxBntUJ4IPNRdy5nnj2oMJGcZoCCQDkewplhs9u9LgRjmipEELyTH0oCR5SJzQZiYgxtqBGLmDJj1qR5sY9RQGOGmZogAnmMcigIiDTDgcehigCrgyKAEDGSahMr8uOx9aZNoEswAjFBJzE4HNAHIE80flO715plENPAMx70ACFbobsB+tIysVxHPBq0zLbiI7Cq9rbd3agWGFsFgAfrxTBN0LuGYzSknaV7ninG2G7YxQISACeSO4qESpJMkmftRYbfmHeoxkY5nJ9qATKwfrNMAB7etSBs2n15pWMLxxQMDgj61F2gyRgCkj2MU2cAfnQT3zzii4bZmZIwagI8IKfcz61AZGaosdg1xRACqoH196CgeJPrikMgA9jRDAHzH6VAxPl+po5ZpHrgClwT5c0YIBImR6UBYlY7k8UxEBoniqlLBwSSSMiasJOSQCfWiG8RXBCqRA71FWWP5T71BbAQFRJcetAkBeaAlSJUiY59hUPbvR2EC6FIIAAn1obvLAH3oqAFJBOO1MVKhUMeYSfakgyecc1JOSewmgIIj1BqKxcbhHOKhBAmBnimGX2kYCiKCAyZJ4oQCkx9RxiiLe9oBAxOahYbI2me5oFQ8yBnioHBEgEEnNGQUEUoBPEZxxQEox2eXuJ9qjIyPESW49qLMdpC4+tRGww5LfpQIguKHkhd/anEhNgPm75qFpAEgQcVCpCEz5jiaCMxgAKBntRCJyAQagEwRj2oMWz2oF2gARyCT9KZe57+ooCSB68xTZZZiPtigDMduxYz396RJUweQZiaczAOI9qi7ASzKWPtQR4YzHJyKVmYQN0D0p1vqFe0LYIeDLDIj0qsosgjJByCaAqrblQnPqaACMJGTnn1phLNnmpbUhSOFmM0AkgR3pWZgp2rJIwe1F+CIgx3qSQrkAQAIoAkurbo3JyM1YhMiO5pSWRRzkAmKZmBOfLMKsnFBMm95lxJpgDIPI71OTzJiailoxgd4oIWggk4UzTYKkzkiQDVbeZSKKKAoAMxiga2zqkhBAM0bRUnt6zFKstc3SIVgsTii+xC4VYUHFFWQN0gj6VABsLds/nSmUcErAYCO9ANtJ8s44NAwICRyZoPuxtaPWoMsvvn2ooSeeZiiHCuAAwyTOaAIDLOVB471CwZckn0pS25eaKcsVJ9u9Mw8onH0NVgSIg/fimuNuImSRRDqzMGMjjmipUiVty4GDPJrOAVPlYj1qy2zrieDIigcB/E8K6pC5n3prQCOSDPbNKxYvuJzUWPDb1M5oCbRCkgQAcCKiYBHftVe9tpKwSo8omATVlkF7avBtkxKnJFFR1IQnB9BRSR74opABDrn0pBzx6nFQWL5wM45zRQhg4YcLjNIXEg7YEZqxYClu5oK0tsVIA+vaouEbdJPaibkYUESeaaLR06QWN0t5wZiO1UIu+DIge1ECXO1e1T5TjgnIHamAld3MGOeKgSJG7HpRXMgHNRiIxgUqvsOTj0FBHXYEBnLebNMxPzHM0CyOmPqJ70LnIBPygDigBOFnAntRInMYNCCywQTJ7VFFxCyvtgnETNUEQCB2JifSmCiT3FKN2dkGcfWjIjA570EDkMAciRNMhEgEkKaVSoYEruB7VFk8zRDYO7bMY5oQdxweP0qLMmRt+tNOSDyRRSgSZBJP51I8w9+80baBDzMmgu4MwIMKfKSefSgdbjWyt1CbbLwZqXAFJYtMASe00HO+N2J7DtUQpctOZkK0EelEFiVSDMHigks20DNOZA2ziq18RDulTntNFEFvDYFcziBUsyVLEH5iADRIiR2IogFQFC8HtQLcbZZuOS6BRJdJn6V2unfE17RWEXWFtVbnN0DzqvqfWK4xDBgOF7/WmJlGVj5QOPX2oPoWn1VjVWxcsXVuKe6matr51pLl3Rag6nT6i4jmJTcdrD0Ir0fSfiezqGXT68fhtQcAkyjekGBE+lBu6x0W31W2IueBdXi6okj+9eZ1/SdR08hb5uXp/8y0mCPf0r3VKyK6lWUMpEEEYNB89C+Lb3ozMT3fJj2qlrZS5uCFSPmIHP1r1Wv8AhdLzG5ob34ZjkqQWBP54rz+pXV6N7lnU2Tb7b24I9RUxdUQDBPykwfeqmQAnBg8VoKDyxtB55qsiWPscVBSEG7J2+5FQ/MAc+hirWUbu/rQ2DE5NFQKwJZhEetRnC4RirkelFz5J3ew/vSH/ADnFF04a4UWZaPzNWi9FspcUxP3FU2yQJobiTnk9qhrQtu1ecOblyUMhQcZ/7VWdT1ayrIt62Nx8pvW94A+2aKXCjTIiIzVi3iLm4kkHmosrx7PYtlAbhIJOADNDTkkPaMsRmfrVSadrlldS1i6S3ylcCKuNxdBfTx1BR+dmTFeb4JOKh9LqtQ0Oy+GB5SAfL9e1MCuk0D2UbcWTYzEfnFW6nW3dJpFNsC4jgEKR83pVlu14JQ6pQLjGYA+U1qRo62l09q3ZYrIgE+pj1qjUG5YtvasqGDkGTyvuKW9f8e14aAfPl/p6VUU1FzQ6i6rr+JXaEE+U5/tUustKdPuam1+Iu34QHKAEe0jsKW9b09i7FtGO2Jl5yTXNGp1tmyyaq6WttjaWjPce/NarFnUNfcMgVSF8JJkn1zWZOWpJXQ0Ny8i37llUAtgEuecmKpRrahrLsQ07YHFDwbtnStcLG2GuAFOZjvTBDeuKQBJOGimNlewFt7bblHEwwrNb0L29XeuXbrur7W82RPeK327OpuWnfUsq3bRGOAQf0qhhLIjNgyJ9frWt6RnW0Srrd84a4XyPlngCrTpbtggGzgECBV2+dtoqSySPrVwnT6W74rBTgr+dSVIr8C7cceOm1RJGf7ULdpLCmNO1xRk8mY+taUXT3rhtteN3VXUFxLdskBR3mr7ula9dDaWAoWApML+dal6PWbp9rU6/Wl9FeSym3+ICgIHpV+osXbN23bvMG2nJIx9hVthdborbLeawASIt6cER9T39az3xcGpG227pvA3zPPb860rBZs6c3XsiyJd4ZnE9661yzpNIp16WXuGzbAS2oie0n7E1lts2kJ2ZvM5mY8lKNY9kpY1N7bbUE54ae1Zt7VXqbep/Cvqrlsi2SIk5WeMfWqrFnWCxatJetuzv5VCkMtZ+o9Wv3xb0tt0Fo3FDNsyczE0H/F2bwu6R28UNG4Hj3ilrEbNRotTo3bSM0Xbbw+wyIiea5vU7r6WzqLHiHxLiArAkLNaLmr1Lahb+s3oWbO1Su7155qjqVyxf8W4gY3VVUP0+n3qT+l3HnMWdm5htJEZiarR1O1UIKgz610rgDQsBQPagbRW2qqxESWIETXokYHTKUuW1nG8QPaRNXkguwjgzVelsgX1IYgzk043AlQYIMcTV4iAE5PFVkGVXiWGfTNWdhmgJZlRT5iQBWlj2XWbN2wbnTNdpylxkt3AFyImcn7R9qoN+++qNzUeGult4XakcxxXGfqvU3bdc19y4wAUNcO8gekntS/4x1Pb4Q1CFF4BtA1x/zrU5PU39dataa3c09nxVcgBI4Hcn0p3svpwqu24sNwI4ryw631VkA/F2yFIjdZQj6QR/Wtl34q6tdZH1K6W+wEBvC2x9gRWvjYux1rjhvKGzOay6/Stqemai2tvfc2FkH/qGRXNHxHfBl9HpTPYF1J/U1fZ+KlRpudLHEAreP9RVkrNux5u1lBPzDBkzn61uQ7rYMT3qhbfTbYICaxRMkBgw/vWi0+gWwD+LNvzEw4JgV01iPVf8PfGtX9Y25TprjLaZe4YiVP6RXrbkEjaSDxmvCfCmoOk6rq7Fi6GOoti5bYAjzJmPbG6ve313qLtjzBlDpnBBE1N7b5TXm+oW3sa68pzu8yYj3/rVVpnCeY+aa6PWrLE2dQw2z5SZnNc6VUhVIM9wZrN9Xj4uUEgkkzUjM0qkwe1MncEz9ayqDHIkZmO4NeL6vpzo+rXlKwGVSpP+/SvanjBrhfFmnW9Z0upAIZLuxmX0Kk5/Kt8axy/bzbDEzzQ2iPaorE4ORMZHNAyPKWM9iBMV0ZHAPER70GJAmKioBMGZ5pgAZBz7UFagsvue00D6celWMcHPHpSj7URWcf75pSM/Nx+tWlR65PagqgZgGqKyfLg/WhvlIFQrJ8veoEkwCBQI4832pWTckEYnHsadkiSM/wBKraYGSM0NZ2UKScyDiqQSuGwecevpWkAg5mqwvng9zk1rWcZ7i7QPahclLSldrgscqZFXMp3wwBnuPakdQLLC2VB3TtJ49aVclc64pGoQ/wApPH6GvoOut2dfpzpluDYT8+35SOSJr5/t8TX2lBiWAIn0r3OkNu506+L98WVFthviSPL2/OsVqeOL8Y6izqF6dbsqqpptP4e/guZyY/rWr4BvbL2ps7/Ldtkx7pn9jXn+tXCw0iBcW7IEj1M/2rd8FXntfEWkVTtW6xtuSMQwiP0q8p0vB9PImJ9BNVsuZ4oWnO0yYMlYP1qyMcz61zRWABOM00elNAjAqADmqF24qbTE4p9s5qR3oEHPFHucU0ZmhFEKozigRnk0wxiPvRglsnmgC/SrFpUHYGngYzQETxNOox3qbQlprrsFtrlmngetcbUfFfTLJUWLz6gkSVtoTH1immO4sEc4oxn2rzx+NdCjBH0d8E8GMH9Zq+z8YdKvXDaLG3cXkPbYR+tTV+Lvaa8+k1S6m0Fa4vAceU47jvXJ6r8OaDrmouanVWbaX3JY3LLMkExwCSBxSr8W9Cc7fxttf/mT/Wrl6/0Z/k19ojvDqf61qX7S8a4V7/hx024+5NTqYHYlW/qKx3P+HDqv8HVvkxtdBtI/+ZJr146j0113DW2gD/mdR/WrU1GkuGF1Vsn0DT+1a+TPwrwF7/h1r1MWr9ogZzuz9jWe58D9WVizJpX5xuj9Ir6YpWfJeX67gKsAukeW4D/81T5Q+NfKP/BnWXYsqadVHY3RH6VRf+E+teVW0ZeDhrQJH3r66VfO4IT9AaQoB81m2B/7AJq7EnGx8jufDXWAIXp1xj/6VYx+kVUehdWRSp6VfIJ8w8Nv7V9g8G0Rmyn60fDtjC2o9gxFNhlj42Ola1Li7+nX1JyBtiah6Hr0bc2lvoGac7Rj05r7GUWIPir9Lrf1NJtCnytd+9wmovb49/g/UQZ/Du4/9OSPtTL0rXPP/KXCsegWPzr66baN/nJ9ZqeGo+aY+gH9Kaf+z5Fb6ZrlU/8AI3J9QwqWOna+7eFu1pbhuTIXkmPpX1trVv8A9QB+n9qMIBHhgx/moS1wfhP4cPRrFzU6xB498AeGYMDB/evTfj7iEDwgRPAIArOZImaEfasq2f4trAB4duyg7SDP71B1zqPAdUn0WsQWDIxUK4kUXWpuqdTaS2vuj0CsQBWdrt5wS+ovNPO5yZ+xpBNLJJiPvQ1YI7MZpkYAwMY+lU8fWiDAmiLw4DYA9zM063x/MTn24rNuIOIpg0ZkCixutvtadxjirgwkH8jXPS4xGWJ9qvtvAgQQTzPFRVHX3/8AhrDdG5lj3g8Vw1IAg10OtXATYUHzGTE8D1/361zAZ4OaKLTzIA4jvUJI70V8rAnPepBzJBz6UC5OOxqL8k8dqORgHFDbIignzKckH2px29v3pQIET3ogEsPQVUTbFs+YyOKgkD2qbQMDFErFtQSJOZ9DUUZ549qiyWiKBBLiTTt5SIyR3oFaUAE7hOKYHgjJBzPBpecngk06mZBoAQAQLYkgZzUPzBt22TE0qMxHGe+KYheJxVBggGCOKEBk25GMwahxAHPemiADEBhioAw2ieRR8MHygYnn0qM26cdsfWhbJ37TAB5mgh9BxMCgVlTPHrTMMYPBoBQQZJj2oFBAgEEwOatgIxVQDOTFJBQkSTxmaDNsXdjNBZ3ngnjtS5k4zRy3lJ4XkVLkhCuDMRQQTBMTFBSQ3oKgZgI/T1pmBJOQJwKCE8jmoB/KagJzwfpUCkgEY9aB93nxSqWZoJ4J21ADkAjFAAjzEwaAsCQATzQBLED0NQiCSpzETVhADc8ASR60FQQzDDEzM09obzubANRSCCWwsx9aiZGPtQKw87KDuCnBnmpOVAGf3qCdrFcxRZfOVUzCzNFK3csYXgZ70WTysPaifKEHfuam6ASPT86IUK3lEHIwT3qMdpP07U5kKN3bgelLBglonsKAR/DBFGJEDFMo4pdw27SMHvQBCzbgR8okYptogGiSdgM5yPtQGDu9KCLI7cUxPkEg4PFKJknkVCGJABzHPtQMAQQxiBTjhjH0FC0knJEDJk0Q8qBH1oFAIIk5EwB6UVHqYjips/jE+04qMQcDiaBiWtJuWPMSCJoEAEEA4GaBub/5ePX1p1B3bfWKCAQJ3YOI96hViTmMRzUZZvLIEIcR+9QsWkZwMe1BCJce3NHJEiPL+tVjczMDmMR60QzFB2BPrQQl90jtmnQgg7liPfmgMlFiJ5NCNx2gAg4mgaFA9ZpnCkAqIPeKRJDKcEAR9qZiS0KOaBYiSc+nvQQNkkDJ/KmLCFAXgyZomWUwOe/YUCkQxPeKhDbQe3pSgQxn70+/wtpZSQeAO9ARuAntFKUwCcxTDdcVjEhR27UrSy4Y++aAEEncCOKsBUkqwgMPypEXdcUFiQPU0LcbmMyf2oJBChcGTgVDbM47c0xUFy88ERRW2zje5M5kA9qBCALRPcH9KEYJ3YAnNMWzyII70rQ8ntHHegBnYZmf2qKzDa0yJj6U5t4gMKVLkghhH+Uf3oGupjcT5uBSWyTuQjbPrRBDsZP29BTm6WtsCuRxntRSh18Y22mUEn6UPLcVd3Zs0So3Axngn1FBsgmZ9hRCi4zxCQQe/erSSoB3DOdvqKQKpHpPrSXEJZSoxwaKuTnPeoh8pYgiMmhv8xK49BNEGFntyQO9ApJZpiAKJLO+0SYHmqLu3wfKZwKdWcKYAzyfWgi3DcJdhLKeah8wZic9qAAUCODmiDAzzOKBx5m2hTEc/vQWNw5zUBg8d/SpBABMATk+1EB2MgKMTn2ojsZ+1BSFyvrP3o9+DQNJj2mpdLbwxM7gMehqsDadw7mSD60xuMfK6+XkCeKB38qx3PFRSUMqAR7mkUN5TzuPamnO0j5vagsLBm9J7VIPhsAODNJu884xkU9t/EUOogH3oDbCSIHAxNNMGQQIMVWrkEsDCkUQxYwRI7TRTm7uztgldtKD6mD60TAXGZ5oHzGCJnH0oHUrGVJleaLyogA5FC2S7C3AgelIGLNCggz6VAwG0DvFMSTcjmBECgqksQTJUSYogQ28cTNAHYCJ5NEeZZQiO/aoXyPKWkxzTARbiPlE4NAi22YBt6icwal0tuMZJ5plDC2ccCkJ2NPY96CKFEAjIqM0kmBmmZAhkGY9PelbAFwyQD5gMUEUwRic5oMTBgbj6UbYDKHAlCMe1WbUtgmSWYYMiKBCpYiJxzVbs8bdsD3qx5J2iQvNKSxYE5A5qgfMFP5UyL/KOKnG7yjIwaittyM0BCkTnP7VDJYfSgpxR8qKW/mbAFBLbbnIBMAZNWjIaTEDGapUFTnE5NWTtkGaIUySu0yeZHYU0C2sBRDnzQKXcRG0HOMUSTkNIiiiSJzke1MgUqxgkrxmkSXvKo+p+lQyAxBgRmgiFjBMc06gMG/alJyp7GmiGBBEEYmgEH3+lAk7o5xNEEkbo5NEncSxGRECgG4QIHGDRkXFV2QETwcxSEkGT3MilYlrLKhA3Y3enrQdXpfVtbobrLbZrunHmdHyF/8Ab6fSvV6Dquk6im6xc83dGEMPtXhEVUXY0tAGSZJooW37rRNtlghoyDQfR6o1Gmsau0bd+yl1D2YA15rpvxPfsRa6kviKMC7bGT9RXptNqbOrsLesXBcttwwoPNa34bvWDv0TG4s/K7ZVf61w1UlRuKjJETFfRq5+v6PpOoZuJtcAgMuD96LrxotjBIkA+tZyoW5cIkjcTPtXU13StZ067NyL2mA/6irEH0Ik1gtOHUYG04McVBSQxGQYBgUhOfDJie1aHtpv222bsZJkUHBAAKwPU1F0iyM428c1PEDZoGSYAMDnGKDEDyAT70BmRnnnmidzJCXFUzyRu/rUEBDPHEVNyopOABRY4im5dUSWIPcHH50zaHp9tlbWXLzIfYEj6Yoa3Wjpq2r58yjm1HzCQP61l0OrOv1Piau54qWiG8FJH5jsK47nputVn+IkBBsU+SYJA+tVapU1BtKhCuJMzk+lXXeoaY6vZZt3Czj5IG4Ec4nFDU6q0F0w/D/xCTCxtI+pAqbrXrl2dMTbZTIQNKxgxHrRujwSnkfa8bCM7vv61vNuxp3a/dRvDALXEJJVau1PxH021pTc6do0u6lRHivawBxjGMcVIYwdQ02vtaG2mrC+Z5Vz/J7ECs9m3qLrBGuA3AZUopCgD3Ndf/Gb11B4Fv8AhMZBuQxP1kUv4jqBDXL4VbTcnYAI/Kmo5D2+p37w090ah7IbLKPKPfNbmtNodOwLNdUfKGOJNbHF63aVmdlRxgE/MPUVl8O9edCSIBnPpS9r3AfWkqLJAG/5if5RVNzY0kPPoRS63pqXLpGnvl34LsMflTW+knSvuW41xysMNsAe4qZE2Yqd7iFXtIHJfzZiBVNizcS7c8VoVj9Vkn1rpXdNfFvdsK2iAN4XH51Lg0+p0loW7o3Byr7VjMcGanSf8ZLWn1z6wXFtNcW0fK6nBEcV0+nPfvJdvE+DLbQgUiPfNDTazUabSrptPp1ukOSrZBJPANaNMrJauDUEK2/OIA/0qyNQmq0Vw6cEai67oJInDGcfbmucLr3NNc0rA2ichiYI9DXdS8rLuwUI+Zciq+oWhfVdM7KxJBYqY8vIH5xW8h9uA2li0rC4rN/PuPP0pSwuhLNw7TbJh2iDXY11ldy3LmnkhYEce1cW3pbhU3biXEBMSwgH/cVixmkFtXYBjLDsBzXU6Tom1lr8TqLn4cBWCKo5IPP+/Wsqaa1ZbdvUTyWIFatDevXb1vTeJ/CtS0IcH60hO195g2sXT2l2+Evnc5En27Vh1+y1p9Qm2SZKsF5PJP5V2GS0++4iF024nkmsh076vS3Lfiolgj+ITiTWqco8heteFp7moLhUDEhO+cms63na2ATMdpxXb3pc6Jes7VLBMErnB9a5atYZptLb8pklVia6cfHKG01xvHtqUOwjJHamxtP171LdxTqVXdBPpycGlADZk8+ldIoggDNX6YEay0RPlaTiq1GVBI9vartNuXV2ypMqxkD6VRCZZjM5P71EtC5be7v2hTn8qEQZ9zVZSTAJjvmiHmQPMIPFI7eYRM8UxywAkR61nukjUEAnABkGinLeXPb2pQxjaACSeT2qGCoApFBLwGI+goHD+TJJJ9O1IYaVIGTEEVFYYNK3lJ5Hce9CN3SNX/h/XNFrdzeW8oIYkgqZU/oTX1bS6jTW2udMuau0uo01wqqM2WTBBH2Ir47cZSisVJAEkfavregt9P6/8OdP6hqtHavPesgO8Q4YYOajc8N1a2L3SL3fybo7qRXnLdrAlhjjb3rv2LLdML29Tcu6vROgRLtxt1xPVX4Eehri3FW3euW1cMoPlIM47VmpxmU4LLErIJ5mrIkc4qlroKwAYA5NRFBzWWlvhgEkkye04qjX6UazQXbMSQCc9xV+wAYM0VBkMDGasSzY+fqNjNbYgm2xWYoknBHbntW3reiGi6xsVTteSrT/AL96wEKCSAfQEGurnAEZHvNMQP5SOarUkyYiT37U/wDKR2PaqDSEHseacAyO1RVUN9DQVtNKGwexq1sSNpzxVcVULJPP7UvyiO803PFKUIGImh4VQSIDe1VEf5picCrSrAfWlKliJEgGgpPlOCY+uaQiDMAxVxUbyYilKkcGIOTPFEUsdsDEmeRVJUMQzLMGJFXuvnAx9ap8Nt0boIMTHFXxJbrnpcLdXTcIi5tiM+le66IbmsTWaT8MAgAO+4IGTHcTP9q8r0Eiz8V6Z0ztvCSe8/8Ac17jqOu1Ol6vY0dm5OB4hHdjOI/I063pq3I8F8UaAdL60+iVmZbSiNxHfMfrWLSag2rwdbnhskFckZHvWv4qc3PiPWszl2FyC3rAFchSQcUq8e4+1Wby6iyL6L/DuAMpBkGRmI96vBDCAwJjivLfB3U7ev6c+nfal+xCgZhlPy/fmu8rhDwwjvXLF5dVsEDimHmJ9qptXFLiDg+tWXL9vT2Hv3D5UEntIoh9sD2mjtmuOer9Tvapben6fZt2icPeySPscVls9b6ob19HNmUMYQjvFUx6Db2IoRAIrnWOtXWsu+t0bWdnNxDK/f0roK9u4guWrgdWEqytII+tFGD96BFDERuz9aIbsIiiCB75pjtt2nuv8qCTmgJ7Ca8t8YdZTb/h2mYF7n/mpc+QDnj1pO0dPotr/wAY9WNtr7pofGFnw1GLixmY/f2+teivf8IOnoCuk1t7+Jib4DG0PUARJ7cgZntXzDo/WNV8Po1zpt97epYiDtBC5B4OCZ9q9Zov+JXxGrrbuayzqdQGkC7ZVUIjI8oH7j71i3+NySuvqf8AhDqLdspotdavXORevkqV9RAB+xn7Vmf/AIVdd0+29p73T2vBgbhNxibntlRj2mpZ/wCKvWrVvdd0ej1DAHfG5SIJgjMQPzro6b/izcYILnSVvF4LPb1IUL2IAI/r3pszw+Mv28lrf+GvxCVdtPolXTKSXfxApgc+Vm4EGMCa8b1Wzc0N1dO1l7W0yfEUeYEYOPvX2DU/8VtFdsPoH6dqNO95XtC6bkqsggEGJP6V4DpOktfEfxjc02oS5ZsLZAicgIgCz6SBV41MvHx403biLuW4LbEcAdvyoprr2f4rFp7nH5V9QPwF0aZXVapPcBf7Vnu/8PenPITXtngvp1J/MEH9a65MY+VfOk6jq7LbvGYL2jt9q0p1zqR46jqFA42tEflXtLn/AA106Xbdtes6e3dfNtHtGW+gLGqn/wCGWouMwXqmga4vZyyH8hU6S8q8za+LuraZAi629KmMAfnJBM1fY+NutWnKi74hY/NcAMflFdhv+F/VBcGy9pG/9l0iaou/8Nes2ji3Yec/9UN+pirkX51R/wCOut22JJsGMYVv2mrLf/EDrAJZjb2xwVIg/maV/gDrW4t+DYseTbdCP/pqW58EdcCFn0tyF9NhI/J/6VMizk0L/wAR+qGd2n0zgcNtNXW/+JOo2fxdKrH/ANLED9a5N34R19i0902dUEQSzGzIj15oD4R6mE/+R9Qx9PAcED6RTF+Udof8SLkf/IHiSOC2f2q1P+Iy/wA3T3HoAA1ecf4a1SLtSzewZIa1cH/2Jpf8A18nYViIIa3cMf8A0NPil5dvVL/xBtXDsfSOD/lET+gq1PjvSvMaC9uHMwTXkbPTbyavT2nvWM3YbaxzPsQK+r6P/hhptQtnqlvXG2dRZDGw9qUO4SBJMr27YPFZvS7HnB8Z2Tb8T8JeKntsAP70bfxjpHvJYOnuB7nySoI/vXpW/wCEdpb4NvqrOrHl7R3WhBypDZMwIPYn0qtv+EbMzKeukAAEOLJ3E5583Agfr6ZnayORpfiHp+rv/h/EFq8PmW4NufbNdMOrKWQyOJHamv8A/B5NUiXD1d7OoUEMRZDBoJgjIiR2zXE6brb1nUro9QyPaa2GtMk/KByfcxNSUsjrzMxQzFCYOMg0oJg1tkZ570J9qlDdBoIPSm44pcgfSmAJGDmgZCd2K02yZACksThRkmkt2xu3RWyzqbegQ30H8RVJ3Osx74qDgdat3LXUjZdvNbQKdvYnNY1WcyZFLcL6i49+4QXusWM884p1wIJmjSRmIg1ABuGIJNTd35/SgDuYegE/egsIhZoGCqkfpRnHMD3pQQMTigkHOaYwqLByeR6UCZEKQaVj271Q4Bgk9qJMt6ekUo4jmjEjBioBMKJkn6UwHlByAex71GLHaoIqJPB4WqICW2oQAOJp1BJZFMwJP0qtQC/MVMy0GJEGoHUe/OKMKySDM0B5VkdqhZWErQFTuaYyO9Mz/wARA3yZ49arDZmeOacMOAO9Ap5BJ4M1CJOMH1o5Lkgc0S0g7sAUQFWWGZnmiUAZtrSpOKBIhWXjkEd6Y+vEntRURfN5hJAFQqoZ932FFSYaCQRGZzSKSDkeUtzFASD3wfSmVyLBA5nBoEsHCwGaZP0pUAJ3AmDzQOQYk8zRwTj7UhkSBn0BNSSVzigsUZJiIGfrUM+IdqlgRJA7UgE3AAfLEE024g4MDjigKjkKMOZB9KitjIwaO9VtgKCPr2NABolmBzxQKcsT/Maa3BUkDI7mgPnxnGaAED2oGTdtVWEheBHNFwQDmDRUQ0cyOfShBjb6HvRSLgEf5qfdHbjigRtEAyQP1qBNyN6xI96Ik5E96QBjO7v2HagrF0BCwZgTTBtrzPsKBpBxx7mlUCXLGIgg0AcEDJqKCzQTgExQOSrFiO+B7UkS2fWmHyriBUYTndFARyBOJpWmG2hiJ45ogTx+RoKc4Mg0EAP0PeoCQARk9pog5gZniO1RTukmJmKA8+YQRxzRUgAkmMcigrKqsAeViKgYeCUC5PLe1ASCAOJiaJSZkZNCDCjmIAPtTqZJeZjMUAQwGHEDNHedxJXzAcUFjEY9qWSDHIJ81A6fKYwJz96hmH7SAAaNpR4d07iGHyj1pS5EFxgmMUFpkkbDzxVa5t7u8H705G1SQQCvA9aAjaDET2oFQ9yKIBkDFSAMRTDbGYHpQFNoUEwoUyT6+1AMOcfWOKBG5P1BqNBG0cRyaCxmViTAHsKXzbSBgfvSnypxmMH1oo23JGe9BOJoMCTn0xTADbjEHIqXCG80QB6UCqdp9PWiJAIU4YdqHOSccVEIJIkZxQMQFcBW5AifWgoXeQCJ7mO9AkshHI4+lS1KiDHPagaCSSRE9pplZshI4MzQXf44OI4j+tVkM7FU9TP0oGCyfDYTGYqTtIESCc0AIjHGM80wk8+s4oFIKlQM7v1qPbXaDhWPHvUZySJP0ot4nlLRIyBFFVu7KFAGVWCY5qEkNt7ng1HLG3uCkleTThmhQViMkRQAGRBILRmKF07CIXtmoW2hnVecfWlgC55h6TRD7QSCJxRGGkcDtSiTPEAyDTb4GRO49qKCIzO/A24nigpifanG4NBhQTk1GALleQpn60Ch1MgbWY9+aO6CEUmWXJFQqEdiq+Zu0YpVLAhoyozQWfzKY+X9aBEsQwGCSBRXzviYjGMg1IVWY7t1BJxt5nEU/KNvn+1KTnd9xULXGsXV5GCMVBFYBvbkTTyXYvJHoPX2pVtTbDqREkR3pXjcB27VUW4kHERSO25vKSR7jmoANvl7cUgUzCiSM8dqCxSVgLjNGIuKeCagw4aPtQWQ5LTjM0E/80egOauYmBtEegFUkAiZ+kVYrGAWkQ2PWgisqhRcO3dgTirFVgokgicEcVWQGWWA9poBniVUDORxQWC4ChwZXmjb3liTb4UtzxShpyDk0UJVjDyTgj2opgdp3qx3UJIbesiTx7UGdRtjI/mirgqlEMdp+oohVYAnaJJPNBoHfPagSFyMVF2hizn5cgHvRRDQoYevpRkup3DB9MUigfXuMxTb1RgCMHsageWb5RPqPaqypgLggGadG2kkHNCZMk8DiggZiuxhIkGahQ3EIK4GcHmj4bDtyfWohZbpDNKEkqe49qBRAQp8oHalIKEDv71beAVs53CcUhDNcg9hzQFGhTPJGKVwR5QJPpR8NVYK0we8VCRMseKAGdhMkRwCKVV3Y3RVhDHA5jFKdqxMk9yKoB+UGCCKMDdMGD3p0bYGkAyPL60m3aSGHFAGIMBQccmmDEqZ8x4kmlZgrTkEd6Nz+GJ7ETigKzAkTB5oltu9snFDcNwAUmRU2kRmBORNARDL4mQxGM4owSsEQYzR3Da6+2MUVJmIggDFAiziTxTKPYwBND/MeTzRQbSxXiM0BG4yAJE4FQmJicUUaATjd3ilMk+xoJunBE+lFFABG3jIxU2naDHBE/So3ODj3NApaQB3n1pla6ixgg/arPKMESOxPNCSBBPGKCEts3QCARz2q3T6nU6O6l6zqzZkmVwQ3tFUwACTMEDFKUG1n3ZWCBHNB63pvxHp9RFnVldNf4hjCt6Qf6V2wZEivnD7NTbLXNOFkwAcg10+mdcv9Ntqjh79njbOR7ig9oQIyJrg9S+G7GqQ3dGBpr07oHysfcdq6mh6hpeo2vE010PHzDgqfcVroPAajT3tHNrUqLZXIkjzH2qh2IYPcUheB7177VaPT6214eotLdWZANeb6x0LU2GW9oLZvW5g2p+Qe3rUxXD2nABA9SaUEPbZBORM+oq4stxmbbcUr5WUqRH51UpLBrZGy6okqR2oEZWCFiRHGc0paRAg4q1iAjA4HJzQKqJ54orw3xFe1OqRrtu238QLaW0gwo7tPaax6DT3bV4Ja3BFQC7BIBNdLQ3RbvFWMgjg5irABqLbXLVxjuYltwiT9I4rz703nxKlt21a27JY3J8rJII95FX/AODam3ZixedHJBm7c3FOZitfT7XgqbguKxbn7dq127lqzaJtWjJaYPc+tJkTxyR0bqb2dr9SteG38pLZ+01ot9FU2iF1jFsQuwBT65pzrASxuyr2z5VjFLZ1pF1gdYnlUGTG3P05q6sZ7l7R9O0ZazqGuOplU2nBPOaz3NZ1HqFqydO5OnE+JbVdykHvXV6ZqbGm6ar6tVLeIxIZckT6Uova/UXL19NKwDqVtqohR9hUsTtz7S9Vu6mzbFwsrmApEkKOftVd3Q9Ttl72qcp5oVd24lSeDEAYrq6LpWssK+rOrC3JANpwXIE5HtV95dO91FvXHUlokGkVxdZcfTae9f002mHyn0qS2p04vPqnbcIJIKhs+ldV10FuEs2muEtDBwDWW7dQRc8OE3REcRU2Eqi71XVXrOl6dbsP4GlUm5dAgXJ4A/Piukqae3a8Em2DEiGG4H965lq7+KkqdqyeTxVL6oK5tWnIupzn5prNOnata19PrbKaco6kAbwskH71m11246ppFvgBiTcuHP2NYrD7rRKki4udonj60t022WLbbDjn1mkqeV0On39XbulUvhtPaSGSMZPIH2rZb1FltQtxdQjOT3OIri2NYptXrakpfKjco5AByYpLWnW8wtq72m4BTBqzV13NT1IPqttpdyphSTEnviuTrr2ovl7N7+FJ3Eck1v0D2rOnXxIdrdyJaC7cZyfrVfUhp9fcUl2sXF4gfvRnHMs2LKuwclywgE9q22Vtbzbs3mXE3GUGPai3SbQ3eBqrt26IPnjb/p+dN0MXNGWe6C6X/LAg9/U9qsix1tCzHRK9+5bkEyEEbR2B9+/3pLt9rexLdkRvlSDAxxj3mqm1C6XfZtlHRs7jkCawanxH0zXvHd2RgAflwTFXot1yCzJ+KQXAtokkz2rnW7qASxAT/MeK6HUtL+B0JbxPLcfbBz39RXKAMBJHm4BPNdOF2OTUgt+MrlNpyJj2oebEmJOfaqwX8QuWORFCTESQOTtAJrrEXruYTOJitOj8uoRhgLMmsdt2EZn1BFbNLdGQGDAH5Scg4/Siwv8ALgQKXkk+tTbLTIJGDUyQDBgmDQH0rNe3DUvBiIiPpWqMhNwg9/SsRb/mLgJ8xYQGoLAF7T+dKqksRMQJBFHadwEd6iYJ98YoAAPEdhEcRVRJLSWmTg/0q1pAKjgmapkcEYoBevsz+HsU7iRx6V9N/wCGGrfUfCt/QOfNpL+5cfysJ/cGvm2jtK7vcafKuPYzXrv+Gur/AAfxM+lZ4t660yQT/MuRS+N8f0+gHysZAYEQQeDXkr9g6TqGqsH5N+62fYiY+0167UKUaDzMVwviC3F6xfgKGBRo7mBH9azfGZ65Fu26XLjtc3K58qx8orVuUAwJj7Vz7ut0mmdRqNSttjkKcmPpRt9Z6OX2NrAk92UgGs5W3RR96GAQfQ0fN64pE1ejJC29UhP5VYtsOrOt0Ms9s0HI+IOntrdF+JXaL2lO4gfzA4/rXlUJa2rQa+hBW3nySpXawPBFeQ6v0x+m37jop/DuZVh/Lj+9b436c7Mrllc+1EQpAinJJwDSjAmZk8elbTP0hJ98elCGOT96YmSZj7VDEQDFEV54GPT2oMpHp7GrCcA5+hpYUnk/QUCL5u43UDxJPfFMY/70o9xInPvVMLBgmY7VWxMYPOZHpTgwIA4NIQABwAfSrApSRuEsTAwarIkg8epirdpjHrxVbQ2M+9RCOhRy28mR8pHHuKpIaAHzJ7CriIPlUmT6Yqm4fJJiZAAPNXDE6A3/ANudjcBB1G2Paefyr01687/FbXjB26pSJ9BC4+w/WvJ9NujTfFVq5cgKtzieZGP3ruai4bC39UX8EW5bAmJOP3oryfVbw1PVtZfX5bl92E+hJiscmiTyaWpWo6HSup3Ol6oai1JOAVnBE96+j9N6pZ6lp1v2ECFz5lZwQuJwfz/KvlGIrRo9U+k1KXrWCveaxVfWhfCoGNwbScESaa54fUNLd0puI/iLAHykGcGD714rQ/GFuypGr07tb3EAWbhEfY4rs6brfT9ZpTcN1QCwUqRx6fep9GY2Nrj0+/4ettlXRe3BA747RVr9bstbJ01xUPMsk7h+/rV6a2w1lbWrR7yMdqObeSDIIk/0zSf4P0y8N9q/qtMASpVoMH7inRSN1exqOntpBZAYmbjWxg+2eKnRdRufWCyD4CFAkzEwd2PrTr0npyArd1t28scL5I/Wrzq9NYQafT23t21yIUZJqpGo3QqS0gT6UFuEDBWGPJFcxtcxuntBiLjAEU9vVC4dxuKUGWEgED0rNX6X9V6mnTentcN5EfadmRn6DvXzjVao39df1V5fPduFuYgTwBWv4h+ILmtvG3YO2xb8qyJk/wCxXAOpubskQO0f15rUnSY2nVMCTLKSfyrRZvlWzfJYn/NJE1xjfb1oW7rrclW2k961kTHoU1dxUCi+EEkGDyKa7qXXTrpncGzyqHPvNcMawFCjDB7jmgdQsgq9wGI5qSLI7X4y/sTeSXtjyk4gDtXoPga9qv8AFdVrbeju6u54bI/hsAVHlg598V4uyyKSU+uDmvd/8NtZpLa9WNzUpbuFU2KT5nGZgd+B+dMWPTa/U6y9r9N0fSMNJd1Nnxb19lDeCgngdzIj/ch7R1fTbOqvdX6hb1Wj0671vbAlxpxtj6+55qrXp/8AELPUND1LSprbKG14d/KXEPY/fNWr0+9rdDctdav6PUC8wItae5tVAPeZJrWpfHO6Zc0+pvp8UdVupu1d38NoLCebwokCQO/P61X8W6fpmgX8Zc01w6/VXNqXheKi2QBnnirtR8LaVOrdIvdO0yotrUhr+15CopBzJ55qzXXetiz1HQaroq9R8VtmmuoBCyf5syO3p9an2yy9Ssf4N0vpvTbfUWXT6zUK2p1qPA2tEwew7/bNaOmINN8UHQdK6le6j0ttOpvO93xVtP5oyMA4/Wtvgf4R8O2NLr9I3ULlm0E8AJuLNPERwPX0qv4Z6Vc6bptRq7+lWze1TtcNq2MWkiQpHrzTV/ahviJlt6i+nSNQ+k09xrb3luDsYkDv2q+/12zptYNPptJrNYxsrdnTjgHI/TvWHoXQFvdGsXNbqNcTcuOz6XxSqfMYx74P3qJoW1/xH1h7Wv1miTT+EifhbhSQBwfWKdJXTXqA6j0s39MxRXbY+4DcjAiVP5isXWtb1ttZoQpXS6JtbbsAI8XLpPJxwvaK1jS2dJo7ek04YI18MdzSztMkz3OBQ6mFe7069caE0urF2AJJMY/ap4rL8Q67ryPv0SHRaWzfRA5Yb7zNjHOPb/Ysv9eW58WNoG6gum0ukgMxBIvXD/KTwAPfuKPU3Gst6fw7wVNPqkvPIIkA/wDauZqtCL97WaS3run2dNqLwu6hrzxeUk7vLOPpPvV6Seup8Vvd0/w3dvPaD7L9vYCkiZ9u1cTp3xZ1rQ6m7c0y6Kzf1LF7163pkDgsxY7mIkiTxMD7VPjEpb6VY1VrqOqu2rmpChDf32+CZX6RXjFu+HuYW9zNE+aCT9azZ0sfRrf/ABB+KrbOjazR3ysbW2KFP5AUy/8AET4oGkvTc0HiIm57kS4E/wAo47xwa+erqSLQ27dpE8SRROoDW4BmZBRcd6z/AJt/J9A1H/Ejq69QsavZp1tqptnz3doBPL25ALYMGBz9I8tb1Oot/ESXRcW9bYlU2rhVMnA+xrjre3+ViyAcSZNWWntX7gLWwrWyGjjcBTjwnHxOVtr6QjC5aV1mCO/ejEcVk6dfe7pjuWMkkA8fT9K0eIoHefarrOCeOagIGD+lKGDHmB71iv8AUbjLGhsOzA/9RmAB+gqmOjiYmfoDViCW2zBPbiuLes6q8pZtdeRuSEO2fyisOm6lrdLqlW49x7HiDDncQPUUhj1t12tgep4pNMi9X6ppekXrxVNXvVtkTtCkmJ+n61RevNddTENtAM1V8Ealep/8SbpRj4XTtNc2d5OFJ/8AojT6WRj1nT9R0rq17p2tuKLlvzIwGHTsR/WqlO5S/ZRX0P4r6E3X9CBa2jWaYE2gR8wPaa+eoQN1vZ4boYZfehBYnufqKADLu/IUSYEHv3oi4Z8yAScQaBTuUDHJyKgEzmDTb48pJM9zUgbh6etAAGXkZoNPB+oosZfaD5jxREEebn1igHAHpTs2xVkTJigQVlTQEgR2AxQNAgk8CopHmB4iZNRdjGGbbj05opBWecHd7iqAgLQSQcSIo7JGCOc4oyVACiREUoBjdGPWiGg4A4GYqciR5c5jvRRidwg7iAAaEOCBEMO1QA5wDzj6U4BDnjj8qg+YEZ+1QkgsMRiqo53frNLkM27jEU0EpBIJnt6UqglmR8kenpQMRIWTiIAqBdsqfrzUjy5MAetFSACx4jt6VBB/ELEKQG7GlRil5fLKjEetGSZluDOcUNrFoJIPcxxVDFGS40n7+1BLYTyTFMi3Cxd85jPIpn2qjsZJHeoK2A3ewokgCPXFRWUGHGCMH3pZMzxDYFA6ypYqCWiIoATyPcVA21iZ8xxFFoVys49RmgPmhpiCcRiKBnaTOWJj2FLcLKygKWDYBAqyIAA7GaBAxa3tByDzTDcWglY4FFwAxuRh48v0oMIMngmBQMCVBnseahDiAJzyYoAgIZ5J5FEby6wAFHeghkgyTIGMVAuVgSIk/Wg7yu1sCe1MSwJjgj7igRZ3DcZgmiB5oYCT7VNyDau0kMIJ9Kg3bwxjcp8sUA2SBBgicnvRVRJY9hgUqnYm4jO7iaYMXxAALGB3FAJ3AEdjREESQPalG7A2wJiiAFJJyvFBEQuSzEDZ5vrRCwdxwN2AKE7ELKPamKHeBJK8/SgWzNssxWWbH0FSYyfKZpiuSQMA9qAIWe57T2oBHlzgt8pqNhoWfvUkFZJwKO3cDHPtQFRE8kxxNRcNPA9KABBPc1JxgiqCJYk8R60V8twHvH5UpZBM59hTKjbSfXI9xUBKgElOTyTRAOAIn1pkBMCMzyaggkHIzk0AkckzB4opDIxgwo/Wg07TAzRUnYdxiOPegAZhx6USNwAOAKXO5TPvTqyby3LERHpQAbo4xMVCxe5zwuAeKIfam2JO6aCExtIie/tVB+Y+c4wMUTJQF4PYEUCcDy8GoYCgBp71BCfOfRgBRHBWQd3agHKw0YOJokeb0g/SKCDaQcQDSosOXiAo7U3CtyZqCROMcUCmI8uJOaOZ96hIUEkTTBCMHLDBB5FAPmOTIHOaC7C5InaTBntULJ4m0KRmBPpRVmTcpUGTnFBCQhL9pxRBgxOD6UAA7QcAZppBHEj09aAC3CG4xU7TG2cn3oE7WE9xUAUEjE+nFQieciipbuMRnDE5j0pDukmDjBomdsflmoJURBnn60RJJQrxPf0pS6yXYDfAzR4tHd/2pjsBXyzP8xoFQBiCeAZg0QzOA2zaFMwO8USAtoFZJBzFKVJWVPzdooow7E3F452mioO52CmAPzo7FRQweT/NnMUEO5oMR60AVm8a038qmeM1G3NeKiCOTRHlfGSDIpVAYPJkgTEUDpAV3LQYxFDduhCZmD9KWQdqgY9PWiLigQBkmD7AUDjOKFtjeHhrKgGZHegAGmXgesUyKt8sgcrtEyMTRCoGkgErDmJPMUzDzREkZiocrBJEHmmaVRXHLHAooK24DceOwphO0+YZ5IxiqblzbLQec9qsx4IY9+aBpEgdhipD4Dcnt7UJhQahxG2fvQQJKt+X0on559qX5vMYkUSCxBUkQYn1NEOJKyZHbFFWDEJETg0GhNwfDD+U0gkRukkc4oLFI3OfXHNNIAwYb1qsBggnvxTqQqgHkZEiioQ4Hy98020rAbgQQRSF2RgZGxv5fem3ELBUGfWoGTcYYQe0Uz4keoqpJbdBgdqLMRAMx3+tVDlkKmTJmI9ahgNBMxGBQCwFc8TB9qZdpmZwfKaKEsZLKJ7UbhZdSDbVXsx5l4P2qcBmA+gqFP4YZ3ifTFAwuSDJgAd/2oELcYGJjIE0IhgvYnmaMNtVkyAZkGoA6KFBWVJMbTRLbxA+YmfYCgSzAswJAGYHFRX2ozDHaTQWLlTuaIpdoADGM1E/lBEEmlaJIPlIzFBASrmBgDBqEbEcFpbcTJ7U63RsZWTdu4IMQaRtwvB3IMiABgUCobpZluABolScE+1MxMiTluwqFtwDtBKcY4qKQSWGRH5UAGPmAP1pioKzx7RSsguFSSfIZAFKEYO7NcZgTgTxVDFgPMOCMmj5Csht0+tQ7gAFEA9/SoQBtgQRz70EAMnOO1RDNzIwP3oL3IYkRkGi8pZwxLO0iO2KBphwBEUy7/4gJG1Rz/ekUHw9zkhpIj1FRW2n2Ig4oGRh4hgDKxP0oopJIHpImpvAAUrmcQalx4ubkXaRiDQESRHeoB67Y9O5pQzLeDQTODPApu4XHPf1oD5pAZZiOPSoTuaFGTiiSYEMQFE/el3C6FIO0Akn1mgByqj/ANUGihDAAieaEDbgyZ49KZTtTbtBnJMUBXy2gW4oowJx2FJt3PBExx6GiMGCBJOdtA6XdTauF7V42nGBs4+4716DQ/E/nWz1C14c4F1Mgn3HavPEKvBkEetB1W7bIaG9jn86g+ho63EDowZWEgjg09eF0XVtd0+4iWWRrHe0wx9vSvUaDrOl1oVSwtXSJCM3I9j3oJ1Lo+l6mAbwKuvyXFYgj+9eT13TdR0yTqASNxHjJwfTHaf9mve0rolxCjqGU4IIkGquvni2k1Eqx/I80Lds25tAsVWVLEV6DW/CgZ797SXdviHcLG0BZ9AewrgMPB1n4dw2ndR57VwyfsaDyy39IrqdNp1QA+bcMn86LXLYLRiflAHNYvFtqxAZyR6jNW7mXUst7cBACiflNeRpo8dbunTZNu5EkVQ7XUvWbgd1RFMieT61Re14t3xYRlUkFZbk9zVupBbTpL7luDLKeKn2q8qL95zfYKDGPWrbVtQd4CAocD1PvWLpy20ZV1LkIGJVgZp1fY83bbSSIB71dsS3GxntXlJvsBJAhat/xVdPy+AAMtg1i02mtXbp/isibZaMmR29qxCwR4dm3ZQjxNzSMj1qSrxv01jrKjxLa3LnicswAiJn194oWNTa1FqUkODme1LdsW7TgXtMoZh6giKzrfRNcmnSyVFwSGHy07abn1TWiFnczAwY4pWvra8MeHuDHzfSjptty1f3WSpnYrsCCPUx+VN/h91xvGotMZzuMQP1rKM66V0V7c7vNuJPaeBRTp3jyTe2GSGKJJHpk81cl3xkLJtHiEKzAelJcsjwoN4AlsgD/Wk1jVF7T3dA11dNce+5WCfDGBXR01nT2ovIqqAAq7jlj61lW4yAwR5vmPdqstXlt3EDeXw4Zcd5rW4utb6XQrdBaZaSVUbf95pbuntLpt9qLY3QATk0h1yXHu3Lxm4YFtQsTSXuq3NHKmwhZzhX/lrc5FZHWyNQji9wu5jB4nNWM4fUXHsXLTWmIglsmoNdqLQuqqoRdXzSvHpFc7wlb+GAA5xxGamaa0v1KxYsaifEvJdGwC35c+oPHb70mm1+pS0lu2yvuOS0Hb9qpvaVj+HQhre4mQeCBirF8G1oHK+W8jeX09BSYzrZ+JU2LVpWlx85iJPtVSaxrsiHWRMNkc1mtWLuptxaOxmY54n6VcvTbyXlDX0tgL3k1FZusF9VobKFgSHMYieK53gecB2kjiK62rsCzpbd0XVKBzIKHJ/pXN6kbJbTXE+e4W3gSAIAiunC51GVDgwsMQQx5zNVbbm3EftNaG/6ecE8x2pLV1YDBh6RzXWVCh2JNtCS/EDtXU6ZpLt3R6zWOyLb0sbgVyScVlW63htN0QI2j371o0uouLp79jcBbvKA6xzmf6U3VnhIhcVFHcyYyKJJFs581B1CoDuEHsaqGUHcCCQScVhZh+KuNvyWxuPPatqAycxOQJxXPtBd5ljIYjP1oLuZJnjicUycnmlAJIg4jmjbJJ4+hmhAgzgxNUFORu/Srn3b8AAA1Xt7DFUjRo7cF4wpMkfl/pW7R6v/AA3q+j16gAWLoZiBwO/71g0ZKjkSWj3PGK06hDctMkfNgfnSLOq+za5Q1wspBDQyn1muP1jTm/064okMvmUj1BFaeha0dT+FNDqwZJt+ER3G0xmrCu9LltjhhBn60L68Lq+haXqNz8Qxu27sAEiMj71kb4a1yKBauWbiycTBA7V3mOxmtFtxQwSBg0U3Yj96xtXHj73QupaY77/TTIMq1rzT7iKoa8dM0M17TuP5XY24+xr3VtnQeUmZ5p992SzOHB5VhNWX9mV4rT9a19pD4XUbgQ8bsirn+JdZf0raXUHTai2w5dAfvXqbnTenXzu1GgsuTn5ABVLdG6LLRoAGPpcaB9qbEuvFBiRtQ7wJ+XMUSrCD3PvXsG+HOlXTuNu6k/5Lrf1Ned6j0q90m+AzG9p3aEfblPY/3rUsZnTCy+bn696b5cmTnmi4EyM+lJuOdyyJgiroAaTGY+tBiIwIp3FpIKmAfqaRkUAQ09xiqAFE5P5UoJ/m/SmAI+2YpCw7gjucUQGGJ4zEmh5YzBOKIbyECIJpIJciDGIMYP0qqC7gSDzgYFI3pAGewiatLQ2xZEc1VcI3BPvJHFRkhAVZgc4xSNMCQATxnn3q2424yCarwLuSDkTTVcLVOydRuvMODgg8GvWdfRNN8MtdZ9p1hVbaEGSAZP7A/evJdTG3X3D/AJs/Sjq+qavW6axpb90va04hBSrmsVSjgGgajSVKlSoJTi464DMBzE0lSqNljqOq05HgXnQAyATOfX2renxRrwfMLbZkggkH7TXEqUHpk+K9YxCbbRaOdoIH5g1U3xVr70r4ttR6hAK8+DBmiSDTEdZeuasXDOsaDz80fvRbresv6YqSiCeVmQfXmuNTGRGIqYGdiTE0lEn1od60odqlH71KRAFSj96kEVFWWXCXAWkj25rfp+rajSXLDW2BWxc8RVgRP1Ga5lEDE9q3J9p969Nb+Jd6sbto7CCCDqGP0wfeK52i19jS3Tc1FkajcI2s5wfXFc9SrCGHeQBioLe4GARtODU0+Vruv1zRHTOlixes3iBsa3cwpn0P960WfibTJaAF7qdp1VRuW+TubviRFebA2LMSQZioEDCVOAcmkxK9VpfiYuXY9Y6nbCgQG1BBJ/OK1/8AikbljrmvC9/FVWP2OQc14t2aNqmYp0ErAWBx655p0z369rd+Mdbp7Fx06091lUbLbWEBJkegj1qzT/F+vexYY9Y03i3JZrRtDyknE8Z5rwYYow2mByQRTLKSXXcscipjUuve3fi3VrctXLnUNDc8Mm4jFDtBgjsZ79hWn/xV1K7i6/RztPLTH7+9fOEM2yp2H0A5o+I9sKolXHBUxTFv6fQb/wAZtpFti/o+n6kXfmOnedo9/MRV79S6FrT+IvdLXUPeAO5FbAAgTHBxXzobQBDAEnlqvXV6pLarb1LKgzHqKWEs+3oviXrS6rR6bp+m6euh0emubktu+52JHJ/M/nXBfUKRKDI9T3rPfv3bkPcuPdZu7MTS79qQQCZ9aZ0zym+LV1AEsUAPcTg1Yl4m2CFbd3E8VRG2MfMeaKK+CzQSZ+lD7aPFkAlDgnJNX2Juaq1yGaR9PKawE3UUsW8THE8fSuh067b02rt3Lk3EOAQZ245rLb3nT7kaZ5PDwPtV7aiFO0gHuOTXkv8AxLbAS3+FcJu7kH7xNatP1zRs4W44tKTBNxdv5f61nKnrv6trz9LunTgvcESqZJHcRXJbqLByRtTbgqCJB98Vqs9R01txcGqRY77sGrG6/wBKYg3fwbOTl225/MU07Z9N1K9cvBFQOx4ZJP5iuz034f1PUtQL2ptbLCeYs2P17VxL/wAXaO2Sml0xuTgMg2if0xXB6n8TdV11u7o11j2dGZBtISA2e/8AUVR6r4n+Jum9MtXdB0VvxOscFLmpcyloHuvqfStf/BbTXG1fVNWFNyLQt7/dmmJ/+ZmvmltSiAJGDuH19a+1f8IdJ4fwtrb5x+I1jAEDBUKMj7k0vUWPaXJtuhnzRivGfF3RL960Os6TTbSCDqraRgARuH25HtXtHWxcupabc9y2Nwiqbq2dZcUbWKW/K1s4S4PQimpY+TGCknhqYAgeoA8prp/EfSL3QdelsLu0GpJNlsfwz3U/c4Nc1VCsyd1AM+tUGD6VDgZjHpUJgE445NRHkDFBJg5x6UC3lJMUQGM5n0NQAbjKyYwaCEkQcEeoNBcqRM+9BiZGBtpvaDHAoIZjAx60yyYngUAYxRQy0Fto9qoOV5zRPy7SSPSkWVWJkzyTTEhju28frRAG5mIiAO4pzO4ScgzPrVaiZnme9OvlcZn60UwVmIVCNzHAqMC10gsIHb6VW5UOGB2k+lG2xaJQ+UkZ71Bb5mbyCaHEkgEzRWVmSQR3FLt5AJ2igZdjI4cZYQKWAUjv61AGDIwExmIwae3eJcubQJHAoisAF5fI2QfQxVgICn/NgKKCFd43YUmoCUaVg7eDyDRRuT4dy43mYgYoKSqKGUkGMx+9S3KD1JWJIprikWrZW4Gck71jj0ohLZHjlmWY7UwYqwwCwJJaIogl5tnBTII5NKVeZGY7Tk+xoIF3KWIgqZJ/pR2bmUiOPzoWrgNpiUkNI2zUYAJuJgEgDPGKKYo67ScBvegCVlec96nyoTu3exoACMnM8UDjMx24FBnBIt7CYmT6UR5iFPlHr60svkjK9h3oHMGww2iR6jNPcI8mxiBAJHvVam4UYiCB3qEnb/6jHHagjKzN4gXbPIoiSpXvOKVBE5kAd6IYA7uQOwoABiJ5qNOxYiRzPpRVraA6hk3KTBWggRwSQZImfagh86kCB71PeO8U84249MUpmCsiOcnigBgfzZJ4NMPKWTn6CgSrqGCqDUlrrMzMA0iFFAGwMkesUpm4jpJUFfmHIowrHa30NErAgZExQOButwST7nuaSJkj6RTAYkkz2NAcUUp/yRIJmiCw3GZxgUzSBAjd69qGUHm+aJogKpS1uJ83aPWnUKtkCMMZmqyS0wfqKdiz3EfcRELjgUDK6KPERCJwQ3f7UoZFRUYmIqGQDPfOTRUBxBiR/mxVB3OeCRAk0yNMkw27ApACzqBmTiTiii+GhSc7vK3pUBPlhSeeY7UwBAYHM1MljImBFSSPymqIMAbuOw96LJDSF4yQooFyUC+hzQggncTI4qCA9wMHvPFMU3FD6c0sYyIYjt2qyYYwYERVCfJ9TmpjFKim1AJlkzummU7j5ee3vQHdgKADBnjFT53gsNxkmgoOwyCPMViM1YFA8rKZAz7GgWSAIiR6UwJZSSBgetVqT4YkZ3T9qIlrm31OKCPxJ7UCCOSDInmiQ0lSfMDQW2WYhYmI+lQFBJlpOKJUnBJHfFQAFssDPeozFcAn0+1BCIOOOwolSMCcZ+lK58q9809sHKxNBXbLl2LqshcGjK2hE5PYU6I7EqFJYfyjtShIR9ywzCJniggyRKEn6xRIZlBCnn8qgBgEGPUUhQNbClzCsWWKCS4YbVkTBk0+8BmG8KAJnsKGcE9zn2oDbdRlUBuRBxNBAWRyoOSYBoKTbDKr+Y+lQKLYhlJ4yDgUYXcGgSvFFKFFwZ4H60yyYAGf3pAu9iWgem2jOxgJyPWiJci7tYDbt4imLSrqohtgg+9IflBfvECascEsLaCCFopN3EKd30oKTcttc2gEnNO7EpKqARS2YUEDhu1AzZQCPKGHeghaTEDtA71JbeUCjI5nFSItjc3mnt2oLCQbbG4IFCEPmVjjEHtVbrd3KSd9s5MDirA4Rh6TUCqzbWVuTjijiNo+YCahMq22CRkUYOCeaoO4AHFEl1tsOxETQUBiVHm9ai727Ax+1Abg8o8/mgGm3AAAvImcCoYORBxBpfCUDnHoKIcLvfcSWB49qXMndE0VbadoMDgGgI3FaBlcK3mG4REUpYsWcJtPEH2oBcyDBnvTvgwMiMmirB5hJpDbeVZrm4AmMcCoWBEEkA1Ny+EFBMg4z6UQVHmIH81OZmJ4yaUFHtibbr6zUUMAH3QoMe9Ays9sEMJ7Z9KKuTKmMcRSjJ3ZP1qHcbi/w2gDDe9FPcVztMk4kgDApiwfkACcA0NoEoxyT296EFQpgwTnHFAWfc84j2qEydoEfSiSGJ4wIAAoY8zFsAY+tBGnbCExMN7ioPLbUg8jiogCuWYeUrxxRRVaIbE5PNBPm8xBIGDip4igFSeRgVIIaFP2imYQrLHmIqBNvytPfEVI3CWXigIJjI9qKhi7NugdpqgGAmBzSqAqEkkNM+1XAbtinAGZPegQGkn1wBwagAByZAlaRiDZZ0B3DIX1p5kEiJmCI4quG3wATJ4FURXlF3ggnkHtUUq6i5vwDtIolGVWL4IAGTSkHaYHNA5J2bhHMVANwO5gAKCCV8xOeaDFCG3Eyo8oHH3oJah7rDcSJx6U4EgN2Bj70ObeGGMqfSmQnxCFbynkQP3oAp85njnHNF/MzTIoJIVgE4BMc8UqXC5aUYDb3xQWG4RCkEye1NcYgTA3A4Poar2bgFnE08qhhgWDcEdqCBmcyTg9hQx5xHfvRLDdIxUAJWRigiqQ8yeKbiPNBoFzuKsZgT9aPi7bSmDBMHtFApDCYIM4pkW34Tb3AzgTBmgTyAZAO6O9J8zyQQAI55NAVkKfQGRTmRgMaUFjtG0AD0HNTcHbaJJM/agZm3AAzI5MxNQKhtL5fMjEgjlTPNEW0UbOR60nlJhJGJIHpQdbpvxLqdJ/D1StetgwDBJH3r0+g6lpuo2t9i4Nw+a2cMh9CK8IrW9haTKmCBUUm0fFsOyNO7PrQfRqz6zRafXadrOoth0NcHpnxQCU0+vteET8twGQR716RHV1DKwIYSCOCKD4V4f4jTsi+WM7x/L9aI1JVQblpLhwCwXMU1lD+H1ILM6sNrYgLSJYvHTrZBZEJO64Vn6CvE6Mur0Ni7q7d9HeT85kER2qzda02lu+Izm1GZzFMIchFYE7gpg1bbFhrN8ahARbAlW4j/cVe07Yi41doNY3NbOV8pyf7U6Wb76Rjf1Lm5u8qntWi/rbLXFbRbTIC7FWAPaK0abTai263NRbRCxhQxBj60ZZLemumAl1gCQJA7/WrtXGmueCjBmGDJzVerW/bS5blm3MP+4qux07XsvjHTuimCrt5p/KrJVl1rZSxDXGkKN3myTVd9l1KFlVpBwVWAalnpFlrrm82p3Ez4nyz9B6V1NHbt6a0LFxl2IRsLjzf96vjUcgXOpW2As7XHMMCCKbS6R7TLc1DObhJO1XO2usg0+ra42pvppbeNuM1VqLfTrW2zp79zUXCZNzIn6TxU6VkVFsK1hALZD7pHYmkt6q5pQbbWbVxZkMQRNXPbRy8Aq5I8xODVQsI9xXcF9uNs048vjdT1QxS8LboyKyv5hyB7U25rm9iCAf5v7VptWNPYm1ct2yztuUFc0jaVlt7EI3gnPCxTNPistXLOg0yai7/wBRXBU8z6VUnVLXU9dGo8Nt2oZ7qKpGwDAE/YVusaBnCHxLTBbZInIM1F6ZobGkD2zb8aIIiZ+tJxkLjE161d1b3LkW7TMSF9B2FU6jqlm80WyNqnaCF2xXQTRdNu7LZa2XdvNvJAB9s4rW2m6dohd0pt6ZvDODdtjcSfQmmM45zuHNoBt62ySsmZnvNZfC0968TcBIZvljk+kV00Gnt3lBtAqjkwhx9/aqtNqVY3runBUoSdsGs7hjBf12rukXNJs/heVVKRMe5qi2Oo6y4zNYuM8eZpiPbmu708jXI+o1MeGzm3sVJI+natT63T3tVcW1bKrwAMGtyyxrMea1Fu8OnXvxFp0iAit3EyTWECSCrgTkCe1eq1rLrNPqrBssqm0wUkSwIHNeXOl0adKFw3nfUBhyIBBgQP1rfGyRist0FCcz/NFVfh1aWwCDV11NzF1ErA571lVk8rOyBpMqO1bRaEVCSFxMVtsg+EQWJEzEzFc9VbbliV3YFbdIDsvM3BAEVYHj1qsdpz9qsOWkGhwMDIrSIW2DHzMYE+tdBvgrrVhmXxtGxJ3TuOfp/wBq50bmtxHzrH13CvcnUXnKhG3MxAyMEVnlcak2PKH4T65pFN/ZZudiBc9+2Kp/wLrNm2WPTb7L6rB/XM17Jk1NzTuj3lRp75Ee1W2zeewNjSABk9/eKnyX4vnt3RdQt3WS90/UCDPynIrM86cA3LVywpaALgIz96+ku2rEM0gdyCJFV68W9f0bU2LRQvdsubRYS24A4n6xV+TNlkfMtUYv6ZlYbbVwP79s/tXdMHzD+bIrzlgXLlpdwyTBk+ldvSX/ABtJbIaSpKE+4rZ9Pef8N9X4nTOodMZhNi6L1sezTP6j9a9I4IuHuDzXz74I1iaD4usIzwmsRrLgn2kH86+i6hNjERBGD7UOXbzXU7Bt9QuODPisSfrVABUkAYHeul16y34W1qbZ2lXhj9a5SO6/MSZ9axV4+LkgiJjvJNWqVCwWFZ1dQ+2Zb2p8EQcd6jS3azsYYEDt6VGUbecg0qkZ2zjvQYliADBJ71ARAEk1k6rYTV9JvWAN105WfUVe1p90EzFPatS6hzGeDVnTNmx4CzcGyFypxk+lQKzEyxYk1q12lbQdSv2GIg3WZY9DmKpyDIxXaVzVbBBB5miwVguZj/fFRjyJ5FBg0jigkcg80kbs495ou+3YTPMn6U0EHgAUVSyY9O9QEyEKggZBj1pyCCBiJ9JqQpMjHtSiohSS2yTwT7VUVBYmDHBJrQVGfeq9oWfUgUT+q3coJAkTwBVT4AJ5FXWWIO4K0VW07mfgZaKuGY4nVbQDrd3ZckFT27/1rnV3OqWXvadSiglTLesVxCIrKygKlSpRpKlQVKglSpUoJUqVKCVKlSgk1JNSpQSpUqVRKlSoBNTRKNCIoziK0COw496HtNSKkYmlQxOZAgdqZHcGQY9qQfXFWQyruHynFAJLA5z6UUJjaciZpFZg0gwfWrVVduXj1BNXUDeFuZUe/uKO5BgkiD2HFIQs+T1oPCjbGfWpSYtMOA0x96tS34ibgu8D0rOxKoFIAOaXzAASYGQJrWaki9SA5Hb0qwlSZMAzisqScEwPWme55+eO4qZ2fawwzncAAvv3olh4atM5qg7SGAJJHBoW8NjmitYZGAgCRzTKwC5gZjPpWclgOI+9FERi/jAjGD70niRfcYswFuQV4j1plvXHB3CQg4iINZRbKg4Iq1A7gyMnuO9Mjcz1ba8RlaSAOwNFrjC34bAH0J9K1aVNJtP47VPp2BHlVZn1+lU9SbRJqSmha5d08LD3OZ71n7TVaMSQu/Hp6GiHKSYD9vNWS07FifXEmrrbbJAgFu5q2s41WzZkO8BednP2p/F0/hsESGOFnGayByOWUxnBqI4JO0EgGo15DbgtsbyzgfykzRtoWG82yqN8u70pGMkCDk0wDMABJ24AYmBQlaLcEGSRMfav0H8FaNum/BfSNOhUPds+M27vu837EV8A0lg6nUCyhG92CgekZr9HaPVJrdLpdZoSgsKqqEbJtdiMd4rNajeFvDU/y7I+aOKrus6bkdtrXZAuKuAalpiLjuXnOF9qsv8AgNtDkggyImoObrulW+saO9oNVcDIw/h3QuUb1H5V8zu2L2k1t3S3n23rEoykcgEwfvFfXLwe2g8G2hnB7R71534t6JZ6noE1WnAXVaTIbb5rqx8vqe1WMvCqu5SG49J5oqrqDCjZ9aqUW7i29SWJidu08U287FRHIE8rz+dUMZkjAHOKWT3YRU5xJkmmRAhnJMzmgkblUq4ifSiYAIIk0Bt8TaMA59qOQZJBP0oJJCyaAEifsaZp3eTKjORSiSgKwDM/WgI+XHamUkMIWfvSgMADI3VZZGVF1gJO77VQFgg4ye9KSQSsHtBpgp/lIHpNHIiTkc0EO6V3YIEDFHcZnuKULLNcdiWjA9Kf/qIxL+YcioAAScTz3NTuePeiCYEYj7zSgQD5ZB9KANLrGR6EVFXyBdwMHyzzTeIwO0kBYGO9FItNKmYzNAQLlxyTt3enFCSp3BRB49qDsgQNdYy7bVgd6sRdhUFJgyQ1BWilWkMRmaZixOPmnINNO47iJ9hikiT5V83rPFAbLOtxHHzDMdqtF0peZyskmZnvVJ3KzC2B5DOaIEQFEgHIPegIAlmPfsKXyu2z0gkEcU2194CiTMj6UfOyNHk3GQY5NAI3KoI/1qBRJJjH70bKnI7j3xSoRsTdO+aBiWCrvUIOQsVMqCMETgUCPFvN4m8rHl7ZqGC/mPlMCfSgKzMbYG7AFEAZmIHM1AzL2kDgxSruUHcSQTPrQWEiAQuR780EU7vQDzGKB8wBOCOJqEAoSx44oCWG3jcs8LFOoYqfKAqiqrcIw7kjgGmV2IhjHaaCEqM8SaLBLVljcBznAk0JJYptErBE8NThgWJc7sgQe1BVsA2sFE8k0zKqruA86mT/AGq1mQRsWBEfWqWiXEFWHriig5fcAdoH8ue9MsBdzQ0/vUkM7SNxEGe1ADMOpxkECiGMqio0k85pZIEbdxn14FN4ilgzGYFBAQDmCTg+lBFnaQwMe1KVG3anzETuj9KZwxHkOBg+9Qgk4BjigSBL7DkDAPerFILwPrFIokHgsO5HFNIUTBkdwKBlaGWRuknFIySORgYBFQMGcKRt7TTGcrAxQFPOihvKTmiQUfbiP3pZkg7s+3IpZdXEff3oHZlC4n5uPapJYhflJ4B5qEOxDBV2jJM5oMwRwYlhzFA6IFncJBOY7VGYm5MeUmKjAzAypzUAUkKCFBwY5oDkwysZPtULbSJBYnEzQtuxVQ8wrQWHcVDMNALAHkCqJBIJEHFHJgzkd6AChszBwPenMbgB8pA/OgaQ8ljEDn3qvbvDHJjn3qxMgpiDnPaq8Kh3EhyeO0VBJYY245oQTuI4nmnLMEYyM+lFFAuBGIUEeb6UClh4gOSYmT60yPtU/wDqOIoEsCVjAMfX0pmBBBAgxGeKCNIZQdu6JjuKWFkc7hQ8MbiTgng9qIyTtj6igReCP3plkKIYhvUdxUPoIzmiCygKAPUUER7g1W4NG5dpqN5QVIPzCTQPEGAZn605ZjyZUmTPegO5lWTB7CqwCECwBmJ96ZTDCDHpQ/nJIgn1oCu4F9rGPT1qE+HdTgnkj0osGtkurARxjvUDKzmQNsdhmaAbyZxM9hQ2kgAjYJ4jNGAGkESDkelRVLuFDAFj3MUUGIJiNoAyBSN/EOTTXSqoSJkGDNKLm7aB2oGZVuL4f5H0IoWt0yZ9CeaIlRmPaKPi+EhRvlmYiYNEQgrAJ5Mfapgrx35o+ddzGfQzSyBBPHOKKkDcxiZxUVtt5XbgelEeYSB/pSvcS3DXJMnaB70BBIkKMEzxQRRbc23YQQCvrUAYDczGU+WcULJPiOHtFu4JyRQMpCmDwTNWIC7Ku0EfXtVKs5k/5T3+tWFW8TaXAhDEetBIwSo4xNMWnxBLBmG2B2pFZm7RtyYpohJjnv6UBdHtArEmAOe9AN4jcgCIBml3M7rLYBgn1pyEUMqeYjMURYRsfaFlgBuPrQUuSV24iNxHFU2bpa2zbWUTEk03mYQWJzNBYDtZSRIHMVGaZjE1E2udrPtkRMcGgDgrtmD81FQwYAnHNN4bAAkY7ZqAeJxChffmlDnxAFiR6iiBdM2zb3EFsAjsaY8IGYkNIgDilRvNtJY7jM0dxQhlknsAJoqxSFjEx696dbgEhifYgUp3WQA4hxnbPrVe5QufLJ5oi4FWkj1jPenRzba4HU3A/Yfy1So2gSRzk9zRVjkDA7A0VctxVWFXJzntQCkMIKhQP1oI3mCuczAjEgUrlimMGaB7mzbycc1N23tOMUrfxECBQBI3H2qBgWyMDifSgI1G1W8kkgifSotsBQJ8yiRLZqAKrgqIk9qa5cuM5MCRniKgVnFyduD606AmwCfNtJH0pW+YOTzHFFrfkZAcnv6UDWgxVgADGaTjduYc4gVZbcInhrMxE0gIA3N69qCJbxtQ7icxPNFLcXZLFSATB7n0oeG6XiNgG84jMCmQFSZAwc0C7bmpR9ihlUS0n9qCDCgiCBEGm2ypU9+1IrsbrAEsq+UzmDQREuvuaABPbsKACkTs5HNMlxwpklZEEkUwYbCVbeAMbRzQVXSZVRAXjFRka3baFZgF5oTvgldme/angN/M0elUR7hQoxMlmAG3tNS691iylFXBAYHP1pW2A7RBaPLOYNRNwfzAEnPsaBbd0G42muXJcDfG2JFFh51KjycETxRJUGWgFscZIpxtFntngkYoFFwoZI8tPbLBCMkE4oWbgRDc3kBscYilMamwLVtiVYyGkjM0FyHaRcZcN5CaQlQoEEAcChtKON4kDiPWpuUOXZgDwAaB03MwDQJPI9KIYtbNoKoh5Ld/SmCFtsQJ7CkDeYqTgjK0EuutrapJOMEZk0AQgG5NpGcHimuhtysSOO3p6VAY8vftQFSVu8SfyoK3jYG5VUwREUHMIG+aeKiby4a2PKQPvQIblsoZMBj8sZNNevBNIzMCwBBgYNP4fiKrSB4cwDUe1bKeEyyrZPvQHblPERo2QDt4rR03qGo6UzCy4e2zSyvkL9AKzBrz7FdoRTABNEsSdhA8uBRHjdde1Dab8BobShWPnYGOazXLuvt9O01xbF1kW557u0xHH7irHuraFsyWJcLjJqw2eoavTpobmpFiyc7fDG4gGcnvXkkdf+KLNy3vJtaa4zl9zBuIFa30iXVa/ehbbiFtq3tyazmy9u++ktXy95UySYBFF+j2Lltnvam8LkCRaaFH581Tej6XpdtdHcunUuLVtv8Aq7Yg+k/Q1Re1H4gj8Bp7uqDtBu/y/bv2NdnSfhj0tdPbBa1p4Pm5JgD+n61al7QrD6e0UIBkokT9zWpmdmMh6Rct6YHfdLuYI3AQfTNbdFq71tX06W7lwqBG58L96ov64+CqoQ2yWhiZM0LWve3pS7bBu5zG0doqbCNOptdSvWHuWr62Vf8A8qM/XdXIs9G1VvThfxLs9km4G3Ek84rUOrm9YA07NtOTuJiPpTFNZqbQVblq2Gy0SD9KbqYy3dYLaBhaRpOQTmapTWXbqFyttbkQCmIqabpVzR6d7epuIQzyobJXP9qNxbTLBABTgzAP1qWRYttaY3NG53bSp3FQfm/0rPcZ7ts27JdbjGAwMfWmNo+CZZoEcCJo9PWwP+Z1TNbsW5gf5jWWZf8A2PYF38Vv/wCu6jLMf9+lbrNwXLIS6gDg5B9Kp1124V8O3pxbVv52WPypLF9bWsaxrLqrc8Pck8N35HtTlOm7Ww+EungPtuRAT0+lU3Lt+U3IGQPDkYIX1qW300ubZR/WTJWujpkuWLDXUdFZxEMciKkRxNUHt7j4TQrfMVx7Ve5YMqm6PEufKW9as1+v1Ot0oDngwVA9D/es2t6a+mYahtWXkDyhYIJ9DWklVtp9aguWbDqRcYMzMefX6VZ08anQOgu3Ldu67EqC24ER3oX+g6r8BauPrHS87g+HMwv58/eukeh29MTctWXu3GTnxCc/Tt9qWdLP6ps3LqTbt3AsHyjsD61mQtp9SEFz8ReZgBjbJPE1utdN6xbuF7Y0yMVgKz/v6Vje1rdBq0a94d/UmAptnvxOfpSSyFNpbup33gz74lHJzB4IFea1oOn1Bs3DlWIj0x6V7GzqOokDSajTrbtbi5IjJrznXXS3e05uWwLrSXx5jmK1w7uOdrBZuMACSSQajWWNoi0QWkttP70RZLeZF4yMmDRRtmqCkkBwRJ7d/wCldpBns2tQhh1Uq2QVM10LKEaUqy7QT8xGftTgupAtEx7Utx3a22992frVkRR8w9KmTxxRUSMfnUcBjJIPEEGaor+d7ds7l33AJXkZr2/TVvWNM2+6reYqnrHH9K8fpF39R01n/wCWXAP1Fe1vWbWitBbNsuyOQoB9TXPle3Tj4uFo3dpLgL6HNKj3LN25aEFSRtxxSBIYBjnkSeKzXLmoS+GddlszBXk1FbzLtJb7Dil01oWdQjWwpRSfKBwaTTWNdqFRNFZ3uSSSxAgeuare1dXUh7pi5aYj+G3lJoWPn3UNE3T+q6vSBQFt3TtPsc/1q7pzSrqMbTuH6D+ldD4v04tdetakmF1VkET3IxXO0+4XBBAUiMmu305RoN65pdRZ1FtghtOrFu8A9q+yXbq6qza1KMCmoUPjivjVxPEtMpEzX0v4K1i674PtWiZuaNirA8gEz/Wlak6bdbbN7p95AAWKyoPE9q8tpdO1uXVt5dtxlpAr2EKDtIxPFeduWHtapkUoAGLMDjB9KzfE4+qvDFrzc+8QBTkYmDNWiFmYiKCYaQeBWWxQBRzkVNojJkUpMNzR3kNtgevNAu3yxFAggUxZQJJpS9uZUlqDi/Euia5ZXXWlk2DFyFyQR+wrzzNuBg7pHY9q935ryNbZoRpBHtXiuoaG703XPYIm07TbYd/UVvi53pnB2wPWhPafzp0BPMil2hc+/NaQkbjDcTzQkkxNMwG6REyTSnLYYAx6VcAK92kR74NKSrQMbfWrJPEUhtJggGZzLUhhFknsTQ2MMlge1WeGd5GFULO88T6UBODE/wBalVXO0wB96QwFkKD7HvThRDAzgmM8UpG6FIHM1plRdt77TqTBIwIrkazp6KwNsmSMj1ruMu3CASR5h61WyjcsoDB7iRSLI8v4TnhSfoKJsOFDEcmIruGyjYt2FTGYAJrKdIJHmPORHakmm3XKZGXkHmJpa6b6Q5yIGfliqHsB322wNwHHFZNZdrRMGPWh3itR09xPKVnPY1DplDkbipAGDnNMWdso5qVoFlXLEgjPftS7Fz/lmJphblU+tCrzYJUsB7x6UpsvmFJHarkIqFSKdvKYIE0XUnzkc0k01XRAxNOUJCyse8U9tMSWAA7d6nkNVECAQee3pQg8VaEAaCY71NhGRkftSQ7VkHgTiptiPQ1btG3PzN7Uz2wExxVkIr8OCJOInmgGCgrAOeatFndZ3FiWIxVXhsBmB9TSRaCxvWcic0zNMj+UGQvpRsr5t0cHE8UxRVYtMrzgRmr8U+SG5baOfoO1BjFvZsXnmMkUoSFDMIBPNWiy7opwAxiTVzExQCRI9aeWQwZg5FNs2N7qeT60x3OQwK4EY5p1iTsDbBthlg5gic0ES7cBAMbQBnFXgWwi3CwGc4/tRtAFDDRI/Ws7ni8ZWRUYAiY9RRt+U75E9pq8ICpb0MHNAWlcNhj7jtV2M2/tVLM38v2oQ1s7tpmtFu2qiDciO45opbVASzSxyCabi8cZ2Rt47+hHFFUO4AjmcEVa+9JKRxmgls7RcV5McRmrsxr+INRAYlAZxSLdLOJweKsaxMXJMz8tKtvbuYLu9IzNTrCLEKiUkkA9zmkuXTd2oARtY5pSX3M2MwIilYMo8qNxkxUZ3vpEUkjMEGrPEKgqwmO8cUEuQwJERnihcY2wCmA0zIqTutDaZURt0kEgVcCgDEED29azpIUsZInIFXi2lwAi4oI7HvSn/TWwrW9xGZIMmnsr823HrQtjkZ2nn9au0+mvay8un06lnuZGJikMjv8AwvpDd1p1hUCzYQBiFmWb/tXu/h3rz9F1RtELc0l4hShYja3Yj+1cXpmgs9M6eumQDxTm6QfKT7CrtvKsMf771itSvrSK1pNtvzyJ83++KZingh2STxK815n4N68NWh0GpdrmoAhbrGWuADj7DvXpgbbW4O4bTIkQRSLei3bRW2qpvgDjmfrVKi6t5EUKrA5LDAFbkuq8gGYrPqCo873RaBgDcKsZx4D4y6K3S+of4hYtxor2bmweW3czk+gOK8+AhM7wAPQV9cNoPus39tyzeEGf5x/SvmnXOinoHUBpAtwaR3I01xs7wc7Z9qqTrphByIA55oeIQXQJuPIIpiqzAYiOSaVXkEj6T60BkgZ+v0qBswOPehiJwcxUzPGO1AXKiy38TaQeYplAKBg35igQAIAkUfmHIn68UCkwDjdHamkTJUzgTUMBckAf5jUUtAiKBi0c8cUGO0CBP9qU5BAGadiC25cLAjNVDBpUGP1oAGSGGDzntTArtiBJwKC7lYlgIHECiiAVIUfUfSpO2IyOKYGXG0YpIO4xkA8UBYxKxM8tRRS2CRzM1DZa1a33YUMYT3HrRRpEN3PJ7CoC4EhURmnt6UXMqpUEMcD3pS9spChg3c9qgkQCZYDseKAwWmY3D5hSuIJAM4zTASzEGATnNKhaCMAHk94oGVSXYfzmBNRl8MsbjwwxjioB4gVWbYqmNwGTUAGJ4JjnNBILMoEkzAonduC/5T95pUKu5uZnmCaIZlYwTtkHH60BRWDFlaI5EUsN5GIE7jgUQS53IQvPOQRRILqhBiDmDzQAHYJOYMjM020qEMAmciP3oIs5jtInvQsllHMEmQTQWFwGYsCSeI4FKoIXaANvuaIlQGfbPOODQhhLfMDjHE0Bm4ojbE5BI5owxIL7QJ4FBsoWLMWiJ7CoL74FwSgBzEn8qAoyplY3ExPJFJaYqCLmRMHFM0XNoCGDMn0o7jJcnJHfvQAKp8rTg4oFZPpn86cDeqsVAMSR6VXuJKkSRJk0DnIHl7+lBkLIGIEBpHuaZrW9VVyBncKnhsDbzgNOcCaKVQRc3DBGDTBl3eWYA7+tE4ZwUMjPsRSW0JVWIy3pREJAHm/mMyBRTIYtBVfWgIW60SUAM+1SAcBTmgIY4MAD1BmpDsIQgT3NQbCgj5yc+lKxKkkkgEigOyNwAHocUSSVYE4B7cRQ7GMQZqBVwSBnkUCvNxsodqURlQ8U3iBF4/p9KXxGN7bK7QMbsEGgYNyQvIj6e9DllmcCOakXGB2uu0SWB9faoxG6QDxQHyFfKSynmiGLkALCj0yeKRUuEO3h7VkbTxNOvkYGOTkd6Bhl4WQe4HahbANwn8zUkFiyiCRFFDAj14oIyG2dv8obI9aMFDONp5FBiRlgV29qmxhuLAgxmaBymwwokjg1A0SCAff0NKt1nlWxAJEDmoCPMzjBET6VUQDawAIAb9ackBjAInv6UttwApVtyn0FRmaIPczngVFSP4L485xUQbXBjdHrREqpU8NU3mBAAIwZzNACyg7/AJTMCKgEE5J7ZqDzBXYhQWAyc1GMSWx5ooHJBJAJMZg0LatwvJM+lIpIcMOIo5JLBogZoI4/hG4TABjHNEsQ8ifMMzUUhjM4HaO9BY8QhhkDHtQH5XBjjM0d3naB3xJ4pQGuF0LEAcGKJLQFIBVcE0CliGwCSD2FMZ2FyJIHE1FeAVlhPerFdrgGUWDBzkmgTAU7khjiDyKgHhoYEtn2zUKhi0vBGfoaMq05MigU7FQncoYEc95oxIJX5u1S4iWrfiOytJ27SOJqWAQPKWgc5oAHAJJAJ7igqgkjaM9wKZrcdhk81Nz+GLYjaGmYzRSiBbAjjiiuPNEr3McUSgyA4K0oBVPKW2nBnM0RGLlhtkJzJ70x+XfA5iJ5opcNy2qz5ZIpBLLBUyMgUUSWZtg2oD/NQ4CjcpE9vWgCGtKAvJgCns27aK+7eXbjOBQJKsvqZ/OmDbtrLJ3entS2y6ncuCtO77mDDanbFBWpDOzySN0HOJqWbrEutxNrI5jM47UxHlYMuZ5P70bdtWVlEE/N7xQAHbzgvxPenVlB2zBAmaqDhlackCdsVYiAvA5YdjGKAbwrbQACT+dOrFSw25HqKqRVDMF8w3c+tWbA6sSCpDZzyKBkVvDeLUhuSRilXeRtVQsd6EkkWyPKgGfvzTLho59hQMBtCk8AZ9TQE7wEtkg8kkYoOWCgpHl5BoBw7MVBENEkUFpO1SdpJIOPSkQszgxsPtzUUEbgxLE5k1EEYYkgHGaA+IbYbvGJ5zUDQu6Txx6UfKCSFkUpUgbiIkUQ7objLuaSDMzTXCzne3mK8T2qsSZBUmBIplJIAMgnBoprW7dBIIIkHuDUE8QZH5VUyi5GxhIIhjOKtJVpIHtQQjKkyCDKmmUBnLDueJntQjeQSYIOPaluFjAg8Yg9qByu5iWgBeaKMGBbZB4DGlA/gnsx5NWqxe2FLbiBEtigS4jMkA7d5jd6RTRKSGg8EevvQmbYDkY496besQVMnEigKglNpEHj3NKSpuAloAgE+nvREhQZlgYxUZYlBkMMwO1AQbquY2vbnaDFEo5tqScK3cc+1KSWA2sQScADj3pkXzb2BJH5UDF0d97FhODHpSbVUqiHE4zJqGFeCIA7QaihWAVRwJ3UDAMuTj2NQBiHaVziPX1pTbNyWIby8Z5NHgjaPKc0Ck/zAgxMipY/hByx3S0jsB7U8Fm2rsXd6ikJcI1ssCoMEj1qBFi2BJmTBB7UxlQx/mUbgPWmuIYUl8RxGKDkhWOfLyYgVQEVTuZiNzKDAPFVsq3FW4rB4MgqYinAWC4EE+uZp9sKjOAqtxiM0C2x/Kqliexoqw8Io1sF/wCUjgfaqwwIIBJdeaYuGYFdymMz60BYFra7W2sT2WRHei8B4ggKAwoWiArK4lS0gj+WjO/bExMSfSgb57MhhDHnvTbVZrcxuB5ikVmtMXVo244osWSXkGBzFAxO55gkAyYMUvZs/WRzUBJSW+ZvQRSpuLzEfSgmweIr78jsRirAGLk7gx9vSgzfxQhEQJmOaJEW905niKAhcGREEkmKCldkAiOB70g3m2oYBhuJM8xRDeQECM9xQFydoHYn1o3LotgSGg4laEsfKil2Htx71ashDbJycH3oER1TbaiN3+Y5FBcXDvkknEiiwUZaCywATzUDC6Y4IPANB5nTIVuM7lDdIBVYz+dVuNXd1J22ncIPLcuCF+nv9qsTTlWubWi/bMsS2YPam0r31e691mgJAcebae5j6V4566RnFvS6VmuPdXUahoBKmCPar7SkrvuopH+Qct9ayWrKDTX71pzfdMmcKDQFnX6y4mo/HWtOQCNsZNWsmF+9oSmmHzXD869pzFVDqGqueJatJDAGGiZz6U1yz415lS8T4Rlbg5n1quwdPpAI1aXdz7XJfv6VIsW6O7q9RZe5ee3aUsFjZBPr/SqL+vbp+pVdRbt3bD43IePTmrr92xZuon4lW3mMHj610em6LS6kM2nv7yh/iK8QP69611VjBpuq2Lt4AWQ/Aw0BRTDrttWe1askva52GQB/Wure6dYLsUtI20S2MViv3rNlfJpUIXDXAMD0A96uQlZtTq/xOnTV6pPBS6xS1ByxXk+w/tWJyms0t26u7wtOJd/eYwK734a0dKrqVZlOVIjbJqjqB014JYTSKtkT4hLTvP8AYf1qdTxK59nqNwxpDpHuAQN+PzH+tdLSaNLjBmYfhxkqTOR2PpVdpQxUICjAxj07Vh3eVhp/Ea0zQ4WSB7HtNST9JI6F46jU23exo5ABKPO41QmhF+GvFQ0ZIyQB3q7Qtqm0N3SvcuWEA8u0wSp/aqtN0+4++5f6itmzdEDcxLGPU1rWsX6Xoug0hu6+67X2IEBjtiOMDmk8W6uhvapnDMdQWADEmBjjtVer11l1XYrlVldxEBu0iqmurplAQbbRXcirmfXNYtZto6p72muEgM6MA+0YE0VF/VOgVJloBJnMU9+4dRqfHVylhkVII4gZNadFbfU3TrLdk2tPplC2ycB55OefrSHFpu6jexF9Nl1sBAf61vJuC2XNyABMTxXHe4mp6ppbemLMd+WIx6810eoPbt2iz3P5sgHDZqxueNB1FlNH46eZoGDkk1c7ILR1Nq0rs2BIzXDu6x9TttKbdrYI2pyRVRvMLQK3HYL8oLETT5Fa+ou1u3scXWgbvIKx/ESWbJ0lxrSgmxJu/wAwPpWrR31Old3Bdj5huaYFZOtdZtLYOm1+jeWZFUq4G0zumI9qvC5XPlOunF3KcCJOMYmonmHYgHMiSapsagFS4ldjEROQRVguIwH8Tw90wVME/SvRsZOSUUgoCpxINI6xZDblO4xA7fWsd64wcXVvFVxFvkfWas09wvYY5IDxMYJikodNwBmRNKzH70UnP1mhMxyKov0gJ6lpWRQWF1SoJwTOP1ivZpqLl5rr3QqEEfKMf615Do1u1qOuaS1dPkL5g+016mzbKs94rtRAQBmD71yvrpPCv1C42t2fhiVAzdKwKsbx2cXCtv8AD7fm3VTc1up8UIGHhY3Eitl8G5Ze2iByIKLMTmqoMbnlEnODB7USh94NV2bgZQxkMuY9KcuNrMzGCQFHvQcL4usm50zTaqB/yt0qWjsw/vXnLUBhOIM/pXs+oae5rek63SXRAdJBHqDIrw2++bVs6TwzcJM+LwR6fnW+N6cvt0QR4QxEieK9T/w01rWur6vppcbdVbLAejLH9CfyrxPSLt3UHVtqgBdQhdsRH2rrdI1J6d1/R6xTHh3V3ZiQTBH61pqe4+quDvMxPrXA63YC61b5hg67faRXpNYnh6pwIImR9Oa5XWbXjaFnCn+FDY55/tU+mfK4lsE4YnbNatoKzJ/KsyuqnaGmeDVwctIEbSKw6CFkyftTBCZY4j9aVSUiT7U/mIO0EmgRljB70FAIjsPSrGAxGfWgFiCcZoEAAMVXrtDa6po/w9zaGDblaMz9e1OvifzCD3pwDPpRLNeG1GnvaLUNY1ICsMBv8wqiGfaFcEd5717fqGi03UdOFvlt6CUdcH6H1FeR1mj1PTLm3U2wEMbbiHyn0B966S6x4ykFTEUIBee/tVkSffuPSiAG4UT6xmqKWBLTwOaMDjkdxTETMjPvR2EmfMD74qisWwB8vHvQWQCQY9DVhTycg5nFKRAmBRFJt4AAOeaIVYXzD5sVYqiGI/eg6ssA+XNFVOm25IHpNVuocH61pdd6x2pGt+Ud4MwKkrNZNnnkpu7Zqo2IxcTcO5iK3FBMxSta3T5yAT6VYsY/CUcKVAEYNVNaDEBmJnha2MAGAAPHbNK9uSQrgRkgLikPGJ7BABDQZ96rWwu5hczIG1oyPvWzwd4Ukk5+X0+9L4QYsNwxRNrEunNsDbJA7mq/wwcAAqZMEVv8NmsgyNwMGT3oLZBIO0TMnNIvrDctPaYR5t2IinezcfbsVAFHyzBrWVHiAkRB4pnXAIUFuB71L6s6jC1q4LXlUBweTFI9rc53AZwCOa2+HcMo42EGCD2pfDbcBtJExIqpn3WC9bYBlUGMRxmhYtSDcEEcV0TpwxkkD6iaW4pMAKY9h3/pTTc8ZDZt7SrELuPPelGn8NSDcBBPI7VvW15IYic8jikaxbAB3bjMRUlXb9MBR1U7oKmmCs429q1lBPykj6VFtEqxDBI4xya35HOS72wKfAZbbyQCZI4pn23LAmRLzMdvStmx22oXJ78Ui23ckW9u0NDggj64qY6cbFAtFrABPb8qrt2ykqwYg+orWQBC2wcxOY70XsP4W4MGJMZ7U7nqSz5dM4sIywLZMfzScVGsuANpkAjHEVsFvybQT9aQoHkAkFvb0pKvOsluzca5CKrDkt2HtTrYaSxBDcCRGK2LZuGGtqABnbNBrbqRug5zis/L6SddYpt227uP60j2ARuYMW+uK1+CCxCx7GoLJIgnIOINWU28WYIiKQpnce/IFBVhSQRtB/mNafDKndEAcE4qG2IJwcR9v61U229sSW1iGg5+YCnWzvVkOCMiBzVzr4inaVnBFNbtsxUBTMRMjirvXaT1ndZxggHOKbYRtYCIAwasCKGBJY+oJnFOstGCCYFZa3tmhlIVpAJxNM1tjG1snHPatBsO4hWVye8QKiIdyqxA8xE9qE7Yzp4BAckj70pRkUnflea6Itq26e/tUTSW8lzvBbIP7Ul/afGMB0wgM8At6Uv4e2ApZmJ9zXT/AAtgsBtIVcgA8UE0xCkSSPaidsJ052BQo9iRFImmbuQCpmYrp29P5Tkke9WNZBVSxZQDEio1rnLYuB9qnfPp3Fe0+F9L4fSzeW2FdrmHYeZgAMfYzXE0fTLmqddPplmTL3XI/h/79q9bp7FjSaO1YtHaicsP5j3NS3pqQ6eViDBxkUYMkjj0mhbG5iEgiJ3UckxtZQDBMRNZVZptRf0OoTWaQgXbZ3CfWvpnTus6fqnS11Z8m5f4tsZKHvMV8wGFOa6fQOojo3VhdvMTpLw23rYUHdIgfari6+j23sIi3lclHEKYxVm13uASPD25BHJ+tVWLz3rId0VLbx4ZUziMGtOZEVIjLq2azbD+ErLbk8547Vzuraa31rplzQXz4Zfa1pmGUb1B/MV2LwFyVdVMZANZblnxVRgE4iCOKsSvkt/RavRau7odao8S05DHsw9QKIt7UgSYzk17r4q+H16xp7us01th1DSjDTAuKOV9+K8Fp7ouIZTaZIZWzB7iqkEAoTtkSPWnIJQS4EjjdmqwCFi2xEGnRBs853NJzxRTDaJ4B7e9QGJAC55qBQGgQwJnI4oEGGgcGiGAIUgwQaMKCBP2ii4ABYYX070GJCg4IKzjMUERiAAeQZmgF8pBafWoXEiUYD9qKKYhO5qghZVQGhi3rwPWirepz6+tQN5AWK85NDAJde47VA1uWZgCAAJMmm8y5MZ7A8UqqGwwJB7UTLErJwYBqgmSi29kicE96gUgNKny8zSCD5WkMrQQab5iTP0NQMFJIXEHtURncMsmU5gRRUwz4kEAKSePegZ+baYPegJA2EKAWgUFHkEnJ5AHFHwyAWkgDnNBiFSf2oGLBGACiSvegYwROB39aIZIbfbDSsKZiD60mAs8elBYF3LuG0Ymg6sjoN42nJA5oK2+3KsFDcZqFWiGJY9jM0DbC9tRvXAzHYUFK7fKsgHNIpdSwVNzEZ9xVjblUNET/KTQRUVWKo2CJj/LS29jNsywXLEYpsbCAVMnNPbu7LRunzKvK9z/AKUAIV0BIKqcAj96r8G2hV9zbgOJxFLbCkbFc72b/wCdk1aAbN4QyvtwZ70E3Dw5Emf95qEOiKVmH9+KltC24KQuCfSltBnO1Qxx+VAyHarAHJBWpAZziccTQMqjFVk/1qIx7QpAzHrQE3FUPk4x7VNpFs5AUimIIRQyxDSZNKx32wYAJERQQHgGPLRQEpAHJxnNAeGp/iiABz60bjAL3wcY9aC1SobddG7sQTWdz4h8NpXacQYqwKNvmzP6UCVVLZOWbmO1FAkFIg/3plVragnLAiRzR2/wy29S0cHHei0OwJ5XvxRCC24HibQwJOfSkLGCoEntJ4NHC2nLXCGEEATTMo3hgoDKP1oIuXYqAAaikCWJIJEbTSJtI7/Wrbksx4yBNAu0hGDYbsT2pADchjtJI47iKki4vhgAkHM9qYwiKwWCAZIoAAAWCKBPamDD2IigQ23eF9yIyDSo1tpRHEn5gO1BagOwAGIMgmlKsqllYGeVIo7WURJ4xnFQbQw3TngUBbKBVHJ5pSWYIE2yrQxaZFETHHeZngVD5Rug5oI/IMzBmKYO9xwpWC2KWWBDKM9hzTrvaWBANAr2tmAyEpyAciiHIUL6AmCMUd6N2IYYINKf8wYEDsCKoZrhaSRn14osC4QFsAnFKNyrD2yk+tQSJjMe9QWLIXehkZDA0pdZByPWoZAC5G48USFLBdknuOaBSFMR+9MRvWckrlmPAqQSG2r8p9KU7EztPmiQaBgv8yekQaX5bkn+00QN0vEdhNNgjMY+9URQ7YCjB7mobbMzbdu/mKhkMAYBBmgjlYdvmPeoGABRc5Ikx60bbpbuHeA4IwpobpvFtigHJAqC14reIqSB+lAq/wAJCp+WMbuagmBiB6USTcYBlLIB8/ofSmKkvsAhhQVqFuXCADMT9acM+4qF2TgkHmkZAFDElTuyB3p2YkOy4YCVjFBLuy4lq3yJkkGZPFAWjbIIZh6D1qWyo27okZEdzTQ7fMNpHY9xQM6XBbE4QnHuaTKICZB3ZPpTXMWkwwIOATzSORbubLhLKIaR60BNpWXK89+9FN1sFQP0zTs5YbSREyCMVXID71kNIP3oouBG4KqdyBgUUuW/F8oJnvxSJve4FVZVXLMD3HpUbet1nUQpAG09qABhauBZn3nBprbMw3GMd+J+lMpIthfL83JFIN0sOYPMUCMF3jBhn80dhRUFTEx5jFOVYvb+TbuyPWld2D7XQwRANQRCzGXGP3pVQW2JLeYznBx6UYVRtQHsSSexp38NGAMr3AbvVCW/NcJdANok55ouodoMiT/L2pWZGw0lh3GKYmSSXE/WoERVJkSfNjHarzdsG4BZIKn5gDkfWqN11FQW5LzhqKeW2y7YZmlj3oh7nz7N4gjBNOoIZSsSOT6VWjM4FrDHdCk9ppxEEKwaMEz3oAwGRvjNFRIEsRBwRUBZbexlB9SczRtbdm1m2gYmKqny0g8kwTUUboUZPBnvSBmRu/lPNMApkkZ7GiCLibAIAI5gZNLOdzbgO8+lQCGPE+lAHzAE84MdxRVhJmZwQKUfPMEAZBnvRUQoMwxOQeKB3paDAOwmMCgEYlhtBkxT24YbpJUHkUoJdCyfQ0oLBlVsycn0oLoU5jE8TS/5iHIj19PSi8GzaKRO4hh7VPEZ2uIbKlOcd6BwDtDeUKT3NLJ+ZQY4kVGRJhRAA9aIIVpQBT2oGUISd1xZ7KTBogNaZldZI4+lIF84LrJI7ijIBMRnBoLFaWDJtEYM1GyBiPNE/WgNptwdw9Y5NFsbY8zTJUjiggglhzBgH0qproW2SWLMskgDmtJChSrXAD82P2pUFvbEMScGD2qCtrpXaERzOQJirFtlgBcG1WaGA7e1BVZ7Thp3KcACrN0SZG0CZ9+KBbtxrZBhmQYAXvUUyxLnZJ+VjnigXdVLqu7MT6UrW2ZSCo3nIk8UDGCqqm9S2cmIqOwLABt4UAzOCaVFDNKsBmBPrUIBcr5UEenegYKx8zcfyr71EuMFh0AeTicVE3eGJIGee9FArXJgttzigVfCtgA+c8kVWM+ZgcHC+lWeJsBKgSTSM42kERPqeaCBkctI830imu2Q1jZvhsNzFDcqOeWIEBgKiBmUEEE+pHNUT5TBJcHk9qhIDHAiJAqPtF1JcCYXJjNNcBFzZIaBOKBchZBO0dppP4kMzAkGQgOKcbogL5RzimP/AEklSVGQRQI9x0VC4x39BTPbmyilgGuZCzmKDOSNwKj2IqTuu+MTBgARwKB1RwGnISO9KFUZ3TIkCaGZIYMATM/aiVVVDNMARPeKBuVBUgRzNQC4ZDOAp7Dt70Dc3IEURIJo+IkrIIMxgYoGRSqEAeUnIHzUd4AAndBwO9IG2XJRdznHNKpLB2QqQoBYTJBoLCDcIJAmSDNCRyDB9qhueRGYElsEAcelQOxJXAAGcZoPLfh0t3FZWN1rhMyZj70+luvf36ZNgZvSRgd5oA27AVVTdcBkA8j60bem0tkXntXDbu3fmctMwO1eTXTYrbw7629Noypsq8YGbjRx+tV9VtWekWkOpV7uvPmW3bYbbA/9R7mPSqtPcZdjW7xtbjIKYMdyPSi/TtK1xH1c3keX3F2iffNT/qUy2dPrdb4NqzcW3cjezGCIE9qI0Nnx3XThFNmXJZZyP1rXZujRXGu2LQaWG5QxO72qWej9RdVv3NSmmS4ZZcl2X7U4jH0rolu27XNSivdcBi5aSPpXTtHT6RWto6r5vNtEbvY+tU330HRbFy4dW1+7dMKGIkenFcRupanXalrNnT2wttJFxp2ufrW+1entKnUWuC1qDatgAsVM4/rVF66LWkK+DsQN/DByV9yfU1y1018aVXXUXkM+dbIx9Jqm5cv/AIVberu3XHilrdtTLAcSaTUrXqeqW0tMgsXAoWS4xJzFBFa7bRbl2yt1xMWzxPAIq7TdLvXrbXHv21tsphGHm+9YLiPpNlu3ve7H/UtrIU9s+tZ+Omft0dMDo9FeLsHe0CwaD/v2q7T6prti3ZKEeGNxIgLNc5rHU7enU33uOl6MM4lT+dA2zaybjsx5BMg+35VPFtx29Mlm7a1t7UXAHVQqIvf3n0rGUDLsnC87eJrFca4t8m8pUXx5UB5Ed6CX79y4iWStkM0CJj86Tol1Vq9KQoZywdTgE4IrP+H1l7TPaFvbatkG26nIJOa6l7abim663zbbyz3jmtWpfpun0rWfFGy6fKquAdwyJPar6lmTXPtpfvkWGSPGT/50+9b+tJrNJat2tUloHUoTaNm4QLcRkj71zXvI2m8dPOEEkDkVUNdf12qts9lWtwRv3ZCxI7+tZ7Z/46WgvXLbJpNGiNctp57+7Cz3H7VNZqtQqrpCQUTncZk0mh2vutJd8EA+Zp+apdt2PFurbZnFsDLHJJqfLF3EtrIs3R8xB3QORVmndb+oS1A3EnAzMVSbp0+hthVNy4JB2jjMk/rVt66bN9dfpv4YEG3iSMVZTdWNYuBr1lCz3hAjwyAvtNDWM9u3f/F2Ab6qHhhz6GRXVsdRua9VWHQ5ZjtgR2iqr7ru1OnvOAt1NgkT2rXUTlHhrtrU3rzubZe0RyjcHviq7aqjhbdw4OD6Gute0l3THYFdlHN1VO2sdzR27ahkULBkvGa79WdMsV1h4d3zA7JBg1r05H4NIECScd8CsjaFQrNbvPuzBIwD9K12Q1vRIrt4jbjJGBV4whgB75pSoIB7g0+2ZE8xP0oRmBzBJNbGro4Lde0arBMmAfXj+tews3LentXA4MRBEYPP968d0f8Ah9a0riSU3GRz/vNetuabUW+mnWamyRaY4YnETzz9fyrjz9dZmClu02kS2kC6MlyPnzVlpDcV0cjxBgMpiq7K7OZ3ZYA/pV6uUZGIthi23yj271IOWi3UbwdKboAwxbv71rNsudt2HgyJPFOzhLlw3HjbIPtmlDNeVbumdGXmY5rUBt3Iu8HnIrweosnSdT1WlJjw7rER3Bz+xFe7bTm0u5AZPMmvK/E6C11e1dz/AMym0j3UD+hFb4OfL1k07SzcknP1qatBsLElWXuMx/rS2yfE/ljtWh03A5zWoj6v0/VDqXRNDriw3PaAcA/zDB/pUceJZuW3GHUiK4P/AA/1fj/D+p0LQDo7pYAjJVgD/wDTTXotpDfWi8vXl3slGKliGURAFFUIBjM8TWrX2xZ1hI5uDd9KysbrfKw7DjNYrU7h1Y/zc+1XBuCJ5qqHBIAzPeiNwMbuO1RVlwEfKJ7TSjAHegljc7NvKgxwacoApEzHr3oKyTVYR2JDuWJ4HpVyqDM/aakBZIxRFQtPAO39ase2txXt3BvtuIZCfKaKsY9Y7UJY0VxNd8MWmRm6e/gMDC2jAU/2rhajR6rROV1FliBiUBYfnXt2QOIYk1GDCEwyR8pWRWpWLx/TwSujTtPHOOKJBg4yDmvW3uj9P1FwM2j2Ed7eI965t34Xa2J0mtYsTIF8YHtgzWtRwx8oMmJo7UUZUGT3E10L3Q+sWpL2UugcGy0z+dYrou2HK6nT3bBmJdYmqn2qVczMD0iKEFWxJJ705KMf4dzdHIAmm2AiY+9FV7ZMGl8Mx3AHaasKhG9TE8UIxxQVPbKjcpLD0jMUrI0eYER2Iq47grEDHehllyMTTBQ9tWAO3zjufSl2EDjPqBWgLCmcTxU2loEgUSsZtRIBAn9aQLLNMDd7Vta2RugBvUdoqs2w0w232iaIypalFNy0UYduM+tQWwSSAoPvWghFIlgM8GlNppbAHoZo1FC6cb91wq65ECRFFbQYKiHaB3mr1tfqeajW/ClgwYcwBmpdPWYIDzHOZqsKC07CM1fuwZET6indd6RIO3sa14jKlvDFxnAGTikZIICkGTBzxWo2yZyJ9AKmw+H4LNkHcIFRpm2RuUkNuH2qo2VAaVIH51t/DgKSGeSMcRSG0Q5lsR+ZpPS5GcJtbMxyMUGsgK2WBLY9qvKruif61FUHaTxPMVUY1tKm5wcGJlsmtCvuhnbHA9hVgtAiYB4kH0qNbDKZwCIkClupJ12wCyi7nVIz2MzV6psOzzSDyasvWEuWSLKEEEl5PK1LZ3OFMyck0vhkJtYkGYg5k0rIqkwsg9oxVzWk3QQTnEn+1MbQVjM5qSHvihBcjEAD1pgjCRIfPbFWNbESpMTwDmgBNsPlfNt2ml7VWohu81YUJxAI9jRt2ww3HGfWnyeAcetSzs/6pYAgbuB29aVpaQCJOJrQwBkEcHvRa0jIu0cj0qzo6ZCnlPJIOT9qlsHcQRxB5rTsEYj6Cl2Kd0jJHrxWtRXtX0BBMnvUe35YU9+/NWKnI7U3httJmSDIiYFZnRaoSycN2Bp0tKF8PlFPlB9fWrAhCjEMcnOP0pxbIXJBJ9BV0kyKFAJ27T9xVqWHulUtpucnAOKNrdcU7Vkg+vFPb04Vg+9p9OKlVf8A4P1AqQukuHvBWBTL0nqTz4egvlogiV2/nNWDqmvS2lsatlRFCgCOBXT6Jrdb1G/ct6q6blu2vlY4YH696z2uObpvh/qTt4dy2lkEk7bjD91Jrfp/he1bVH1moNxlObSTB/WuyysuAfae9KSyuoI3qRyORU1ZxBNLptPaK6ewllQMBZM/nVSo6sLjFRGYFXu8KMcmBNKykNBT7GkPCLuBO0rtplmIkvJ9aEGSZFS3O8hWA7gk0EKnIJ+01Etq4bcZBMQe1Bdyk7yWHrHeohbwzPM9qo9f8F9UY3LvS9VfZp89gsfKM8fef0r1On1tvwwDdS5H/mK3lb6GvkoD7lvWd2+04YCY719F6B1a31i1Y3vbXUWxD2NsRGQw+37VFegUsScqVPpVLILEuzAr2FEaq2zXFCtKNtMiATTKGuojGDzM0RjeBbXU2gwJcmZ9Zrx3xn0Hw9QvV9AytauNF+2oiGgeYen0r2zozRbchV/ygVRp9GtxL1nyrp7xJZNs7pEH6VqMvlpsq6KylZ24I4b60Y2ggt3zW3rfS7nw/wBRbTXGR9PeltMwb05B9+aw4YyBM+/FMIMFk3jE5IFFCD7fWkQduIOZER9KdGDiRwD3ooEtG0EROQacR2EelRBMyPeKRVC/Md2cGaIt3NtmJFBfKB2zQwCoBAJqQYzxQU7VEpJIJk/erQxJAImBAqEzJPl+nehkZPaqHiHWJBHb1oIhCkkjJpkt7XBUeaJxQ4MSOaIBZiIHPM06jPqT2oEgIQcj1oKhUzO4ftRTk5JCEjj6UFgmG8wHuYpSzRsUHMzmkt3FcbTIdT3waC3chuAFiwJMkdqIUnhvLmRQVYIkCB+tBdhuFQ0kYIqBiBt2kghsgUzubl0XHyfQ9vtQcHaggALMGhjbJHOBniiGlX2BiTtOcRREwRuz3NRApEOcQSPY0vlbaCrbwckHEUUd5RiACQcYxMUAZLG5IIwqwZP+lMijJOIaQaY3Ms7FWL8DgmKBZuBEtum22zSSRUZFtqym3O7Engii1t2t7LdxZufKG7e1HAUWjLjacehFBWtrY4grhQBnijvHiEnY23Hsam9TcgDcsQWbgUQpuI+/YFmBiZoAxgEsOBJjsKIAR0YEhSM55FEbltuiqOBjt96UFjedbhBECCBH2oQ21kVmCwjHPeoTFtbe0yzbp9farPKyC2JLnJM8e1VjJ28sDx3BoGWGtmZ3SQVYYFRJAuB7csohZPb1pjc8RWR0CG2paCD/ALmlZg4VuGxuE8igrYjb/EXceDV15FF4SGbbyBzVa2X3BUbcGEkHkU7MZZowwj1x3oDf2KWNs7bbAEev0pCotlUtkbQeR3okqyDYDnvQELIkz7DigjW5KKkNvMA+n1p4JUWslhjnsKE+SAvmBwZwKgJ+fygkwYEE/wClAJUEeWQOZGaCbhvfaJgxA4qOHiLW0ics2PypZuFlU3fKOwXJoC6wqS3nIkD2old21lgjk5p8FW5LjKg8R9aSzJ3Dy7E/OaAFIgHvyfUUxM3drMAX7GpJY7G2mOwzSOge8huLm3wTQWbjaGGBPf0qs7FuH+GGdhmB2ospUlYGwfzE81MMxK8kAEzQOwW2WQsd68gVOdowZE4zQ2wCQQQRLnvQFwKJUAehPIoIkoGV0JYiMiINMoZQZKtAkgcVWzwpbknmrBuKllYQMERmgCXIhoUskxHeaO5gWQHbiqz5Tu2nHcU7fJBgTmgstltu8ZIOJ71UAFkBQSwO6BxRG0wMwDJg96I3wqq8S0Et3oGKEkhjMCgACHDDJiKGXYnBziKdFMEg7jzt7/8AagRF2XmuLgkCM04CvqvGdiu3iCc0ABcI/wDUfyokeUDcu1j+1AT4jIxUxmSDRCoSRcZBCx5jSKsmFM7j29KYoX3KVDncRMVQq4PABIAnmBToBwwn70qqQGWJwBPtTLASVMqB61AfEHlZ1DHhRNKwLEMdp3dhUPJOcCgoI/lgzQEMJYFDPAgcmnJZWCqYIGSPWq2LAk8kUwIBJjM8/wBaBYIHfbPHvTgEiSOMSaGEVS9xGFwk45FSAWEiRMA0BDttA2+UGZ96WJYEiQTBp1Z1nYwkGBQafNEGTwKAHauRH/p+tCXLksoCkQRORRK4ggiCCMcVLbHaZTFADcdbYVT9J/pTC6GA3g7j27GlibkkEfXtRXicED3oIm6DIIE4q3SaW5rr3g2mQN/mYwKqV32gTHtzVd4gWP8ApsDHE4Jmiu2vwr1ZiJWw4B58SIqN8LdYtwEfSuZ803IP2rBbvpbdXuvca6uZSQS3v611dL1261nwNu0LMO7f1rPayMGr6J1XR23a7pVuWdss1slo/IVhVH2qbTrtQiQRkivRaXq+ou6o6e8jMGIFtkaQOefrWDXdMFi5cfR7gg+dDn3kf2pKY5YtgEGZEkkelR9wtAtuXOEYZijZuK5MghjyDyKY/PLDcI+taRSZVgsSCPmA4q7xPGtl3CsFMAHsagOwFi0s3AHYUlwXVtqz3V2EyFGc0Du8qrOAdgxilwT8gJHBIoIzMpEAAjn+lOSpOBH9KCAjlswZk0rLuuFg4gCfrSursq4KrMkR81QEkkqPNwTRAQb93mMLmFqBo3NIgCae2pWJyAO3NBs+X+XsWoGFzcu8QB2qMgNor4hE5BB70gBB2KVBIyB6VZaA2kzO04AqKLF1tDBYSAxAoyAZ8MlCIBmKXcxQ+Rjv7rwsetS3qIQW9pJPlJGREVQzLsLKRHvFKSu0tnA4Aq0EhNpY7T6Gqh/DDSp+vYUDhLYYm2SQROeZptrKkKxBY5WarKiIA88wT61FdWBJBkCAY70FoDraD/y5ikTcSSsEgSRQyTt2knbJjtU8wuJbCCGGDRDbQFZ+BJWO80v4hVXYSSrDOKtJ8zDCyI+nvVSKLW63C7WzJ9aKtUEoNvI9aVQG8xBIHtRKnZAEiPWorMqAqm5Rhj2oDfZwN0zEBZETTBGDncpECT71WHZ5xEH5easF03GO4cc+4oLWG9z4TuE2yCV4NVl2tCQ4LRDNETSGHXaJXJJNOmxLBa48n/Kc0DMZUm3ZMgZk/NTpPibx5VUgwRyO9KylyLds7XR97SDEelS6S1sjayzMHMGgsYBLnihtpc/KTyPWkYgWwm4CDNL46Ei290G4FBCd5oKk5MDEiM0ElCGA80iSR2qILm3IYrOHNRzBG4EY9OatKs1pXBm2sE9qBflFsWF3APLD2oghyVKgknAmgSmIJBYRAo27aJGzyskk+tQFpkIMKTJJoGUuA2xkg7p4ptpKny3GPcxU8TxAwRML5SxxFUI/muKhUnE7hxSlHPBBCnhhM1aCFt7oJuRtj0FLuBsyA244BjigD+IW+WZ98UAtzySwH09PeilsW7Itl2bnBp0uFLb2nUEEyDGR9KBWth7Za4CQD2oOpKM6qQCsfenZkZGBBhhiDOarW2wO5z5QPWoCpbaBJlRDD+9RSVtgqIE/rQ8UwRbYFf5vU0NMNviOx+gnn0qhWiARBk8U8jwgAVJ7xyKJCAn/ADDkRxSGyGHlQhFMsf3oCzuVFu40iRt/tRDupaFDmIAPFK7AHcJYmOBTDej+KzFS2M4iKAhwiq9xdu8QcYWgCm0sp8vINKbr7jgEEZYias8LYgYREyCBQIAMEEnuCDE1Y7HxytsFZUD/ANwmkVGKZJX/ANQMVYibntsoKquGZmyaCbGU+3oKVnG8pEg8MFpmRWc2mMhjJJOKUXQxuBcKpiYwaDyJ1NwIbtyAJxAiswJs2RcuAgM0qTzBo3CLo3Bgy21JB5BpbF4XLhe47AsNo8MTHvHtXhxYh1umJspa0Nw3A0G4WIBn9APrQ1GoL2L/AIDkkqIUAn/frSak6lbGzTl2W4fNgA4p9Nb1a3rdxbRtgENPetY1O2vpWiv6qzbuXbTopYElXKlo4P6V1m1l1bdy3qB4KqpC+p/71g6lq7VwK9lmWFC7VMA/lVIsqdMb0lyjHcS3FN6atPrr3T9Jpk1F20Lly2CfMPKfaO5o9Hv2+oWnvyiIBuMQsCYgVn6hpbN29p2uNutWcwD3PqavXU9P6fat29OiFmBO2cfc/WrO4zO1ivbtXtmm1FwoxAAdx65rcLlmxd/iWN08MVzj3rh3OqXNVYvaTTaOx4oI26iyh8o7kT3rZ0Lp13Vt4/WNUzW7bFhbDwWjgT9auWRqN4e7rdPdi2UttHC85HeaQXLtiy2l0tu7cuMdrZwJ7k0929aRn06C5sBJYq3JOfy9qzjWWNIq2XW6LoEsyAbW9AZM1FLc0FxBcdLgcIZIaSZ9qzXdM15bdxmZUtv4gKnBPEUbj6qxfLpcZ7LwVJyPeq0diXtuSFWCs4AJqbWauuFCVvSpurb25c4H07msnTy2o/jsnh2kz5+xH+tardljeFvaAY3Aj09RQubVt/w3WC0QDzUZnVNeuvdcIsF+YI79gavvdP6aHQ+MLzlQxDR5T38orNodP+Pvpda7scBjsiDjGRW0aA27oBcMXmC2DitSWNar0/Q+k+A13qDm6jExZDEE+xjtWHUabRdPuXRoibdpxK2WM7R2kmuotuw9vxbAZmXynOZFcvUK17Thrqi2hYZAhmq/9LAtO0lmXGGB7NVh1CFWuhrW0EBVUyZ7zWbxbtqw1su43GAIBYdsTWX8Pc6Zb8ZFt7HgGwwY3D7gfn6Vzs1iytieI+sutJgLnsBxwPrWy1ZvW9PjNszM5isSePY1kNb8VmOU7n2rQ15bd4Lvv27XG1htM8kVB0bepdGsW0tfxGjc7Nz9Ks6hufqGTwuR6ZwK5bX7V7UKFcud8YPaulpWs3bd247BVtAyxElm9Jrp7Gs2MWuuMul/C3GgoAdvEgn9a4T7r7BByBgTiut1jfdaxqQhYMIYrwvp+dcvVWtRpb5KKjW3jI5BiunGZMYZlDFAweRPE1oXGmtA4ORIrnXGvSFtwIMMDic1vsq66WyHUq4Bk/c1146gjPMioBEbcetTdAI5PqaE4IGffitDb0dJ6nbMRKtJ7dor09nSNrelNqbljxLfimyrEkhYg59BmvPfD439RvAESlvco+9btZ1rq/S9VqNFptaUsLDbCu4EkSYrlylvJ0lkjvogVma4VBgAsTC/rVKX7d3VIUINpQdu0cn1/evOn4l6wwM3bJMYmyv+tLa+Ieq2ASDYk8kWV/aKs4mx6XUaVbj2zath3Ykt74k/1p2hl2rG2I4x6V56z8VdXsXU1KLo3dcA3LAO31wKRvijq3ieJu04J7LaAH5RV+JLHe8Mor3AF3QN3OY9q4/xYg1HR7WoyDo7w/Jsf2rN/wCLepyZtaRx6m3H7Gk1HxBc1mivaLUdPsm1fEXDaLBjBBHJ9R6UksrPLLHDU+SR2E10TDZUyDVK/wCHztGmvp7C6Iq5LuiRcfiFCj+bbFdNZd74B1n4f4sOmYjw9dZKGeNy5Fe+dSDxkV8js6yxpNVptbpbu+9YvK4XgjPGPvX2G+VYC6rbluLuDDvUW+OL1oHwkuLICDJA71x7dxgJYEdjuFej1lrxtHetSRvEAjt7151llGQE9wHj9RWbDitQsWgNI9jVgA3R3FZbFsIf4bmecmtKkAjExiay2dFIMbgYz5TTEiCSCfYUBliRjGKOImaIBtArO/aeM0mxjyQY7iorhiCoMqe/FIxd5XdtWMkcmgYFZjcKJIAIGSBSLaClZY+sRVgtnPYVQkmQRUUsvPP1qwJDTumkMBpAqCKZobE7yfqaaZ7A55qQTkGB3oFHlEKzQec1DBUzbS5P/wAsUN+9QKIywk0QZ7g9qGMV7o/Tb5l9MqE8+EdoJ+lYbnw1omOyzqdRbI9CpH6iu4AMmM0pXEZq6mPN3PhfXK38PW6d07Azu+/aqLnQup2Fxphd9TbcE/lXqCigjbI9qbdcDYJB+ta+SfF4jUafU2VPjaTUIJALBMVSSFAmQDM7sEV77xbgE8k4yJpHS1cJ8TT2nnBJWTFJyPi8KrW1SBcEepNE3Eby71P0M17Bum9NZjOhtex5P61nudA6eyEA3FJGIbimxLK8tBGFYk+1KUJbiJFelPwxptp8PVus+gArNc+FrxaLOstFT2uTP9assMcNUuAE+GjEdjH070pTJDDa3oOK7B+HepqzJbbT3CO+4iqH6F1cSH0ggH5twg/Qc01PHLA2yIIINGfLwZ4M8VvPSuq+KVOjeDENHP2qptBr1LeJ07UBgf8AJxV1rYyt5UBA805j0oFZPmEmPyq027ttN17TXk99sj9KrcqBLFR3g4P6xROilASJAHvS+ES0z+eKskEhpABI5I/SlLW7jlfEtqAeCc/pSKr8DzH+NgmVEYoi0RMMM9qukEkSI7mcUslTDxz6URT4ImNzAHlf9aBtKigWxHsTNXlAysZBYdu9BQCSQDzk+n5USqDp3VwQ28NiAkAfeanhK07p5wBArRsuT655HFIApmCdwMZx+lFqlrexCyqfTAqtLZKk7QBP51t2kCFYE94rPcRid5RxtyIFIdB4RC427gfLNK1vepPiW29AJBmrxtYCGU/QzFMEaD6fagpIbaC4n6Gl2FLRaASuYj19PermTytzPb1piNhIHPc0TGbww/zSCf0orZAOAAZywHH2rQbSkjt6xSsvhqGPyzFVrFNu1CbSoY+sZq0gxkccCiiAyRP3pxb2iBnPc1mpjO6q7AMdp4kRmmNpd29lJWYgnBq6YUgQB6CkAXJd1SDIDGJqpGeAGyQB3om3/MuScUxdQfEdRsPc8GnWSAyjeH+Xb3ntU1fsgtlVEuAfaoLMfKHaWkR2rSmn1dzf4Ohvvt5ISP1Nak6H1NlD+Hbtqyj529e1XUYQCYnH1ofw1WLhCj3MV2dN8Mu9snVaoIAB5bbE/ma06bo3TdI6lrdy8wO4728rZxip0uVxdJ0vU6+4GsWXSx3uvgDMGJr0ljQafRWjZsMzr3Ld6sa4QgS2iqgJIUDipbIk+ICc4g1ntrAJLPzHrUdYyjkx2NPAYYXjNBRKwBJnNQVt4V1Qr71YHiKKiJDMTHE80BbKtC7mJP5VYGDbg4hh2iqKSCMRS7CLgcEkDMRzVx8rKRExOTxSbNkbWkzOMxQAktBTBng0pbw4aZJiNtP4YkEMTGYmliO4P9KoKu/iSG3KR8taemdTudE6pZ1tpV5K3AeCpjJ+lZCoAmSJ7qadbgY7RnHHtQj6rYv29bo/EtsoS6Awdc+/51cl20t0WPEh2WQsHI+vFeF+D+sJp1PR7rm3YuN/DuDGxif04Ne5ueJaW0luWYtBMTIqL4W9dZ9Ncbw/EO7YFX096ZGCkEIVMAQatt+IwO9dhDRihqFU5kg+3ekRyesdH0fV+nt03UEJcu7jZYCSrwTI9K+avpdRodRd0OqUrfsnaZGWHY19Xa3et3NMywW3FXY9ga898W/D93WaYdR0ljxtXpzBW2Za+sQAc9v71qVm9PDgKp3ERPNEkJDAeZm+31qtWa6nmYhyPl+UrT70LKGhjzt7RRRtl4cMygdu1FVkHcSfoaF3z+UDLGacfwRs2Y/U0RAMwJNHA7ilV35cAZxijC7gDOMxQPxED60ssM1Nx4H3oIcExGaAhpWAcbsimQSxJGBS4nAEzzFQMQwO0EAzmqHkxk+xiiwLhSchT2wTSFgGDjDTOBTKWecQeaIhO0HAAmZHNDO6QufejwW3gNjAmM1FUEkgeac5oIR/BLECJiaf5MQARyRQcbV2sIn+Wgw8oOJOTPpRUe2dzMjbsCA3em2ncArqAowT60pLgtMe20cUSqbTOfdTxUBa2TabYxFySCI496W1vILbWMSCW70yL5CSYC4J9RUuK6wC0ACeeQaCJDW95gwpO1TUtJlmhtxHlj+U+tKAiquIHOO9EKWuLDbQ3EmgNpGcAzG09h3p7Nl3O83AIJIk8+sUCp2EKducweaRriWEUMS0sRj+We9BHyjBUOJ7cmpC3VEBxA7etNY/hDxAFYnAkGPrRR2ZUIIByfSDNUTY9wLvYk8ATz9aJViwccg0GHkLEkAGfKe9TYw2RAC+byjmoCuwXHG1t8SStAqbbj+IAzyZXt9aZSB4twkbmWFzUsmXPiRujcBEcUAS44QHDFjtAGQB3n3plAa5BbLcTVTstu3ssLuJGIOJnvVhALr4tsKUEYFAGxbFzxZCmRA5qMr7FuCQveKE7rYBUiDgVYQpZRvhSRux29aALbjvEDigzNCLs2+b5oiaDKm57akv5oDg4OaskKWuXrZvD5YJiDQVs5VQeROZ9KKOjtuUAR2FF0JXxHtrsiOf6UGDW2VVUFDBIU4I+oooruNpQ6gGcRimcPsBtgABskgGlYst1iCdpiB6UwuTZcBTsjbkZDetBWyAt5iADMmOKUlhdAAhT3HaripCgEiGwScxQuTEbwZED2ohbICq9tBllgE9jPNG2Fa25ZCXSVknBNKrSWsFsxgjAmhFy2NnlO45Hp70Etm0HRnh/RJiaI3WxBGCJAHpSbd15SjBAo5ng05AQCCTnmgDuQwthR5hEj+tAC21yQAdvbtUUmCIweD3qzxBcRbZCqEwNo5+tAgUOsqcDIptymQWAY5I9aNu2Q5ZACeBJxSzBUFRuBgsOBQPbJTcwYZXEcEUF8pUkyQOSaqAYMVRiFFONm6DJAEkE80Bj+HCHaTjjtRA8qrzHc96DeYEAxPpTAACDuhQARPegFtfmeIPAphddLbhSBu5IXI+9KEfaXI8s5IPFC4QqljGO1Aygi3IjAEUTDWyLgnbyPQURu2eUgqeZ7UfKwJZSWIEEUERlDblUgRgVN0uSrGeT2oQF2k/Kam5V3sqmTECIBoGJPD4aJI9qVRtBEYP60SPORtAjme9QcA9qoktuBghZGaDncYAxP50yudjMEJERBHeg7boTafrUBGT5xxiowhZIkHFQpI2g4qKTlVkmc/SqIVG/iQIH0p4iQoJU8mOB3pGItrmYJ7CrJZrRRvlkfnUCBVMnfLboUDipMNDDNHwdoYgAbeRUECCZOeKCLux74oG3bW6G3mQJg96iuFcvtBMEAHijCkljlh25xQGZBeeO1VqoYkiBnv2FAN5e08xTgHcQqnjGaBUZt5JRWtMYBXFS1aAgMZAPBOZplUtb3K20Kc/WntKbltSCHLNuHtQK9u6t0qsMvzFvSil99O6jaTaZofavEnmi1razKWI3LJAPftUVNyBjhRgxRW0K9whrYBUEDcrR966vTRpmF03NU1i5azAbt6ya8/avvpTcW0E2MRtLrJ/OulZfTXWLFg4UAXFBiP9msWLF3Uej2727VaW5uvEhjtSQ6+tcEs63gNrKw5B4I7V6nSa82W2ra3IUi0CYgxifaqdfpbfUb//ADFvwSkKoVYj71ZVx50wXQAGXnd6ClDLJSQYztOa06rSanp1xhe2hQRDpJUj8qz2ibrNabYgGQ471WQtW9jE+J5QSSI4o7WcsQwUdiwpz/1DbBBgTPalbwy3muEEMIH9aoZV3Me4xO0YFU27iO5sIpFxDkzNWq7JqbjW2MEzHE0bjEkupCktLkcmaAZQjBEd6RziAw5H5U9tHIuAt4ewEy9IF3Mo3DGRFBXCC6zAAMRye47VZjbJ2jMc0Lg8S4AHClDifaoxkkk7sSYGBRD2psWyFJ2zuImRQ3ByHWVz2xRRg9slcExtNHdAggQfaimUA39pLhdw54ouql3RTt2nGZ3UAXuIVViGiQT2FQAYIIExBn9aCM03B5QNtRyxyMqTgelF5BVWYFQZweaG4quGBk59qALd/hnDfNE8T/pTsgezhijmRJMiq2vHfi2POcegqxQSDuPAmBQKpvblLKpkwN2JpnVgTKgmcgHigN3kDLuRe9Pv3sYILegoI4DgRKkYqKVRwu/cvcRiaUC5uw2T+1GZtlIAZZAM8/WiJLF5UgQeRRgbpJBJ+aDRtrMJIOcmqpdWLKQpkgAjJoq1XAY+QC3uie5p2ZLalyVYTAA7fWq9xIBd92O3FELhjtPmH50RYSzT4b7ZEEqe1Nad1si2LpYQTBqtSwnIJMYI7elFf+pv+UHEc4oqeGDfF0wblvKwIzTEXIdiPvOKC3ArkncWKxIzA7UXe2QN27c2J7fegfxWezZBTKz5p+agQWbJYKfJHY0ib1cFnAH8vpVr71V7N5gpMssmgUbS/lGCQMjiKjAEGLTNcOCRxFVoGwAu0KZkmijRcAaSH4AmgdN3zZECImkuu4Rlt29xbk0znsQQomIPeilwLb8DbtuPA3R2+tQMFdbAKTvIIAPrFI10LftLcYXCQAVGIJ4oM+64c3BsG3b7zzViXRaRyEViQMsKoDW23btx5+wo3AeQZHBduAaV2ZyHG8I3+XgU48RirIMNAIA/WoFS41pVFy0GbgsFxTXGCXNkSvJoOSx3S8xA9KguhbTKGZWMfMtAWUC2n8JUQ5VgIJ/vVW3axOfSrFZneWJKxgHge1QbhtCiSTANBFdg28lQs/KKqJPjIillnJPIirDCYIJaJI7TQU+HZbygn14qgCN4z3wRR27hLkFRz70rG64RWYBEEqoETTIqMstIBnFBA+223hbQS3EZiopbdu3GYgAYoNcTaYCAfWoGG7bOecUC25uIDckFWwu7kinVn2/Ls3CPWnWEsqvhq3mJLVEY+MHhXH+UjAoK3S2dP4TDcxOfpVlk3NOPCHmnMDtSNcXxGLDOYgYqXPnPmDLAMg0Hiba+NdGjtsfFKkgLO2O5NUabwgblpTtIu7MDBrbFqy63rLBboWGcDkVSi3bTsbaWmFw5mZFeOOmN/TrZsOgvum3JBVpANUXuqomrvMGNxuMRVFzQay6GUKiwD5w3E9qW10nSfwrY8R/CGSDAY95/71clOlelUWtALNsSZ/h7u8ml1VzqFlNllFSw+H3g+Y/QV2NF05xqBeuAYxbQCDPr7VqTSk3gWLwpIC+prUi44HRunldM1rVeK15WO22BHf2/0rqWtOwQrqdIgUEAknkV15NuytvYqwSYGKzXdTbUixdks4kKvpVgWSE8K2qop/kQQD+VUrcCutkNbbadpb5RVWs1raVwbQa5fJhbYxj3rNpNFr96X3u2hfD71Tbie0manpG7WPq0Tw30wt2mIFt1Ik+5oW76XHFm7kjJIEg/epata2HOsvKWZseCh2x96Gn09oHx/F3XXlQCPKP9xWU1XokfT3Lmn1AlDkGcD3HpVV9FuW4VySRFbnQW0dnuB5IhR2rn3mW00I8g5j0rNqcmfW3L69OG2473UYANJJK+hNW9N0+osrafUovh3XJA3eYYxP3pmYi0u0rEnHcVqsm7qrK3r1xQiuNp2/MMVrjTjHQ8PYioQqhcxxmlvE6gq7kXAvy7eKz37rXSrORvfJC81Vf1TWdCdrgEH5Tg5rWtRrt3LdkBsW0BwB61z7WqS7fa5em6ltj5S3Pp/SmvkXFthCzgqCAeAe9Y7gZQfDhWYwF96xUvpXuC2+5eQeDnNbdJqbTudRfsB1UmS2IIrnvprun05e5tIDCADJBPOKzgXPxG7cfDA+Rp5PpSyjU+s8K5ba2Qt4MNsE/nk1tHU72ptNYe4Lmxpc3LfP09q5tuzqbm26CirkDBBxzWjT2CHZ2e5cJAG1R3qXj0lv02tqNDb0LWEVDqi8lwhG0d4q7QazS2ellwSbhZiycT6VyNl3TBruosNaNxYG8Rif1q4MlnRqyKXe5cAiMfetSYsq/VPqT0Mtd8O3ZYKT6jbkftXMv6v8QbQAINlZJUkggxz+VbOq2tT+FvXHuILAU7EUySY7Cs3w9rlt3b9+wjHUWbO64DlHXOI9a6+TWK5/4pLjsCgAU49/etBINlCsgEVm1VxdUEaxZ8O2CS7P8AO7H+nNNbLm0iFgQO4EV043WTkeUD/NgwKcAgBt05iqg+0gyZ4g96KtwNy598g1pHW+G309rql78QXDG1CFUkfel6qFPV9SVJZdw2mZxAp/hiR1PUE5/gkGfTFZ9R5b9/GQ5x94rP21y+lEsCFVZkxxRdXtG2jjLAn6ilJZHS4IkE4PBqM7XrgLqqgCIFaQwYH2+tUl5Mk+ozxTjA5GM1mtbiNpIYkkiPSirCx24++KGIAJ96Vse0elEQEODPvUCAnkiPTFTeSOR680BJ4PGaU7e2CsAVUM1020ZlmQPSa+s/CerPUfhLRsWl9NNlz9Ig/evki5Pm843AGve/8ONcw1HUOlXW/wCqi3LQjuBkfkKNTuV64jDD2Mj1rz+otuuquqRBViVz2Oa9CY59a5PU7Yt31uqcuIYftUviTqsPhLbYnk1Yq5kNFDbKFoICxn3qLzkA1hs/g7iYPpUCQCrGfWkS8j3HQEqyGCTTja4B3Agd6CBQoERHYUFVR2mmIlSeQKCjaDxj1oCTKxz6UBJwYBjFQglsAz7Cqy68kzHFA45b2E0rBTgn8qBYnKx+dIZgKTuPegfYBkHnjNRZnaO/pUO5z6QM/SorZyDRClgASSB9TUUDEEDPNFlVge4980pSMDAoqwDkDNAndweKSCDyZIj6VFJnMDtHrVQ5mOaRpgkmCMj3ogySJqGKBTPh+X5vehkRnimkKvm4GaUgkYFFQEDtQAUkyT7RUiPegQBxQGQAYqTikJAwTk8USYoYMk4mjtZCIuE+vaKTcO81J7CiH3NBO47o5mlV2HJJzShs1N0GlVat24FO0naR3oC62VIBqvdiRTzI5qJhTZsNLPprT55K1S3TumuD/wAjaU9woitAOYNTIUkxMVdpkYW6L0ppB6fan1z/AHqs/D3SWTadLc2rmFuxXQ7Z/WoBtkEg/am1PjHNPw70uPKt9AewvEn9Zqq58L9OcAnUagRwCwMfkBXW+9N2+lXafGOIfhXTk+TX3h6CB/pSn4Tk+TqLD3a1/rXb44FDdim0+McJvhS6DjW2Z/zbTP6Gk/8ACutQeXW2H9BsP9674ifpmgzEDFNqfF5X/wAKa1NQF/FaZ2idsFf1q0fDPVVXar6Y+5uTXonUuAw+bg/SmtnapWSJ5p8jHmx8N9UiSumYgR/1v1q1PhTWPbm9qNPbYjktv/SB+9d6mBJzmmr8XDT4SYna2rt552pz/wDRVanwqE+XXD72t/712A2MDPrTbiNo5kU2nxcb/wAL6dhtva28ZP8AKuz9qdfhfp6Db4l95/mkY/SuqRuIMnBogdqm0+Lnj4f6TbUONNcdhyGukg/amXpfSmX/AOQrQHptkVtUyARxSalfKjyOe1JVyMrafT2BNvSWAvEhaihcM1m2jD5SoEj71cHUDa0GcQarO1X2zCzimpgLcu/L4pLevFJuJaWLGDkTUVwbx8ohZ2kd6BhAzhiJM/cmizoygl+TtjtSuCrk5dB/P2oMxt5IkNgxzR8yrCxtnigKmVkTB9KgUQYnnvSNeBuHYpjvIqLLHBinYcXJUKDkZHvRLncOPeqgStzPMVHkgqM4zmiLkUgn+LNIobCsRPfNQSwjkxSNkQrw3Y1QGnc0gSOIPIobXncFMT2oswDFWYKe5jFRg6eWZX60C7xAI3eQ+YHinXYx3IQQcmKRS4YjaoWce9Q3AD2mOOKohhSFA94qwbVaQJj1FQsQQAu6cAA0rmWIJhlwVoiXNhEqq7hkQsCa978LfEJ6j09dPdUnXWABEwGWMEHvXglZlYGAw9zWjTarUaXVprtMSnh/Mo/mHcGjUfULTXDpwHfztObZ/v3q1iVt2g7ZDCNxyax9P6hb6pp7Os06psYHcQwOwj2+9arAF23vuKrOh5Hr6j0qIbUStlnYwAKqtG0t22qGTG7HFaVDux8Tbt7e9ZbvhnUFLdj+MDhvYdx+dVMeC+K+h3uk6w9Q09s3dNqLkuUH/RJ9fYmuGC73SBbGBKt2r6fqLyXVv6TqFpTobwVfFJGWMeWPrxXzvrPRbvQuovpjd8TTlfEsXCsBlJPlHYx/b1rXqT9MLHcCA3miT/pTqxbazu3pnJoWVkysCfWnuJtUNtDwZgHioorBMdpmakQS5BbHM8UBxxBHanUGIaCO9EQbTBgifXmlEKD5QQTTkCIGI470ltSElssfQ8UE+cFYIC5Vgah3bxtKgAZnuaYifSR60ACGB7VQyEEMSAIOJqLBDRI9ZPIpeZplAgmgLL/IRBHcUP5TiczR3NvEHDYJ9KKKXZip4H5UBFuSXZgcYz3oMBGGBYVJaMD05oIYDEiD/NjioHtvcto3kBLHDMaXLbWwZPERHvShnLDzswLysdqswBLDA5oIEKKGbKtgyZogBA3lkNADGlUKXIDeWTTyXMDMZiKAATLbQ7IvlUjB9qiE3Ye4wDRIRREURdXdKjzTGBxSlWV/Ix228Y4b0mgBHO4x6U65IZSMYFBi6MGhfQjbPP1okFV2KZPEjuaAEbrgJMwIgcVFnJEgqcY4oIT4+0EQckfvTlmJMLCigCqpwR5u3pR278z7feh5pKEjBgzQ8RkDJb3OzHaigd/WgZ1N1WO0BUUDGJoJdIIIaDa5MfpQi+qB9QhDExJ70w8lxrULs5x6mgActb2+GFR18wbkflRVmaz5dsTEnkUtpQLZdriqAYjuTVhDOGJhVHMZFAhYeQhpIIEDvUe74t11IC21WVAGZ+tRAFZoiSI4ot4rPd2oAuNpA5oJCeEbaiAAdrehpxcW7tKruVcNnvFS2v8ADDFIHcE81XtZwVKIhBJgcUDnB8NtkloAJoIwnBjMZOKDW9rocmVye4pig3bWhR7UDB7iobbEeb5to7UyFbalEnb6tVVubPiNbJXxCJY5NEk+GTtYry3tRUQne1lzEEsDRy474MZoWtqh4jccieY96BV7qAgDap3MR6UBuJuXeBtPEgYxSzFtRBksSCaYggZbcd0qvApQjAn6cGiI6qsIDLc4oNuG0g4HOaZGcKwZQZ7gcUACwYAdsmgAKgGGGPeibaKu6SJ+Y9qCqrW4KAQME+tG4+9iryTtggiigqG4GVSMCTntTx4ttSg2gNiM5pLaeFbCTunEzkUwZ7VxSpKlTI+tEBtwfZDBwe45o9+5NMSb7G4boZjG4g/oKh81xU3AGcAnj60Ctl+3bHpUttcJe2D5GeRPOKHmLnIKimIUsFQFoyIMUClXa2zKABBUz/NRskthl2gDE8zSpLB/EVljIBHerJyM8Ad80EHzMWWD70zOTcRIncI+1Vb9rgxCg4BzIptp3EgkD170Fhe46i21oLA2qPX3oSVAExPt2pmJG2IJ+tSN13aZ9aBd0mW74k8GopxuHA9Kgk7gyxBJAJ4oliVIWDFAQxPlMxzmoo3Zk/lxUcsWVWHYRQOMd5xQPbuGcEloge1KN7XQGJVFOfU0fF8iHaAVbG3v9aYt6AyTPM5oFYlhhf8A27hRIC3CoBMCM0qTuIE7geaLK1xWDkn39qCbmVgIPvUDspO0DdPBFAbyueF7+1FyTB9fegYy5hsOYxwKUDbG4gFeT6+1Eq3l3fWTTLuZ1TaII+YGgrbaSHCA9jnFFfEZRCFgDJ2gn86Zg+w2xtUT6VNI7WS/n839O/7UE3GIY+7CkVQZJJVVmDTICXjuxkDvTb28NxtBaYg4FFZ7DO9tiVZSCee/50+4mWYGCBipDzLDPoKZlmQWJUgTRBtM0hWHlAkEjNRneGNolGIg4yfY0bjNftojeXYIBXmmQJb+W2GY9yZ/Sg6un6jZv3UtbnVmHmUrE+wNdNdTb1LBQYYGC0yJryu0WnW5BJGVjmuj0/qCKos3hDPksefYVixrXYbw7+ou6dr9h32BChOCZ4NcXqXRrvTAt1WBskkledo9K71hLF4FrttWdwAHPFbGtKwHjKohpgtHvUlxfXg4Rl3BoRshlpwlp7eSzAQRPf8A0rt9a6E7s2r0ToNok2lPPrHauEL9sBg7eGynayvgqa3LrOCBFxTJMmcHjFJ4IdCJMTuHaKs2ZHl/Ic+9FFkttExmPWqEt7TcdXO6QB96YJ4dwsrAFfbtQJKkuFG6YwKC3b/jEG0Etr8s5k96BCtwO5YRJwfUU9nC4kNJ3T3qC9uEgbhmJEGaZVJsy5UXBkAd6gAwIhRBxFAL4rbGYW7fO5aQniQo7zOaYrFtwz42nHpVBuXERt+mdmQDDH+Y0xe0zbVLlmkRtFVJcVbaqVJAxFWItuN5cK+45B4FRECi3t3RuIiCadFXY5BKODEkYpCwZmdwJC4x6UxvB7KoYhWnHt61VM9zzSUUyPMY4+lAurgBRn1oGW3D5RGCD2oWgRPh2mJPzZnFEP4o2vA2N/KGOTTiU8hLDcsFljNZ7o2k3Etkue7ZCimAQyCSwJkn0opkDptVidymQSc+1FSyLDLILEknmgSGuloEqMfWijMxwuex7UQzJsYjBHNId4wElTndOKZCWDsQFI9TJ+lMCdgDYHPFFIJdZMHOYqwt4gbOyOINVKzEHyqsGBCxJpzEAe9Abj7XUhCwMcdqZtkFbTkncZnMCguFU78qTECguDyTuzJ70DqxCvEQOTUZzaPiiGKZAImkKXWXxGt7RMDP61ZbXbb8wdgRIjmgNxjqGDMpOZx+0VAwxcIl0O4CadFYbFTcW7j/AC0pUow5BYwc4oALl9lulVBV3nMSPbNOi7I2hmKqGYE5pBIyyljxBMUGBuMhDeDswYzI9DQWOpuFWS2bY5C8yaU7UCh03EtEE0AHRwFcmOIOKKeUSfMS3YcfWgIG2Swn6UebZO0GRGe1TemF3jexjb3pmS8zIxkAmDHMUCK7C2TmFEkHEU9vay+UMQT3zUYsHIkmMRGY+lS0Strah2ljkTGKgL4Y2w0Rn/SisC3va4dwOQRSoyG6yICd3lJj9aIQFSA5EcelAXIBS2FAVs8d6qZQLRaQcETPFXBQoW9E7ROO9RLnmO5PIw/KgpQb7RYQQoif81BjIi5bfaw54FPbtzak4gxintql1GUk4IA/vVFVuWCYPAEU+5UYrtJaeCKW1cIgOuwgkGm2zzMDI96CtoMsEG6irFSFZcHJ7ChcGy4275ewFPDMgMkzn6UCgpAfxBtmYAJokiZVpJ9PSgik2yFiFOQeahZrB3BRk+lAB5nOIHaeaNruFUiRxSC21sBd5liSWIimVATsBk7cfWg8fYtjU2iykFHXEHIzW06TRullyG3qYJUwD6A+tZrpsC1uRHOpLAJB2rHcms51Pi2XZptrYbdvBn714bsrVrbfcODG4MTLEGjo7S20e611iEwEBjd/euR/i91R4dyz/wAwyTbRQRuzgE/Sreh3ep67UPav6M7bO57jrgn/AC49qzJynbMektWnNq3fe4Fcj5FIO361QurvX9ai2iAu6AWHMDNJovwti9c1Fxbr31HkD8ZqzR3Ldh0ulWbwwQhYwFJ/rXacnWVfduot3fe1KDdGy2v6zXP1ly5b103ragkfwj2K/wBa237unWyttbQa85wIiPcmnK37lq29/UJcKgqiqg8o+vfitJXH6ZY1S659TdcXVZ8i2pIVZ9661y2NVZN6wJEkbgY4opZS3pvDe47FycE9jVN22LVoWV3C0T/m5NFtZ7nUGu2xo7CNcdTJuLwvfJrDqerWtOFtDwnuE4RG3fmRxVutDong+IfD3Z24x9az9O6Do7i+Npnu3FtGTvAOf0rNk9Z+9Wi8NRYnwmsXCYg1SGuPYLXSiG0cjvWi+tgW3uNfSxasr53OQT2rn6PX3dbcvW7QS/atbTBXLzWPUvfazS3fH1AtBjnGTwB3rr2V2aMWmEKs895riFrTdQFm6xsW2iHUTGOAPzro2NIukW4y6u7qGIwLjYX6CpjfDxrtXBcuOyT5ccVTqEXT6m9ebNp1BKlZJI5g1dpl8OwtxJl5LKcR2qp9Vauas2QrXCg4jHFalWk0evZxuSyjA4K8wKqXTObR/F2msnxCEZXDSOxxW3T6O7qbjjTjwVUf9Rgf0FaLPQ71y7vvXGvsplUUbVn8618Yyz2dNYfcG3rA8pImSe9V2Ol379gX9Vae2pltivBPvXRu6u3cFyw5Fu9JU22+YD1ApdV1i0ZCqyuiBQZxxzV/gpKWtHp7Gn0oPmUki4Z+/wCdXGzp7mmPg2ghDea4iRH3rgaPWbYZ7lxmYc8me9Pf6rrjpBpBeazZLS22DuE+sYqybcS406sanU3EuWFe5sMY7ADmqdTZTRaR7j3k86jYs+YHvXOYBgEN8kcwXj9qrS1Zv3CrhiF7z/Wt/FNdAdd02r0dzT2g4F23tD7O470q6WxodFu0/UGv6e8v8a2Le1h7ETSBbK2rdq1aFq2CYwQCadrdu2L9m3fHEkgfMeYrN76iVyr4vXrpFrT+Gn8icY9aSxdKi2CrCGO4kSBW0+WQRtgYAqm6WJU8jcAJPFdOpGVdx1W6V9YyDzSqxNxDsPOfaryAAA6ggHg4mo6WRm2CD3B/pV1G/oV67a6wLKQd6k3BOCOwoalWt6l0JEgmY+tDpl5ND1OxfEMgbzH2Ip9WQ3UdQwMq91iv0JNI1VDYWTIM8zSgQaY8yD96AnAk/WtIAiGjnIwO9Y7RBthiNwgSPWtslULQDAJg94rDahUUKSV7UDCZPuYmKiyF2lgGX3zTEbRjjmJpRnA9aBNoPB4obgCGMc0cmfcRNIQYIKzHegYEpbV90MHGCOK3/DPVG6X8ZdO1RuMFN7bdHYq2CYrj6gPesmxb8u4jIPHrWo6MWbYYS7qARPc0iz19y1Nnw7rp2nHvXO6la8fRwAN0jPpkf7+9aOm6v/FOg9O14P8A1bADGf5hg0WtK6MlwkiDwaJeq8/4W9JDRkYnmiEKNBIJHtUayyB03yLZ2gkRNBYA27z4nvXN0OT+R9KCHC7ZEe3FDKgFiTUgyDET60Fm5RiRJ4FJ4nMAGoqjt8x5oqoUmSNoEGgrZrpYAE594gUqpJ2xJAyasbYANzQpEc80ysIYzAHaqEVRJOfaacDyjM0BMk7iZHHpQ8wnb3oAxIMLz70AwdQTRIIB3cnFKQYwKIOS2AY9qBBXg5Bqi7qtPYuJY1Gpt27tw+RGaCRVrFkJXgjmi4tnyyYj3qtiJGCWn6VEIj74qbZaYGOTRAgzESPrTQQY/I0jDBg80STgA/l2oDJA/ehugVCZEmkJIoHkCaQjNNJ4oZ2zwCe9BDAGVBjvUiTPOMUN0KPrUUkyZ496BNsNIPApSOc81YYAPvyaUxGBQDaO1QRxUADAhsiptAHyx96ARAxTAkHjil245PNTPAz9aAqTxM0dxGaUA+kVCoLZBpgJcEnFLvJ4P1xRgREZmhAE+poo7qIzOaUCaPAiiIe+ahIYZpSIzmoM8CgYwBA/OlHr3ox5Y70J7UEDe35iqHu7XEkZGBV4wfX6UlwAiGAPsRQENuUQJxNNvMTjiqgxn0I9KcSRMYoog7iAWie9FpE5z2PpSbQJPejuBgRNA5byzP1qAgNzNAKSvp7UrfOYiIGaIsJnt9qJYG00jtjFIMjcTR3befyqBNODcsmYJJwPQVRezaPh8qOTV4RrD+IJ2ufXj2oFc4IAqjFbAFuSM0XjYBkkniKDlUklIMwM0EYJ5Qsg8EGqDuhCLoKyYU1PEZRIj7inV5JEgle3NAKjs5dWAERHeoG3PcssHhGxtpFENtJJxzRsG01r+IrEgkcxTMcgbeM1QpAZX3LLRAiozKGwBJA47UN05BqSCZzPtRA7wM0xtBSPTtHekS23iB2yRnFMSzkA4AJjPagWTdUC4vsRzVxSVmOMGswaL4CAhD/McZq6N3nUED680EiRBPPb1oAFeDjg0xZNgUDPeiq7hMj6UFRSbqNuhVyRHJqFSVMoNxaQZ5pyrsGCrH3pWJACzJFVEBzA57+oqtVYggy2YDExVwLBgSSCODVYwrHaeZ+lFdv4Y6uOidQt2LqhtNeOxhPyEnkf1r6IXLKDYQOCQZB/lPcetfIgPEsG0T5TOe/517X4T67du2W6Zq3Rrij+A5aCyxwfpwPpRfXqLsOLiMxAUSCpg06WxsDhIYjPrVFoWL6sbfmZDtM9jToLxZmvPCk4Ufy/eiF8AWkuAhWttkoRIArndf6JY650Y6dgqsp32WB2wxxE9pmuqgEqwZ2BwJqi2Hcs1zda2OfKzSI7GkrNj5N4d621y1fsvZu2rhtsrYIimgHyhoJxNet+K+lL1XTjqvT0f8VaJNy2Im6oxI+nNeOL+IodGkkgmRiKqiNsEzM4NMLm4MFIng1W7qrl1xJxHHpTqxVgRbkE5PFAw8qeaAfQd6aSyBsCBmefpVQeWcnJ7D3qwMMCTnAFEQbgozz2ooIeGMA+lF0dWCsczj2obSBnJ9qAQxcyIM1CSO8fpTONj+cjdz9KDMGULtiDzFURAxfsUjgd6ibpbswMEHvTAxtKgrAxTIofzMwVByfWgViSSDCjtUyWiPmXJ9ahIuEsnHaTTJljIGBQRAyrvXaPvxUBgqxAYTwaQld+1mG5hx7VYzFSAgAUiM8moIP4pdpG6eAMUqs0hlBJ7Ad6BMexmrFAG2DE5kHiqIVCkoo4yagdgMbcGSe9JPijEQaKjcTMSszQMG3Mik8GYPemebVxdmH5kHj/AFoXI2kPtDEfelMqslpjtGagc7UeQsPE8QaUO3ibgZDHzCcGi533GYgjAmaixIyYHNUIs5MQoPJ7n2qxERAJ8piFJPBpQplXmNrTjsaa44QbCQ7NJVQf1qB1vPbBLWy65zu5/wBKruSbrwoJMRJ4oBlW4lu4YuOMKPQURJdizKBGFoBtUptKQWzg96a0seQnH9arVmI8qllPJUU5Z2dlgKpznmgJZBb3Fl3BipWc/WiCw2uCNp96Hhi2oYeYEQRzUC3LZwqMVwAfegO8C4bZG4EE88GlMt5WIDKsSvB+tFrgQkqksx5PYUbakZZlEnJOaAeeFkgniZ5pvKCC+QxIgHJxU3AXCBtZD/N6GoWYMzAKdsESOaA7Skbl5B2j096hbcS5kEqB7UGi84wRAjmKRWO0olssUwc80DAkboHzAUAGZWVJX+Vh6in80QzDe579vYVPMCxUwSAM8CgjPcvAltqlBC9qVLbmQz+9GNryuCvM96O/avy/eik8I2vKLh28x60QFYSTkH1ogkyVUkjIxMigq7iTtCluJogKsrLfzVYU8QwpGTmapNzY5V7TAxExIb6U+5omQFUk7e9FBCzbioyoPPqKY7rYXd5mbIBOKgIzsBO4zBqsm5522qFUwsck0QdiodzsEDZA9SaIlXII8pGY70GBMBgRBxNEljcLSJYAUD4RYiZbze1DE7l4UztHelkKoxnuP60LZRklJ5oqO7XWIA2hcuxzC08K38Q+kCP0pAgAdckOpDZp8+XACxH1oiNICwBI70QzbxJGRgdqVvr9KdhxbuDCkEgd6BwABMrAw31oKd1w43RIDVXthWCcRMVEH8Mgj70DqcEYoREzgnOKIwoH60BJHrFUHIMhTG3k0wZSyyME5o22cuSABAgZzS3GLEk87u/tQM5QCVQllMiKhBfyNEIQ0zSFSVEGCwyabarMTLQI+9QSBtBJGSaYkwFLcDNGJEMmCeY4pBBeDECc+ooAJzAme3rTFhmAwIxUtsCGhYY8T2qZ3kEfL6VQGuHMrLxE+gpsqobbPsKVdzEDkzxTIFJ2yAagbzAjdO1jImjc8NriwuwBcx60kEMACWJoy5MGPKKBFkvG0qd0UbqkIVUw0x9aaCFa4MleATzTOkeZRMZM0A2t4ggcDvSlZJnkdqZQxWQTVa7xc2kCOdwPFAA1xCd23IhYMxVoDBQSVLESYpeFAg+pMUQUEqTlsKYoC7J5IET5TRNpr10qGHHJMUhV2I4hI7xT72RiVT6SaDRp9Zce9c0nUGFzT27e2Y9D+v8ApXoNL+He7a32mbekWTBjjmvLLubc7Iu+SeZq/QdQ1OhtlLcuFabYLYSeazY1K9VZW/b1brc/DtY4G0HcD7zWPq3TLfU3TbYtWry4S8AAHH+Vv6Uml6xbaw186KZ/6ht3Mr9o/rXQdxKNacm26AqPSstPGML+l1D2b1hhcUwYOPqKjIZHhsVie5mvWajp2j6xa/ib0cZFzg/oc15vX6C/0u94V4MRuJW7yrDtFal1lnRndSQAqgcR6Gpc3+VNkhhkjgUXJYQgABXzUguAL/CAYxiK0gpbCgDBE/lSy1xFIaGLQy+ntNMpK7GuJA71CQu4g+WSRFBCqpfN0kSACB60q3v4uPMx5AHIqMm1JOasCbfKDugA4oItzYS6KrHODmKTaSqsCADyI5+lDYLUhUKhn3H3pywAWexiKBVgHHrmlW3uYgGMk+WrAV2kk5ODHFIsKJUYGN1BpIXYslZjtVRuPBhWtg4/91KjFTCqWwSRRhrtsoTLTgA96ga5LTbQPBjaWET9KlxNu7ylYEEUTvVVQiCMSe1KGPJyQc4maqCIEx8ool1VMtjt9aCx4igqRPBBqG0oaFG5ifKT2M0E2stkFWkMZOKclim4MJ4g96VrbKxgfxAPtTE+K6FLflVYb60UoZgbfJz2HBqSd5Uzzk+lEXGWfLgmYFQBNhJDCZKr60DeYAeVgu7BNBQEG7xNzSYB7UsOUt7iVCk4B4pX3hDsUswzk9qC4N4g3GS/H5UJcou25we3FLJdpKwCOAIBogou9YKkwwPA+1BbuDzaUEAGd/c+1GwofeChaBAzx70rG2CFtIwAy2eTQtSyMXXaJxPagmbTeGJYn17Valok7FMhp71WztuO75ZwY5FFIKRuMdiKCBfOdx2hRgetTaUBYSTEqpNPtRgwdZK5Garu+cgEZAmQeKB1KWkLmFcCCCP95oA7bwZGzEmMmP8AZo2h5SSQ2JIamRW8S4XCkXUiVx9qCNeuWw5Qwx7kTiq9ly7N5bbT3acA0ymGBGczPNWSxMgN4bPwKCByttkWIPzEjmg2LQYqTPEULhBKhRHoI5ptz27QtlyFH8p9aAb18FrduV7zFNbN0xHmAH2BigU8KWwRtBNF7QI2zAAwVoEAuEbjKFpGO3vTeVF2w2+MNwPrTYAAaPpQFxXubBuDWxPsRxUCIZYjxA2MiO9PvV22zIECke4tm0zNCwSTHJFMNngK+ZbIJqgbDbuEbpnsOQaBUPc2o7CDgzgVFO8iBkmnuK5RmSB7+lBVcW2iM17cytgBByaYAhFUyqzIkZinRgzRdYhSJkZzS5YMBJAjJoEcszMGyv8AKTSG1ba3uZSxmCJ4/Kmu3UaBJJIgGOKbzKsMeefeg8Trddf1zFGAt2i07Rkn0+lc25ptZq21VpkKW7zid/lBAMiK9Fb6VZ1d9LzhVG4iZOPtMfnS37mlGrlBKg7QF7mvLsrfxxyl0LatN966EuWAApT8ufoKtuayxpbaLp7jrcQlkVGKsT6yK6K6FtPobmo1Li1duNi3kt7CBT6fQ3LlseItzTNuxuUAEfvVi45tnVXHVdQzE3TmWE571ruHWkWnR0uy8BUWQD6n2rTrtDcvBtNorY2ci4YGz1MVbcTZIsWfDRfKWBkSKfHFjQUIe0L/AISO/MmAaW9qbVhARFwkkALxisQkWzdc7h60Vt+LY8TxFtKhyWwKkpWnTawXLpa5ISIKjgH1rO+p8VfFW+DsMqitmao07pdueCmrW0QJfcDx9KCaaygJRQrE5Yml1Fb6j8NadhDFmBCn2/71j1XUhqNSlnwX8MEkzjME5+011LWlayja8OjohCgjsTWV9INSTfvksWMuoMbhVkNZOpDTarpltreqQCSptTMkZMgcRj9K09N09zQIL9m2lo3Nr5M4Aj61Y3RdLYt3tSdFdTwk3ibsj8qutgXtOLjsSGAK5rN66RG6P0g6zxrVzVM5bczKwUBvaRP5UunsXPCRNyMchjOYprTuLQuMpRbnygnIrSpRNHdvlk8RYCAmGbPp6UagqmqdtlwK1uMkGYH1pLWkGn1K3gd1tSSynuPSj47m5FoHcwGAeKaLrrCuJZtoXFQPe6jc1p2pFohpgDJrHrDqbjrp7t64gPO1u39603bdvSy48zHBxxSm6h/iGQRkEjJNNMtZNF0NdHrfxjgsbanaGbcZOJNW3rN29qE2BSsmQTmKS9rTqGtgRtRgzKHy0GpcuXBqmdSW90ztWpeV3UvUIvSRbsk6j+ENxKtIIIP6Vda0ukfT+IjFhbJJJIAAHrVd7Ut4A0reYO2SRJWrS1pdC9pUguwAzhe5qzlWHV6cukGiOqfR22V3ldw3COIrOlz/ABBgtnRpbdHIZlgCPcVh09wW2Ww19ktGSwHFG/qbljRXbNlBa8UEFwYMcVqVodWF1DorsdiNuG0fMO9c/Vrb0+ouXbabbbt5Qe0VbpFDtaRZYuAqme/aqep2RY32h5nstnJjiaS9s1yvxS7mZySXOCvtS73ZNzWyEbINUruuNuVJLE+nrWpEZ7Fq3cX+IsgjdjvH6RXXtBuMWBJMntVVsOTDHZnmJ/arkICFFAycE9qKbSNonnk9615EOoCW0l9wmR2E/StN5Wkg5issFlCAHmOOK03jNxoOT34NXjSEA4z3ilXjPqahIzJxUUjss1QLmLBLYEGDP2rGpJ7RGPpWrUQunIx5sT96yWzhWWOe9BYxlDEzQAMLmYz+lAkBRtgz2B4qYLAiTB+9VSEGfmNVtkED1xNWsGBAIMGkODxRAs2x+ItgD5jHOK6JRmEnmaxWl/iiJ8oLCBx/ua6KwyiCCBAkd8UK93/w91Pj9C1ei3Z0d0Mo9mr0BzI4nFeG/wCH2sOn+KvwxG1NZaZGHaRBH9fyr3t1NrZEYo1f24euTwdUVLbmYTFUXACniuCmzkgV0upIPBW/wbZz7g1zQ7m9lCtufnnFYpPFay5J3YPY9qMFpAMehpyBBzgUAAVB96iopn+Ug0WQwQBM++KI7nAHY1CyAGGNFDwx6DEc+tQCRkVN4IEHzCqy0zM8VUOWVD5iZngigWWYHMfSkRACIPbn3p1QxHpRSj3PfigZJxVvhCYeR96rZxwJHaiKr+m02rCrqbKXgpDKHHBqxzvMmJkmgMj0oQQPWipBAzU83aiew9agde5AA/WiFlj82fep7yBThJWeJpGUgHBPrRRUEQaJznvQGQATigJnFEGB60pXvNNilJBx+lAveagyYnmgckx2qIwZZWgJ4ntQggQeDTDiIoYHf7RQKQd3aKh49TRbnmhz/WgWQDBNOuftS7YOe9EcUDcGZoY7zQnketQzQAjJg4oEUx9BH1pSDj3oIRjHegZjPNPGOTgUInBoFBMRNA4PtTAR3zUINUQYFAKT2ogSOKYY4qCsAxmke3vyGqw8nBmiQTGYoMwG0zP2qwMSIGPWiLW4/Nn3FJZVgpDRJPagbgepqMdvbPtTAAZP6VN2CD3oEt3GM4IzzTwOYz61BAg4JpwAeRAoK/DKAgCAcyaIQ4YsecU4EYkmTTRKywweKCpwfeO1IGZGNtlO2Pmq9QBPvRa2LlsqTB7H0oMt5CAUcq0ZUkYrKoJyAPyraQbilXJB4J71S1k2juIlQwOO1EZr/hqrNaIndDetOrEeRm4jPrQ25dSozkGgjgAS/n9aqow5CsRuzzVwUEz+tJAJIPzRzVjBV+RiY7+tEUMhNtkthZDeWeImnAZZAUmfTNMCMALOaCsFG1eJnmga3ggsds8/Sq4KOpXzKzHJ5A7U7AkBgKU7jGBt7GgiIEIAJj37UZA3TmO4ocsBIp9o+XGewoK4e4mF2SO+acFXAyJXstC3dWSokqMUuxReJSQJxVDMCDIMk+vaq3SIZHxuzjmnZmhjGScewoMq7180g5AHNAQxWZIB7EUpZ5iBzEVLjstrFtnmYgSR70FWdvrMyTRA8yuADyePWrEe7p7u+02y4plWHIPtSg7X5mDTK527vlMn8qLK+k9A6rb6v0xddZdPHJ237fG1xiCO3+tdQbgyK0qWyYGPvXzDofW36Dq31ShH07jbdQmI96+j2NQmpsE2tXZvyJJtsGEfaorXuJfbsJSMODiqvFDbhbE/+qJpdM7HTsEm4Q0AjFaUnO6BVZc7TW92pdnXZdDA7kMqcfpivB/F3QF6Nrj1DTuW0+tv+cdrTETB7Aen3r6MyNZgqRkyRwCaxNo011u7p9cLd21eUhk8OCPefarD+vl0yCD5lXPtSgkgkZjtWnqHTrvROpXdBe27CZssGJle2T3rNByVgjvQHkGRLe1S2i7975K4WlUlFwsxViFXlipAnEmiJtQb2Jlmj86LXLngAW9pfdkUfCJxuAzMxUXajwvC5JPegCNjc6AMzZU5M0xZS4UDJkn0FFpIJBBzNLG3JWMUBEsDOCMRRkW7YPB5OcUqgM3PHemZVJ3KvYA55qg2wGAJPPpUVCLhBaRwCcVFUcDE+9RSFchwcZ+tQRrQ8rhfP8pPtzUCmEgYUznvTB2jaSDQN1EbaSeYEcUC7SgkkHdM4pzAPliBwKj+VZK+0ipsiT9hiqiBgzsNsnEfSnRWO5VCYk+gqrhWb/IJNPZbxPKUAE59YqKRlUspLAMJkczTvNtCW83r70iENYTdyG5705TOBxVAEFJIPnz9KYsRtG0mTjEUFO1RJlZpkAYXCxiIioIV2GJ8tVhUtXxdtk7xiacCFG4RPFEL4ZO8Bmb5e0VQVMMCBLH+b60IZUYgCBxj+tHO4ID5u20TFBnVrTAAyrc+tQQmBuUT6CiVgBiQeJIpd/kYkf3o52t8xbsKAqw2EkZHY1Lt8WtryAABlu9RBFi4xIDggKCYn1okAbgFDCOQJFAXIBAB3CMn39RQ2EqWIJVRM9poKjs6qDlvXGKKKYIYypaJGRQLICwOe9L5txx9I/rRIdlY2+QJ+1PLNdXyRaMZnvQCYloz2FFMGQoBM7yDzUYRwJ/pSRciYA96CxfMw2mQCZYiokFirDyiZIpbTOAzSdrHPpUR2ZpABHJ+9A+nc27hYoGIBBV/SlKMXUBQBEZ4NFhscYLAjkUyzcZl2FQokuBA+1AudhMg7T+lRSWxgBTIJonaF4LE/oKRWhjCgg81FRVYIFMSTume1FF22CCWZi5G4HtFEHdbdWUQCIPelUnd5lbbxmqDwqhAdw5M1FBtbSDuWTz3oqu7xSTAUeuTSso2C6pLbhgdqAH+KQCFJ53EzApVBuBjuFtFMbp5p9jPbQ7drT2PNRgMxkA0QAlxjbYbGtnGTmgGI3DbirAqgMWUAYntFTwiBnNBAJBnsAKB3FZLbQrQABzTKu64AB+VIFYKSRuDNgzxQFQbkKMkmAoosphmJKsDDTiPrUtu9hhcXBRpB5Iosym43iZkSSaAgxtCliHH6Ui2it0mZ3/yk/LTC3ttexPl9aaN7MGaDEYoATcLAKVG0ZJE1GLE894xStcupgKDuIDEdhT74ACx9SMzQTKnB+UyCKkyQTLEZNHdgLsG6JLUhaVMQs8MKAiZkVAGIxgzUkgSpyOaYKpyDDd6AyQSpFQRtIxPeaKsRkREwJpYIYiBu70DL5ZYL2pQCQhIZiWgEUwdhKgE0QhVRvcbyeOwqhSh4dYBMCe9CCo8oBJ7g0WJLciZoYWFUT39qAT/ADEmVOaeDBjNS45RZVQ044qBNtwmDtqCEE5KksomRxUJJ3HJJWQBU3NDA/ISY9hUueIFEeXy4gUBAlSDI9B6fWoN9tiSwIAwfU1C+95YQwAx6UykG15gWJIII7UCltrBgu8kZFQjyxG2f0qPk/wwJ/emk55mgXbAyaDFi3OTxTGQrNExUbKwIz37iigbgANwznEAUzvwVtkKagCjaZwGzA7UHlbbEDg4BPaiLNPcvafUi/Ztoy7YYMcEd69H0zrWi1DWdOqi3uUASZAIryxUhkAYgbxuHaO9WXPBVCoWAAS20VmzVle1Fq8QGs7QA0MIiRR1Ols6y0dPqAWT0BrznStfZvuljWaq/ZHyWwmPcE+vfmvT6e0FRlW610o0FmEGsXpvXk+o9FfpjNqdM7X9LbHmzLL7H9K5gQvbDKnhA5AIia+gsFZWVlBDiGBHNef6p8OO+7U9PG0qDu05wD7rWpdZsedLMLCljIA5PpV5aQBtWAMY5qlioJssdrTG0jINBbMXSZLDn71tFwtwS+3JwQaFsSDcIBjAzVZJbC7gQDNMCTb2zgVAsMGgEuzGSJmP7Uy9iV3FTgUW3MAy+UntGKVcEyZDHkVQqgIt28T5VPHvSkl9p3BVJ5irSBdRU2AAZMYk+9RtrGYA28UCowZdykxkAgULcrc3Dkd6YMEWCYE8etI4ZUlLjbj/ACjige7cllcqCxbvUX+KEAcjY+8AGl3DarNbcMRJ9KKlkMuoJPpQOVLEkLxnmoshI5JP5CmSVdnJmRt2f1NTYybW/lbINBW6m4u4A4MketWAnYEC7SR9JoF1tqZkljiBJ4oNcG4KGG4jC94FAV2reVWaFjECrFuI3MgL6DJqlt72gd2xxwQKbYhK7pnuRQMLjMASmwboG405QwFbg9p5qHYdyTPbNVJuUFWYOQYU0DBXZgVIA4g9qscK3DDcByf2pU+fzH644oW1V13gkLuOAKCIW8SWwYgimTKlACczI9KgtqNwEhnxJPegpbaSAZQbW+tALTG4wUuNpwFq0FEViDIOPJxVcBnK7chcbe1G3g7FEx2NAzNetOluADdGPpRRii4EkyDPpQtFvEFwNG0QDSx5pyUnze9EWAMkblKBozHIpy0bFfgRn2qp2dkgiAM06IzAsWlgBEngUUzyrAI82wQIAxPNL4jiGwkelWC6tvSLa8xuu5mOAPelXfEkKwLHkUCqNyAL6kx6+tOER7g8ViEBlj6VFuBkY/I/YRSrKK5fzKw4HrQMrvtnbFvj3NQyYYsQvaDSkqLAu7vKBJ9ooreOpTxAgBcxAwKCR5p3RH61YEIJZmaSvEdqrAkZO6OSKsUlQYwT+1QBriuu1UMj1qBlBGZB70qzvJB7RJom0bhHmhRwDVBBE7dqj0qB3SC6QsEATQKyhuT5l4AxQuMyqo35ByT2qBwslNqkHkxjHegx8NZUFhwQcRSu721LqT5eR6inY+JEeQFhg9qCuHFpjcQLtmCQZNAXDsK7txgZNEXGYQZweKYgyQRBHaIig8hqtU2mshsCWgd66Q1CjUizd/hD+UgRn/Yrj3rJusQzksY2rPFbbmlvnqNrWG5utps/hq2fevJHaXfXQXcuuFzxwybYBJyK1JaY3TuhsjaZmshspcKi5c8MAbi3p9qzHrv+H3V07NbuqrErcKGT+oimnvTTaZ9ZdFyw5K8MA0AjtWcrcbTF7q3Qi52DiSaROo27dm8+jsONwAX0WtF3UMugs3WBK3IDIpH1q7RjVr7gBUJIPeAB/c0pQ3Xey5kT5hOAaWx1G5q3uNb06ou7aA4JgjvIp3Vza2XlRbrNLlDC4+tLWOSi10uyFIvB3aYBR4wDWh2valrdrRaZt7Eh95iAKq8db2q2puOzIMR9a16O9dtveBui3tUEN/mnNJdSXWc6DUvYIvapRZXzC2sxuqyzFpQFG4gcmq3cay2txHY+bOIE+1X3DbXTG9cdEYKAETkHuYpvaavu29wI8QpuHpkisp8LRa820Bu2QFgehjOKn41kTx7l7xFVBtBjIn1pdM6XblrU+MrMQfKh/Kl2mtq6UNprly4hUfyFoiPasd62TcClZK4BAwasOoi/4dy6gtKpMSSZJ/KrGv2habY24kYERV8dJhLdtW3OXAubtu0HEVVcLWbhVSNynJFa91i9DW/KDgCJ2470jWrKs7w90iAz+n2qJ4yPfR9NctatmD+U2VAMuc8n0FEWlvWlQ3NqgSfLNa7N5U6sNwDJB5UHBHvWG4dpnfsRmIEGmKyajSq2xpB7EEUtm/b0lx2EIXGwiJ+n71rBQL4hOV4FS9ZtSLnhgswEmMj3qJS2rZZkKMC+7CnnHeti6RLqPbv3QgK+VZE/WqlshSu1wLZPmuNEilsabTdO1K61S922si6pgyp9KmJiBtQl1LSW7RUyFuE5x/sVQdKXV7uoW47E4GYFatJqtP1B72ptbk01lyVDiDFNadzdNtAbgZpRQTx96tS1LmluacWrq2fDuIRuCmY965/V1NsXbjXN7uQzknkSB/Wu3YXxdcLOoQsu07gxmcYrn/E1y2NTe0dvT2xbteHIAnzRJx+VXh6l8cO3DkEKCM/anXergDE8kVbYteFpjc8MhWuFZPryRFVISynI3D9K9PqEJC3tpHlBj2qIQ6Bgp9pqxH2+UwZ7zmkNwZ7GlnSGtlt6wc7qvf55Ug55I9qoOywbLM6tvYDy55NXXAUuMvYGKnHwLbK+Mu7jnmlYBLri225CfKT9KVhLiRIB3Cog4Kj6mK0F1B22JJ5IisqFQpJcGB6ROa7PSNNY1nUhp9Sha0bbNhiOPoa79r4Y+Hr9pnK6hd3yxqTn85qfLOlyvFMHtqTnHb60wG1g7Tjt6V6pvhXoFvcz6m+hwGCPgE+5NG78EdMQJcs6zW21PO4hu+Pt/anyhleQye7YMExEUpX3r1Fz4JtG5tXq9wEnyjbP5zVLfBOrLlF1eneBh3lZ/ImrLEuvOgFZLTJEckd/9K6Nhjc06MWB94rl3rkvBwbZKnsNwJB/atnS7gNq4u7dDicxAj/SqNem1TdM6npdeG2ixdV2PqAc/pNfY9ZbCuTbANudy7RiDXxq/bFywyEgSO/Ar6n8O63/ABH4S0F4sGe2ng3SDPmHf7iD96L9LNRaW9YdGAIKlc+9cJfNYBb+Xn616Jp3fbuJriahPB1Vy2cTBipTj7ii6y2kO9ggYgLnk0XTauBJokEtkAwZGODQCETuJP35rDaKGkS0CaGyWOOeKswAMjtEd6B+aSSY7CiFVBAO78qjIAueKNsnb6nmac+ZcYmilG2QDxU8QQArNJNBQe9SAeaCMZCyfY0GQEDIAFEqAMmqyQY9R+VVAIMYqdpJpgd4I7DNKVBoAzd8fnS+U/U05jIApCM4EUBBIGKYg5FIoJPpmmzOSZoCcmT35oKRMD1qQCJJz6VIUmAKBQT6bRPNLgrhp71acqRHFAKBAHligr27e9AAAxTMO5pZyc5oGAE0NsSe9AHsTmjz3oBHvUA9DRjNAztigGSKEYnsKYmVowAOc0CgE44jNA+lGJBg81IE/wBKACZ5ox2owR7etQgT6/SgAzicUoyD6022hjBoIqkTImp79vWoAMATPrUHoD3oITQ7VIgQKnNAvmK9p7UQCSTjjimA9eKAGZ70AEnFVkBPNMCasIx5cUhQsMmYzQAHeJHr6UwEYJpQIjafMuQKIJbJIwaCNAUkCT70Lb7nMYjBzTQDjmagmSYH2oGTdBnInFNGJ+1JJAiYFMvpQSBJM4iiqk4n7mhBFGJFBSha22V+9S4We3tA+pq9wzWtu4R71WODkQsAj0NBz5C3SGYiAY96ChUO8n5jAPvWq7aR1URkd/Ws52Cbb9jjHeqggDaYfc496LHw32Fd3rnikS2D/EB2gGJ9aDAIzNMqSPtRTIrBWjtkZorC+GdkyeJoEhre9SsrwAeaJUm2GPzLmBRCstxAo3gbm9cVY4UN4ZkAH86Dvbv6bwwm1pzmgBBE8igJUkkiIHA9TUliSxmTzTKCMg45majtJMDjvQUsoRTAxija5LSdwwPSrMNG9FJpCWtkLHuaKdRJG8jnNBiu0Afyk5FFoGSu2KS2AbdwFtpbAogxu5cBePrQVAQxJI2mM0UtkLDdxnNNsItwozzBqoXaVWCee1IFYrBGR6mrGCoW2yxPE4+tKQrruzgwY7+1AtvaAw2b8eYnivR/BXVE0l49LubVF24blu4R8pxg/X+1edKNvIRQF5eobfi2WBMTiRzRY+sWtQ17eHDIbZhtpiatG5WGwNcQiSxaYrjfDXWl6xpV3MtvVWhsdT/OAB5vzrseKtq74b3k8RuF/wBKkDpfNyyGFsoSYAcQaAGdjbgSOasaHAUHkTIqBNwUycYzVHmet9Nt9e0r2jcW34Im1c8KT4g4BMz6iK+fpbdGdLhAuodrwIn3r7ChWQyjZb57CvJ/GfQb3UFXqvTGth7a/wAXv4gn+n9KsZ8eMWd0diOaXISRGWiPapbvoyK4YEETIzNMggEd+1FBXuEkbBt4rRbV3Yqizu5AxVCk7wCQBMSasLkKwkwoiAKCvbctu2wBjcYAzwtWktndHoTSq6gSfWM0+DOcnsaIXyoY/mYZoXndwdq72Jg7SKYoHxtG7gMRMVWo8NyAcg9sZoHUAMpJ4PBqJuyDJJqMxK7mkRUJ2yR+dUOrBYJA2rkknvUE+KS2QWnIyKW6ts3DZbds7HjNWLAhuwMAVAtxmIZCwFvkes1APmW0SWbgTNFAUdvMTuGZplADh1gEcVQAuII/iiAf9al5APN2XGO9EsRJTk5JOeaijZeTuZnPA+tQLsG4gGB6HtTctgjmmB3PuADNJkEc0EyScSoM+lAk+HZcjcQkmBVjKAm5p3MARPvVaEiznhuY71Yu9AJkCNwn0oFuDcAGgtA4o7dxLd1FKqtI3Hk7hFOHNs3GkGcbaCWrl3wwtxQQoweOexpDcIDElVt24ktwSaF0sgLKJYDdB4qxrKvbCuV2uu/NAQNp3DaZpCDBAcq0cinCl4CuuVI8vAFAgklggwMYoJaQPYvOzYtQIiSaYKxTyghBB2nvQvEeEiKMAhmC96KBrt0b2CqB3MZ9KBPE2zcaVRRM0UIa0GtsQCJgmjCFQxDFQIfvImg5VXFqxtiZiZgUEZP4X19DzUdHtW1ZiCsyFB71DZdW3tcicQT+QoW1FtyAkgsSS3FATJubrYgECR6UWI8NCMefaaABJJldo7TzTAIHR7m0LuM4mgLwLzELAx5e1Eh2XyRMfagyrDBBtBxJoAjasE4xAM7qBgQzsFxCgkfpSwWLCSI79qcCLlwwAVUE0cQjvOxiSo4k0AgbWZoO0cVXbjKgZJifSmG/O+Mj0FFRbU/yiDNFV3Cw3QZFvkCnjYLTM8w26KF0C4MNhsHaaDF/DIZJiAe8UDID4xbBLGYA7UlyLTMU2iIgU23cqeHJbJPtUdJuFRkACaIDyGVVEzH2mnuIgYqq4FAXCSReMNbYkTRYEGCCSZaRQVOrFzvhgYwKsBI3zG1o2gUili5BgzTSVxnDTPvQIN4ts5BIUZIPemVUJVSDFC3bjygwCZJNM4beRgoI2kGgDsVuhQplu3oKjOSxm35TAE5NEcFoliYAmoJPIzQEkqEtrJIHFRWJLLGBzHc1EB8bfMvwPp60yqwZogyaCtNxuARBHb2pmP8AEgiY5PpRCNt3SOYO40sKZ24k59zQHfLF4jsIoPcKG3tAI3Q3t6UCu4x78VYWJYEAe80ADFvLA929KIXaT3A9KZWkO5XyqJHv7UQDjjdM7eIoEa6AikLImQai3T4RRiILbi3emFwqgTgjJPrRZTd2bLe4KvmFAF3SHDQGzgdqbynzSIiTJpSQV8ojaf0oIgMhRMjJNA7CbRI7/KQafUILd1UA/lG7FIygKh2+UcD3oGTbLw20mPc0AVlBO7jt70wcGScip4asCzPImAJzUFsllCjdnIoAQJMTtHNO7RDZjETSqZn6k/alIB2luBwKAkksDGO5qbX3KsCDyI5oEMVELujMU6JDSx9qoj7yVCgCWGewondug5AH60GyBggA49qaQ6kgwswPeoCFaNswzDFIgI3NGR6UVJGYwOJoLZa4C+AhYjnj0oK2O3cQBJyO+atZSscBvrNJ4ZDFQob6ZiovIxzQXbtltl2h2IHI4NCF8IAgHMn39qVAS8+8HNBbjqXhRBkSR2oLNu+BtEAeURWzQ9UbSJfsPb8bxGkN4h8p7g1hQFSAR2wZoEABiABJ3Y9amLHtOn37eqsW75cbnXCyREY71pVgXMHj3rxeh19/S3kuOz3dOnlNrcQIr0ljXaa4xNm6Sq8mudljcL1nodrqy+Kh8LWoP4b9nHoa8iwvWrr2b1p7d1DDIR+v0r3Ta2wih3ubJMQaz9Q6ZY6npdpm3eGUu/zfQ1Zyz0seORX8WbJC3GzMwTRVidysRv4aK1dR0Oq6Sy+PtJPyXAcMPrWRLitB+X1rbmeFWFWT2P1qpVZbbLgkNIFW2CBd84G0EsD60ASznaDzyRzRSAyAG8pHrVjKyPsJDYmQaD7WDCPPMTSklyCTwIj1qhivYmYzQUKy8x65obQ3zE8kkj/ftSqsuNpxQK1khizOYYQApqFjskASogCrRBJUkF1ExNICxgW1yzZDdhUBdwlwI2XgSAKdfQwRx9KpP8AO4Ba6Tj2pt0iIz3qi0DY4JYkTyKDIm8wfKP5iOKAaQAJ9aMbhkYNBCQQGUkqMT2NRcycwRioLaoW2EbR7UfFVwEJ2scA0EYkAcGe9RdrWQWYD+JtoMCgAcn0xnFBnVSJnaPT2oLFYbtpYbRipbcqdp4JobwUgDJMgijbZQykySJDEjige8wKWiozJmKTe1pS5US2AT2pWubQVAJ3eVYNWW7isdhSQBJJ4oBbNuzCXC295gg5NOyg2hBghpMd/rVd1EOpF8r5gIEHio9sFCkkbu096BmVSiPbYhg0+xFOjfwS2GHzRShCm1XkSAMUkiRa+UtgE0FhuMCjtBAM7QOaC3Aga5cJCNO0d5nigUYNDEMVHm/pRJVF2Agj5iI4NA1s3Spd02wfSmssx1aqWuGVJJJEDHEUu+45Tc0ANkD096Fm1/wAwHIDCe5oGttbt2mlyCxMljP5UwJIVWEiMCl2kuWdQVViBPBojcThdsD1oGBEMsQCIg0pBSBbHkWm+YsBBNQW5JBIB9aAjbAHmiZj1NO9224c2Vjb6mRVYRrd0s0bVG4T3qBdwOwSDQFrloIhHzk+aJpoKqxBmOCe9BQlt1KxMHB96VtRDqtlQxnM8gUBBR0d7ZmQAFIptwYF1EwODUuS1skKVxzSOFS2cFQBnNQNbuNctbmtMM89qbaVY+WCDUslktAAzuM47+lKbl5r25xzwCPlFUEn+KxfsogTzS5AGTJ/WmCsX8QwEA7iZqW1R53pOP81QeW0FxFFzQ39MiTLB3EMCeRnirbzJa05t2lnbmZn9assaXTahfxF66QxbahB+YR39qxX7lq3bc3Cyy4DN2A7fc145e3TWa1+N1N1NFpbhN3UEqqBeTBNOOmXun3Et9Tj8UDuIkEAHIOKqta1tN1HT6yyGtNaeUCmSD61q3vqjqtRrb1y7qiUFtnMyony/T/fel5JeX6aulnT39V4LX122l3FYKh45FZdKbV5dRdubktJ5lAIByTil2AaddQroibo7y0yIqJccW2ezaBtWoa67EAR2qfKl5N2hPw3fseHfbW2rYt+W5Z2jccyc/wBjWAXNCm1dEl0WFYwXGSJ/Oass3dHrrGpTCpaAPo3OI/SsMtb04ZpwQM0Yva/p9x7Fy7ddd53bVTiRM/2rLbs3+qNq/wAVqXs3Lu1kVTtKgegHI4Fb9ALri3eCg3CCFBwCZIH7VoezqdLpV1OqskXrgbYNsTB/Y9q3OmpMY0B0GjIYhUtqAmZg+vvTX3063Bfslzb8PdcJOJj+lcrX2dbq7lvTjTXktl5Vy0tM+p4FX6HpOtFj8HZ1GyxcuwweCzcT9q3ePWpmh1LX6N7lrejX3YeRbXIPHFbNFa1OivrZuIhslgQcSmDP51r/AMGsaNXLoFe5ECcqO/tyP1o6w3QzXWttcUkZXMVLJmGY0dO0eiOvvae9tvC4hWyX43yDyP8AfNUvp7du+NO7QExcCmSKqtXNUg8ZRhThxAKfWrLJv6kPqr5DXnaDA57CuZGnU3xp0S3orP8ADnyl+x+tLo7t+xbe2nhgXm828cAd5+tcy3eS5eGmbVKLhbaVkGD710H06JpNty+HvckjA5rWNzVd4EMirdR3BlnTj6VSdLauX7l/WXjtWEsWUwZPJnirHuW3t20QbFjLjlqyNp2Yratu6MDIM5gUVc+nbQXt94h8wqRj86t1GNOjmUVznGfYfvU1KpdS0uouFrjNGTwPes+vLW7lsMfKTx7xWN7YtNc1W/TeCLZG7+cH+lLrNVtsJYsll8WA7Ms49K5uo6gNPpnCLL79oaRA9eautao622LbuCy+ZGAFXudjp6NRdtto9JBN4BWLmIjJx9q02gLetSzbaGnbzia5uk0l1Gv37fiEAAbwIg/X86a7dtWbjjxibgOAZlvU0vaug+qTT6rfefzEyI7isXhtc0FwOQbj6jxWc8kRgTR0x1XUU22bJvIpgbQASZzzR1Oj1nifhb52XNvlRIJB7TFa4xmudc1Ktbt2kJm27bt3vxVTuu+MExnNc9PxRtNrn1Q8QMQ1oLgR/WrlF8ibiZLEHIr0SYycozIWGG7A5pSGBAMj3otdKsQZgGJ7UpywyfTmtKut21uXbZZoIuKR+Yq26xN1pM/U1VZLLftANgMCR7Uz4dxuiSckepogR5SOBkT61AoCEycce1QVCZxQdL4e8vUWd1JTY2PqBXpzcs2tKzPIuLG1QMV4/pd+5ptYtyynjM4KG2eAMZP3r11nS6lun6f8WbatcQG4yjIPsK5cvXWeGTT210LtsV3ugsSyjjkCmk2tGtpCA2Jxj7Uy2tRaIN28L6kQD6DsDQKuy7CSSRgxxQOxS2qglWYxkd6HmySJB5FVWWBZmWHNsQYPFXQAkzMnHtSFfPfiTRvpvifWJbAWzci8pIj5hmPuDWbpq+BqWkqBcXJPsf8AU13/AI6022/oeoL/ADq1pv8A5kAivPWyVKuDHmB47TXaeOXHp1yAykAkyI9a9j/w41anR6/pO6DaYX0U9wRDfrBrx04DRz2rpfCOv/w34t0ruv8ACvk2nM9iCB+sUa4/p9HfHFcvq1sbxe2OOFLRj867N9QrlZBIPHcVz+oWTe0zbWAIIIB7kUrM6uuPvx5TRJbbM81UMedSBI4nimRjxmfWubotBGDwaDkhfL/3qIO00GBLKQxEHMd6CHAgsD7AUS+1ewAoeHuUiYn1oMhPuF5qg7yIg59BVYNwtJaATxRCxtMEzRZjaX5AS2B3qAEMWG2B70VtTx6fnViwqAcmBMCjiR3+tVFflgQc8GocAYqFWMBBmZxSjdkn1oITggGgY7U0jigU9CJoABzmoOYo7cYqZGJoBtz7UII+tOsBDzJpZIHvQQSIGMmhkiSIojnJjGKlBW3bnmlIPNPBMgUm3k9j2qiQYxREd6gE0REGMRUEI7DJoYgfrTEcEGaUDERg1QKkd+KkZqR7xUEjagjNAd570ZEc1ABQTkDPHvUzECgJioAccn+lUGJ8pJz6UNpkCiQe80QIPuRioFMgxQIkGmiQT6Zml7881QTwQakxiZFEcc0sUEEzAGKhzNH3oQJHpQAAFRn60CMU5O38qQg7ZoKiNlzcJzTpBYBjANR1bb/eoG7nmOKA4Ex9BQAIzPsaYEdsUOMxioCACc9uKsmE44pBBIIFWAdgaBTmc/ekZW2yvAM5/pVpXyk98dqTaQxYigRWLCGBkd5qbCGYZ2tzFWd5o7FeATInsaCo6dggdSPpWBxfF6HQEGTu710l3CbZPGMmkvW3ZNijcQZHtRGAEooTaTJxFMwCqVaM9o5osm12LfOFgQe9K/nX5hIOQKoUSSI4AxGKfzR++artsS5JB8vINWeZF3nCHFBTbtMI8w7zNWW4Jm4CRFQoEJWd0nn1p1G4qpUlpMkUAwqlQYB/Wm2l9rEAr6ULloEjw53d9xxTWzDFIwBzPBoFYbiY4FK8DaF285mnkhnCHBpAVA2kCTk0EnysWMkcUw8rBowcTSYiQCKZbvkKQD/SgKNuE5+tQ+IASgk+9KAxJHH07U28CFMxGfaqF8xXzZaZ+lFjCqMEmTAqCXssd8DssZpbe5QzQcCCTnFA4uC2k7AFJz71SpbceTPAmi++5c2CBbiQfelvMyuiW5krk+lEadBrdR0zWfi9OzKyxvjIK9xHr719H0aWOoaVepaO8WNwSoYzsPp9a+XK7MNu9xiN4Oa73wp1t+jag6a+xfR32yZMqxiI/tRr19Bs3HRQlyGuqMlRii4e4u+1cKPOQcqaW9rNPpXVmmbkAEDBkwM1eQWKhB5eSe1EihtMiah9W+4NGApkARnFBBbe1ChbiyYSI9a1woAG77zVF+1cZ0a3d2EHOJDCiPm/xN0W10bqZv8ATdOV0F4AXVVSVsuf2muRbI3kA7ieK+r6nR29X069prihrN8EOrZkf7FfMdbp7vRtde0N/ARv4TRhx2itepGViqspf/N5T70+4biCPLS3VB2uRAJLD2PrUUDLW8mZwainBtsu5YaDiR3ohzukAD3qpVZLWwkSTgRViy7ntPaiA7RJESeMxRIuFF2gD1PrTbQcjkGo0MsA4+tArbhMkAEQRTEh1kAAHgCpbDE27hEqT+dBLSqzESWPJJoA1wBVkncvGO9EqwhlJIPr60fDVtzMSY+UCoN3hbSYO70qhmwWnDECaKuzzKgKoEe9IqgMYWRyaco8K5IlsKO1AVdd4WQAw4Pc01pdzsjsIAmk8jOrvt3KZGOKXeLjGQQJ+sUDhrhBZZG3gxEUpIW226YjMd6igcZIJ47D3prTBL3mBucxQOAVUtbEws7SaLmVzkx+VAsq4n5hBn9qYqrqJfbtG4wefaoFsksePKiwCaW0SFLPlgZj1qEo1sqCQSe2PzqTAETPcjtVDOrMCQYQgbgTFEXA9xiynaq7RjtRILL/AOls/aq3A8JlUNu4MHEVAVYKx7K4KKBRWFQouQfmpUglXuYC8Cnuz4gaRxmaAqJuqSQIMAzVIZzb2enf3mrAC5gZgTRRyyMqgeX270DQyo9sqNzjaZxFRVW0ZMEnFLsLkNkuG5PFVNeY3ktoilASd0/NQO6m6wa6Sc+WDij4DJZLr8pbyg9qNxkayYktBEKJigjgWiX8oHY9qAMSYmCfbiiQ3hDOAY21dd0vg2U1HjJcLkgpJkR2iqlggvcbvIAoIqM1mAIOcTOKKqLbh0MFfMpHrTbkW2Z5fEz60tq0wWT8vYnuaCeIJZWUgPksPWp80sqF8wooNGNrArPNWqSUuXIiMKO31oFFsrksDAzmq3XcJHer4JBAyNkkj9qA2i2AFG0Dk80CW7gVXtgCLjc+lPecvcLgAAQD7kUplrUKuQTj0oLLW4YRtzFFMYkwcGASKBYm63ETAJPNRwiKAsEDM+9E4tAET5uR2oFhS7ZUmIOaCg7IAgxiaQBVYrtYe9WksXDGJODigS2QN0wxxn2qEEWjxM4o3AlsjaYk5k/tTFWbBIXk5H6UCeICCewqL5Tudl449KcBRaC7c8kzSEIU+UEj3ohirB1ZGtlQZYSKkqtwMxkTMRzVIBW8pIBBxAq1htfgERzFBFTbcLbsKDxM1IZrWJk+9FLcKIaPvQ3NbTaByc4oFVCCd2CM/WrBAyM+1FQqkOwJiZE80tskkEiCZwaARBDR8tQncT5poEkrtZYnIPrTKxVVIiZwPWgcMu0wwEjOaQWtjtdglmIHPFRBukEAetWIjF43BR9aBfLHvMfSnsllLmdrHAz2qtXHLADc0QB2pk3SYiaAnYCAJbuTPNQAEySSoxANC0CxYhI2ifrR/hqm5SAAeKAMxZSTwG4PaonnGCcUAd6kjh2irCQhUMSe+BxVBIXxG2iAOxoKXCsvem2yReYfNgL9qRUc3Qy+dpGKCR5oA4Amh/lkE94p7oIdyYycxQtnc1wzJ2xn0qAqRBBxPalBJ2srdpINEbQwBOQ0fSnG5bhAyPSaBZIAESOYpJ2XEQ/KTgUSSQSYE4o27TOC4AIUTJqh1hhBH596LKF2M3cztmqwGJjgDPNND3IYie2DUDhgLDREtj3qqCR5TxzFMxB8vcUDvV1VQCp5oAMMJHf1ogk8YHvSMphpYn607hWIg4jIoLERhvG2TE88UiN5ySoIjE1MEtJyQAc9qC5xk0DC4zGI8o9Tg1bpNU3Tt12wqhiTuDCQw9CKquXtqC2Thjkj9qGHUoQJ3cd6LHp9DrdNqza/hswdCWBGB7TW9WW3eKByqk4Rj+1eIt3bti8r6ZyoBk+aZr0Gi6rp9TZW5qHI1C3PMkjj1B9KxY1K7Oq01nWaVtNqAHtPgg9vcGvJ9X6Tc6Xd3W7hvadiNsjKz2xXr1a3ct7rbhl496O97fytg8isy4tmvAbWYQAc/pVh82QNrA13uqdDLpc1PTrTbp3PZBnd7if2rz4uygaMd5ER9a6S6zhViQSdvmzR9QcZIkUTkFgOBNEmVRY9zmqisiZO2I4zNW27W64bitkD5fWooi2QSCe/tVdwvBtrABWSYzQBwBO4CeCarJJQ+pMfQUzAP5WkRmas8KGj5h3oKVuymRweDTEkgMkTzkfpTAA2/KiiDzFAIBITOJIoCSytKruBwABTpcBdZBJIiPSqnBDL5oE04A3RwQsyaBj5Q26SIwB3o+YqgwSnFK1wOiwgDfzE0yqBcBLCYwDQNuOwhxMZk81SzHC2xuJ5LcCrAx2SRk+vaicIIxJjFAbiBdRhiqLGBxRVUW45RSVbInOTVWo3G4AxJ8oI9KtUu4ItiH/lmgDWru0PtCyY571ZtZk2FQq/MaqAYBg7bjJJpizM4JyAIoCsLkEjPB9KTc3iEtEHgRxTMCXGY2jIosTvVgIKYFEKP4m0DBDRmoQU1QKhWFvOeDFHyBgs5icUYDtkbVNFMdR4rnegE48vcUjiJCc8Ce9PaulbbIlsEH1EkVXbL7VmNweSaIuG0AFwd8ZHvS2zJEkicD60GZnus0CCePSimcDkmimuy6qfE8qkyB3q7cGKyfMqiPaqguTOduSaLKGKhMGJ+tA3lQq3Ytn3ppYO8lTAwKVza2giZFKjDykgg/5aCxw1xgSjE7cx2FAeJvPgDywARRfU3DckYRRDD/NR3eYsikT3FQVi1uucxu7mrFCqCCJEflSpbZI3kmJgDvQQsVDFCDOV9KoZGZ9+3CYAzSAeIGSGOYJprId/kUA7sA8UoARyNwEmTHFA6HaqS5G1pxQIYqGU4Y496JI5Hf0GKgkgSe/6VA6/IEbIiYoNCN2I29qUEyTORzRsK95Wc2jtQwRxP+5oPFIzLqGNq83hsQYmYgdvShqro1TbTIQsAMxJoNeREXwWQgTM9v8Ac1XfV1t2hZtszsu4kDCGvDfVvL6Otu0l62xtlo5JJNMX23dxKqXI2qTiBR1d91QW0HiKh5GKyai0Tctll57z2qbqTp0dfqy9lGtqsyPIQIj27iueD4j7mYi2zSwQkjAqjTOdt20qgwx2ycyZgVVqhq7ajw7IbEFSY+9akPtqtXE0aXkuBj4i+UoQCD6ijpbz39MxN3ejQCh5UiuXc1q6oLdfbbFsRCnvFdfpPT7C6dXlvEvHfuueXaOM1q8cmrJjV08Klxbi2yMxLN5fauret/iN93V3Dcvtt8yjAjt9KHTNDZdFtPdwXmUyp/OtOr0rWbtxRcVgyjEZVvT2o6b+xtdMTd4rXvGGBtfEflSvpmtrci0u1V5mTPtTPqznapAA4FYzbvXQ9+6r2VbJG+REV0lSsVzqKXtNusrdtkAgpdGQfpVt7qmnvWBat2rty9I3bV2qDzODxWe/I1rWmsXFtsoK3IG04zS/geoa7TOdDdtWdj7We4xEfkKlZZL+om9+CLm5cuL5bYGDV3T7D62yVe8+nuWGgqOT7Gt+m6BpNJZJ3C/fPzXy0MeMAek/en0NrT2L16zZJ/E3cEO8SPvU98WMlzo2mtzcteI905IAA3H6cVs6R0zp+mM3TqfFuSzK42qPaB9KuuW7mn6rpxd2q+z5VaYOarGtKai94Y3NbMeccfSm56s/hNbbtWbi2VY7z5gD6VRbIti45ksY/m7ekVlLvcXfc3EkHLVc9xVSwqISRbUN7HE1N7NwN3jWizWntMOFcc1NXZutY/FXL1sW7SDyuSWY+1bDr9ZqD4On2W1CSAe3vV2sLLZW1YtWouiDcfzCe4g0yUxi6Ro7Vq9e1F/p9vUKBNsXSNs8loz2j9a7HSfhro/xGdRqf8RWzrHX+BpdOyoqECJiM5GfauLrdL1NNMbIk22ItkJySf6V2uldDsaTow6p/i1nT6/TtcVfEXyKm3bBAzJkwffjtUszsufbDe6Tq9N1jWdFtX5Vdoe4D5WMTE4zWV+ifh71vRI9y5fYiX3CI7k+wrodM0ba60yWdVp7DqwG3U3ir3CQMjGefWrW6iotKuxlJESRzFalhnTPb0t1D/hlm+S5BBdMCDkmulpNEOnDxkuNdulQPN8xIFJa1otNZYKrsQVdgcnHaidX4t+QDBHccVYSPF68suuvWHtlQpx2n/Zmq/FR0hdoUYkmIatnxVpDa1r3rKOx2qoS3mQc8fQkzXJsWb1q6dPesOsiVJMg4mu0tco0ttZgs71YwfqKPk8Tdtk+hqy2bKWmVlPMgjH55pQieViJYSQZrQlk7dXbtzJYxPfiaJJAYjJJ4pdIiDWhtkzxnj3/AN+tFARB780EWWMQfeBxU5B2mR60V55Mj7UJKgBR3z9KDtfCgV9dqFMbhYKhvQkjNd22zL/Ca7vdDBM81xfg/T+NrdXcYsItA7R380V27X4ZUu7LLqCSQx9ZrlfXWLvFlfMZj0FC26gsFM7Mn6Vht9QWEuFdwb+Tv9KfTtGqN4kg3GhrVsz9Af3qatatOZe6qpstM87h3mnuLDQkEngE01xLLzYEgsN5VcH60qCwCFRkLWoWN8lT71Ucn4jsDW/DOoc2wz6YrcEdoOf3rxaAtaEEgkQO9fSV8F7VxbrI1i+CjQQQQa+cWbbWXfTvO6w5Qz3iunG9Od9b9Md2nWSDt8s8TQuO9plvIxDWjuBA9M0mkwCjCPNIiYq5xAPf+tahuPriapOo6DS9QtncuptK0+8ZpSoZCMT2McVxfgHVnV/CX4e4ZfRXSg9lIBFduO1Evrz95Ql+7bIXyGN3M+9KqS0hhgcVr6latrqFdc78RFZYPrFYrc7grnHejxkCPvxQJ+oqE5mM9gaimIE7z80RQIB+Xv3pkPrg+1QwAFA3GgT2JgUT5hABMZFMuIBwfWgCufT1FEQnzHbmagSTPAAzSltpgZ96JZzImBE/WilllOYxS7gWgwM5NGDt4P8AegLRAkiKqEUkgHAMnipDZAqwAEUFA5igVDDA9hwKgJDCcmmIjBwRQ2zPr3oIP2peSJokYzUj3+lACp2mcUu31MxTqfU0NstggRyKBTIySaBiJYj2E08YwaVre4c5oK+ftR4kRHtRiDS9z61QQRkTGKk4Amoo8kmOam3uOagk85yKHY5o5IAJigZnFUQAfeiAB7TUihIioDHkIgEUYwKUcZPFETHNFEjFAA8VAPWptJPMTVQP5Y9/zoRkH0phjjgVDUAHEUOBNECpzwcUAAx2qAdjRjykUo+tUE8RQ24PvROcVIPFQCBtGfrSFQGkL9TVgOIn9KDSRjMc0CCGDBWGORR3bY/Kq5/iRGasBJxzVDLB54NA53KpAkUCvoYkRS2heBhmER+dQNZV0cktM8A1awx61WHJ7YnFWQdmOTQCB3kfSiAu0HgTigwPOKimcf8AagQoxuK3YGrFbcMR71Fx9jSWwLcpOZn3oMoQOxO6Y59qp8MQ13auTGea2vZS4TthfUDufesbWGtB1YR6dgaIlxFe2zBglIiwEG4mDP3o7QBtOZoWiyuxkEHmR+1VRVXtwzGSM0bbsbhPy98U27dKlcGpaHlI3CVMnFQJuO5gmacEkSRE1AoIBWPNniKBPlnkg8VUDcoZoBEiPrULwwAAkYptxKwQoJPYUq+GAScuGmgOxjA4A96hA8yQBmJFB7xWDAg4+tEI8kqwA7ie9AWL7HVB7zSLypMEkdu1MTccjawEfrRUhbeXBJ5AoJCIfX7VFKhSvIcYIoGGG2Tj2ovKqQg8yjAJoF/htO0mRVdwOb63TlVEbae2d1snaFbuKDAqoyTOT7VQqlFssZAM8VEDMwQP7xFTYt0+aQIiTTCFG4Px3oPZfBnWjdN3pOquFr5l7JuNO4dx/X869UBde01ttihsYHavkYu3E1mnvW3HiW3BVvQ+v619M6D1T/GelW7+GuqSl8DG0j2qL/XQsi2i+EG37cH2+tXs5CMYkBZBrJZtC29y0SWUmeeB71ou3rdm3LKSOIWqjDat6y3cuGBctsfIxY4+1Yuv9FXrPSnsXALeotwbN2QJbsCfQmuxes3bo8l3Ztysdz71nDsLXj3xtf8AyMcDt+dWJe3yhLKi9csaokX7R23EBxP07UCIVhOztIr2/wAYfD51aN1fS2y+osW/4qKPMyCTiOSPT8vSvE2biOi3kYENkSaqQSSzBokr3NBVMZwScHg0WBkMTz2okExB5PPpUUB5TuWcY5plB2k4pjgBSB/aoAIwfzohXBYoAY2wQKYE+IREAUx2i5sQkgD5pxNIs7jkYyZoCeJBxQYmIkTQO9tu1wBMjNBVMPJ8x4NARuVAwPLbadF8ygxtWMnmgqsqrI96IMEtAkj0qhk2ODEGDnGRQIWds5mKlsFMKR5u1EDzt5hMzFAbzpud0UKFHA9qUXCQSB5zxFF52rCFZYAE96CEBiCODQMiIQFc5GaATZK8sc1GhTuiRPantgJcNxpJ9I4oEcG2waCFJH2NMQq3WtyJNQkvaIggFp+9O5tGG2hSOT3NBWikqGBO3inFtxZa4gJXMxRLk2bdtY5k45qIzBWtKTtfkCoK1dPxK22dRP61EU+YmDuwM+9V7FtNvW36yyjir13FVMgwMGgMXFJMgHufaq3Fw3rjKBbkeXPPvVgMXPMCQeQe9I3nIJJx+3pQMA5tqjXAQFhoHc0NPbW0F7lWwDVhUiyBult2BPakZcrLhBugk0CrdRRsQFiSd3bNWo7C4p2odwKncJH5VLhQX7jWU2qVCyO8etLZXfeXcSADP3oB49212FwD19KirCgkZjAp7hY+Ku6Q3pgGhKlZnlvy9qCKpNwqACAJmODQYlVW0CXySB6VAuD5ipBx70Ebtu2k4BNA2y4EG0CBk1YxUoFVhK5k8GqUUjVuqD+EgEszZb2pmtoXBZjjhaAWbjnlYH6Gl84DM2M4A7U7AqpP+XIqwhWJLGOAs+tAjkqVHt27Go67pJOZGPWkYeVmLfKTincNaZSwBLCQAeKCPbRMPliMf+mnZd1skHgcDJNVrncWUSRiijE3EB4AJOKKbaVgE5ilYZBBzUVhtIIJM+WooLAgGCBiRQQrkAqGJyKjFmbnioNzBc+Y8kUXWWKkSu31oAiG65RYECTNKOyACS2DVt0g3DbI2nYB9aQDdaZHJDTKmeKCEguC3zDApXY+JdtAmFjJq5PNtVSs8s3pVAAd2aeTz60Q25SAkncTioQwMTz2GaW2JY4k/sKYwboYSNo4nmgU23JLk/LgJFFZYkbcjtTLtW6rEmGMkTUTBa8IHmIA9qAQZlhxilIIgTyeRRd/EcAmS5gRUkCEKwKBlO9nYGWAg/SgBuBg5HJoBD+ILLG0rtjj700xgcTQRUZmnOeIpwwgATIwKpNx2YKuQnYCrdoCwuY70BTczkAjbFTymVCgDjNCVC7QYAP60uwoo3OJNBY1seEhGCpkUlxsgEyT70w27Q24Bo47zQKs5nncPSgfczBbhmFMT6ULbsrPDQ2RPegpKggFoGQPepbSUKvMOZLH0oDy4kznv3p1t4YyBJgj1FBcXCMEKce9C07Olzevy5VhiaABRuJYgCew5piDAbEGlEBYCk5kkU+cQ3GBQEKRAjcScigASTbBxkRTblVt3+XvVaAgg582ST2oDsHzhiWaBHpijLEFQwAjvUQkwTkE1JJ8jCO9AYaCQP8AWosttUQMk7j2qIxdZyMxU8yWw3cE49RQLGxmBYN/LnvRAxHc96iyZPc9qGVXPI7igYgFgDhZyakqzHadwBwR3qDC7XA8o5nkUEAJKoAFQc+tAFVwQSoIGc8UztMXI5zNFT5CGHPFD+ZUE54FBAAJUDJzmopBhiACP5lqfKRAzS7rhdoK7QcAiiuvo+olFsWLl2zbUMAXKgbv9a79m41xOCD3PpXiL1u5cabVxEA/zLOfaulpOr3tOq2tQAyNjxQ23bz6Vi8VleoRnVlAwfX3rB1Toqa3xNVpW8HWFCpUfLe9iP60nT2Ooum6t5ntwQs4zNdRFLGAcip4368IbYtfwWJt3SJ2OI+tMttlfxGZYHbmvYa/pljqgU6lSL1sEJcWNw/0ryuo0up0Ttp9VZMmQrRAuD1BrUusWM+5UG0FiW7+tM4AaTxABPtRHkRRbUbj5QpzHvNR1JQgxBMVUI5Y2yBkgSI70EuOoknzEd6gLrJjA4HrTgxZKG2CZmWGRVC54Bj1oINrXNomYjvNNzwJ9aNu2IgeWTzQVAkkSdsNnHaiVBcksNo7xzQYgmSJg0w2mQw7SB70Cke4MHEU0WzZ88m6CYJPb6UG8pVu5xQdgWJngicUDC4CQCrA4E+tT55CgkjP0qpD/GMkkA8CrVFzf5TntQV3XZnG5zxAE0ReuLJyftRuWCbO+5C3t/lWRkUbTvkCGKDdB71BaqED32yaCODbIQeU+ozWc3rl59xfZ7KIBq204ublCkZmaot2qGLf5vWoCMyQMdqVQAxIYmKcNCNAHnEAntQAZAYAAMYqeGWIkjBIj1FAMyMoBwB29aG24V8m7B7GiHllwPzpSjL5oxH5014ui7Fsvcd1wUE7TUUtcVSYB2iVniiom4NDYjIqQxgLgl8/Q01wKECpuLnk+lCS0z7CfSga40GF47e9ESSHJ2wMmq1gldxOOaZGtht5OCeG4IoLAUtKGyxnioSpMW5yPyoKwu3haVYkwrBpBo7DZeDtJnMelBA9twAM4jFWSzlBG0hPlOM1UoC3DtWCw9OKvTDtqW/yhB9qCvxCxS4vCmCKjEbAQZ3TNGQHI2mAZGJmkdxuKlcBZPbvQWW3hXfEiOaUKqMGAyZJntUTyAxkEczwKKgEk7scA0Buh1NqPlYkNR2kEnkk0S0WmJadvyiOaltwbSs4MDO6KCIp3kcA9+xqG4C3hbgIMxSI6kjzQZ5mrLjbdq7Q3q3pQeLS9p1/gqbSFiDgc+maz3dY1m6qhVKOY3dx7xVJu2HebRVyCIAXj86z9Qe5aPibNpurtV+Asd6+fhZfV1/qKG9ssvu2/M5WBPpT6S42tK2rkBkyT6iYFZSmnGgRltzcvHcC2frFdHo9hV6bqtZqEKPas7VJ7SYA++PyreSTVk1mNzwUDBf590L37TWjxWTShPDANwyZgmKy271rVWkLDYdssO/tmrtM9q5bGxg8eSAcj2pOlkX2zdv/ACWgQpiRbECrdNctC+dG63G1JUnywFVRiPzptJYvW3Cs+2MwpmfqKzJbKay5dQAqgYFlMc1o8dEX7mn0rJwVHIP6Vk8fWPpLu0FmceuFz3p/B23Gs2g7SJ8xwa12UteIwKsyou5gP5vaseL/AE/il7QVRjiWMmqLrtrbptXQy2wIJBOO1MDhtlsojEkD2oab/wCSSditb8IgCeTI/pW9Wdq1s6W3qdObyu9mwx27iWnEE55q+1d05vOumW4iKZ2gQCPrH9KW9qEuKihQpQHHGKS0PIW3qqjnOalNxrvsjLdu2WAUEBQTkVTqLfTLmrW7aKWr6KFZluEq2I49aoS4zLuTKdwRXO1O57d19LbUgbQFTlpOaTWLXR3+BtuKu5w2J5k96Xx7djUEsVa4x827IzVdm8t/pwu7GtXAxLW3mRH+5o3NOLxRQMMocmYz61J/UY21Ie86uwUK3ZcR9KuDB/NbAYTPlFWXukLqLniPautfUQptGAap6b03VdP6eQ3TtQCSWuOQPLGPX27Vfh01HW0Wma2m66VHiZECTHuaEWGe3fvbkVWK7AZz9Kz6fV3L2mKadFdRKqzYP5zBFVC5qVdze3iGggiAPoKs2N+OmnWtMmmFlxeW5cJMR8jAxz/vmq9ZatJqVazqvGsvzyMjsfpmK5gtW9XqraeO9qSSzgfKPWrx0uxpbxI1bakuJR2H2plqfSu3qQdXd1dxVZdO22A3lPYVeNZavMxvsLPhjyoRzPvVd3Q6TS6Z01LW7a3SqMm5tzRkcUtnR6bVPbKuRbHJA7gdp96SL9NdyzpfF07Xbl2EJZkDROP71ptXNPcvwouBgZCntWfUWbi6IXTacugXadsFx/atVgaFFDsWDsBuQTP5dqSpHM1V09RQrr9T4L2lKqPD7GcGBn61xLlzKxkA4MZrvdat29Rp1uuGsneAO24dp9eK89sGp1D27ctcRidvOAa68emKJuqk+ZWPADcE+lVvdb+cgn2Ef1oWtOQsvc3xgQvB/OgBKS0c8e1b1lZoW39QWPmCN9hVqERABG31rP05D+OuM7AqLR/XEflWlYUEjniDVggAVcA80Tn6CiBwO3pRGOBxVHT+HuoX+njVnT27bteUJLEymZmtqA3NINMzLtLySTk1z+h6Y6u7qGbUG0lplDKMF8etdb/BbItC9Z1DvcMkK8R+dcL/APTp9Mov6S1eclX8nyERj9q2WbthdPZ1Flh4jHc88gdqqfpaonjtctFA0FN3f96fRXTpgtq2Cqk+bbmR9DU8OKyy+qIuPY0zPuADOXBJH3q21pbFrzXWdlcgkcQa3i+HCuiKqkD5cTVScBQpkd62uJut6e3IhLacYnvXi+t2xp/iDUQZS+qXlj1Iz+or2wS2qEMxKnJDftXnPi7SDwdJrbdq3iUZ1EdxHFa4+scnEsvF1ffHNXsT3xHNZUwPetVlJt5Hzc5xXRl6T/h1q3sfEV/pp+TV2DtHYFczXu7ijeTEfSvk2i1Y6b1nRdQLlRYuqzR3WRI+4mvr+pUF5WCGAYEcGaLZ1rk9SttfsKVAJRhiuMlwGYIOJHvXon/6TyeVNcT8N4Z8NsbeI7is8jjVSlz86w30pgTAknNElexG0HBoCILCCSMVls67bc7mUYxJianiqwCBgG/yk5pNgPPNMloAsQckUEZiee1KFJgTieO1N/MQc+tFSpgDnvVQm3DebnAirLaSsA8UdsnnnmoDA8v2oGjbOe1VvOT2HpTCYjcTUICHImaKqmJjMCR70BMelMcfWlIbMHNEAdxUg5zzR4WcTMUB6mM4FBO+O1TDLP8As0ywSSWz3pduPLz2igB+kUR800Au2cmfrRGJBFAsUDgTTx5p7UvvxRSYP3peciDFPtxjtQIzBHFVAzx2o/nQyDjNEYOc1BDGBSx70xGRNLz3qgx6AxSge8Uw5BoHvNACJ5phBHpS52+tMqnOaggFSJE96MZA9agBoEIjmpE96aJkzND9/WqABJwftRIPAPapGcVOQRJBoAaBGQaYxNEjsfWoFA7nioTPtRiDQAge9ABn0+9HkjNHEmaXb3wO5FUV+HDFiftTAyKLrIOMelKsktHagfb3OcUvAgc00k8mogznJoFMqoIiYqxTIzigIK5wTR+UzmoBEKcc1FXaxIM00SvPOZ5objETNAAIGTVckXS5M4H2q0Ancf0qBQw4zMcUCqBzgzWfW2jcYFRhQIk1ddDWouqCwmIolGceUmeRJpCsaYU7gAynIPIpSQCSBPsae9acO26IYwKoW6s7QDgxM1UWqAQCxYCMheaZgAf4YIHpM1Vc3B2QmBA45ppbYXVZA9OaijshRBI24JoBbm0kIdpME0AlwgtIGOCeaL+MLahVBH8zelVEuALaGfMTHNTwlKkqZb61WoDbCTOauUqqmSM4iiq0tFiuJgyJ7VYbbKwyI71WpZjKtAmMUzsxWAfzohgTbaBHPcVALYVpgt7UMu0+vNIFbjtNURG3Mp25BpyGNwzzSoh3ZHfGaaFEBZgfnQISFYrukExio5BUr6jmjsB/icmeKO0F8n3oKlBGYntSsd7OqttKGDirFtM2BciSYxQKeGH3mWnM9qIRbuxGBtbzHfArb0nqA6X1izr7e7wx/wBVB3ERWNntm8ttQfMOTS3HCSpA8MCNqjmiyvrK6gX7FvUaNRcXUKHVjkEEe1a7bL4a+VgfQjivCfCXXvwbDp2rdrVq75rBIwrf5faf9817iy9y7bLFGtsGiG7+9FrSoAzEVj1S7gAyNcBfheR71qVjkZMdz3owAZ9aMqBvS4WGVPbvXzb4q6JZ6F1JL9oKuj1LyFLEbWzux9SoH1NfRryE6hdt97ciIA5rPrdLo9cGs6zSi8BKhokrPcelWVLO3y1lMjZPtHalAYwAPrNaOp6I9E63e6a7jaAHtEnlTxVUkmJxNUBpN3ttGajsVHlHAppzBpVMuyljzg9qiiis3cQM0CrBpEQRRK+XHJ9O1QhkUQoPtVRNgimDKeBJHNA7tsmhhTEc1ADJeS2R7026DjMc0JY2wNw+bg1CAGAU47zQEOJLSAZ4pjtW2XndccwBHFIv8O/lN+9cYwpp0wssciqLGPioF3Am2RHalYnavaKiMBbMgLLZ+lRlbyxABNQBVO5QfMJqZ8QgfJOIpgGguqyiYalk+GAOePtVBBYEAkbRJorBtuGzPHtRxAgzjM0ANpBMcTFA2NqFVIEQKgw5yIHE0CGLF58oAAz3oNCFgIgd6gifxXuLI2jkzg0wJeW4g4+lPG5HgBRgkUluHIRfmJiKoNsk2xmCTgETmkIKKTcEBMExTOdtyFM+Hx9aChWQq6gqTmagtdlRd/yg4ApAoYKG75FABSslR7e1GWBAHcjJHAoDb2lZLd4j0pRte8Jxt83HpTAqzsqqACeSP1qeW3bDrDyeJoHci4CYCyOKREDOikctP2FM6bQwUAAfmYpD5rAEQZOaCMJfygBabw/mGzxAvPtQQQQk4ICic0QTYYozCXPac4/0oFt7bbTk9oqElp3DPpRNs2wFJkjE0HLBxG0mOIoCpYAgZA4zTkeQEYPIpbIUPcuuCiqQYbOKObzO7MAJxjt7UC2yqypWYEmlWS+4mScR6DtTzKXGRIJbaMRxQTyBoz5cEGgAJO4TG0c0WaCAudwiiZNsJHeT71B5QHtsNwOJoFvi9auWtu0qT50LCfrTMZZiMCIgUw1BPiLEh1gD0NQKghWgjuaBUKkLtIw0H2p3SHIBmBJM0qhTuIGO31qPLKBORiilVWa5J4nmnSATtHHelAJ8vqfWgXcEQsDdGaIhxuBxMSQf0pVEOR2Pb1FNbJe2VeFDXZMVNwXU3II2JgAmigTs3hRBIjmiEzuAkxmgED3DwVMnmihI3ptCzAWiAm0qZEtJ2+lFAFsje+ck07MEcgHKmCYqu4wKwBiija3EM3dZil+ZN24HzbY70yKfDDGeJz6UFG7cQI2wRRDOVWUWGJGSKQn/AJaZIIU9uKts2DccKbqJvJ+akRg5dQFj+Y+tBBCoGz5lBqxdxVQAR7ERSjggAYUwoMZqAEpvcwQDJmgQDcRJgTMnPFWBi7y2QwxSL5kGwEieSKthTcZXBChcUCKoVwxBLQasQvtUAwAe9Kx2mGIDRxFMGBVTunEEe9AAfMe8UVuG5cM4BHHpTOCjDkErNV2/IXkiZmYoG3HYQYEn8/aiIMKcAnPalySsH5cxRObW2BumS1UOoDsZc7R6cmkZFtHykxIjvRXCleSRTEDZbJbnMd6Bi++d8AEzxVaqbqvEbYz2qOV2MEHm9vSpaRxbYl9o9B3qBiVlVC+UcZoRGTkH3qfzY9KR8WZBmeKCwNttkAYEtzQBZh9RUmbRmADg1MgGfSaAQQDnnBp12vPfaKURtGI70fkDT9aAsD8xHI4oAnbtAAJxgUBhZPApgk+YQDyKomOOaWIaRM8fSjiQFM4k570CJaJie9QNtlAVIMUdk57etIs7YBMcSO9G2Wg258pzk0EEqIOc0QN5HBHoagG2SDPtSbiVMQW9fSitmk1Z0lwE7ynEWzBB7Gu8nU7l+yt+21u3CzeRhwa8ywE7W7xRDOoba0hl2sPUT3rNiy49mhu79zAqrCdrcg+1Ne09nVWDa1Cb0mR9a5fR+pWb6tb8UgCFRbzZ/PvXWAZV8y5rHjXryXU+mX+nXHvq4uadny5/k9J9KwCNpuqxhyMTzXvSN1vY6h7Z+ZGEhh6EV5vqXw8dJbuazpyNcQSW0/Oweq/2rUqWOQCD24oDdkmFMxTW7ikArB9iKXy7zJk+laZRRKttJMd6r2sNVuXCbYubjJY9o9KYFy4YnaGMQKsusEIWZx+VApwflj1mlZyCBt5zUghmLH8vSiBbIAHzerVQtwRt28H96YkeEcRHJA5qBGY7BBP1pbhuohRULZkxQRDICwJnmrVVhJx6Uuzw7YbGSBPcYpAzIoZoGfXNA423LimAV4JJpQBdvXGQbAoCxS7vC24wTV24W7jKCCBmKAgIZTaGXgkZNZ/BuIpKruAHPt71f4yooZcNMxHFNZujxHUMDugjNRCbSG2NAIAHt+dQgpKRnt6ClZpLBmLAkgH1p2djcV5GO3rVVEtz8zFc8jNRUZLx3tk/K3rRzuLTFAFmb1E0DtcZQYLTwSDxS2ZRWZV7RxTJbCZY/McTila2QniLdhJIif8AfrQEoCoMmaUeMcldqTT3GYoqLj1ihJL7TgUEUgElfWjBkwpxzQG31AABJ9SaKELaiPMTzQSyhS4bb4LGQQIE1au0WGbaQwnk1WFYMN5BMyYqOUWd5hTQNZdYRdzA9i396YzbGRvTf2PeqhdTYBa2sx7ngCna8xcowXakEFTyaC7+HZdmUEuEwrVUrEyCsA4IoANHiMck8GmTdJ2jzbpFA4g7hIB7AUrAi03ZJyaUX1JvKi5UZPYnvV3/AJQXsVyPegR2azZhF3n1qxW/6cqAuA0dvWgloFCFMQOaqvOtpkWYk7Zb1oLmgudklRwDkilW5IuSJVjKieKVVBu7Dl35jmKciDs2lCBENg0HzjqOiYL4unkB2AZTwBW7RaBNdorlu4/8O1bkA+bcRg49eKyPaVtGbYYojuDvniK7mj0iaOy9q05OAST3PeK8E6bxwVv6TSrZW4Cm35Ufkf6V0NbqdZZ0m3Sl3W6AGFpSSw7QO9X3NMGvJvVXW48NIyPat6HTafWXL9ttt0AIgJwo9h6106WR586B7JtWtVaexeugC2CwHPrE10m09qxobFvTXwrId1wogniBnua26xrL79TqLm4sflC5n2qq/ctXAHtEhTjOK10ZhLPT713QrdueIoALO0wSJpFs6PRlLXiBDfbBc7i3tPYVl6gGCG9q9XdezH8PToJlhxWG946gh7dtEEEKB5/uads11kF1tUun+S8W8NS2FB9T6Cr9V/CU2NKwv2Vbz6gLBcxmPRZmua2t1Bt2799puKAIParLV666E3yCxbyqAQAP9zWcOLUl/VXNQttE3W1gFisTj1rdqraadHgfwUjIrmaHX6nS6l7mnteJcK7cgnb7gcU99r960FdmZpJcMeKl6a1Trrlt7i+Acbp94qtNTdAZBske3FVu5trIMGMY4qm2l83YtqyyxJYnt/WqmNltX1SXAVnaYIFNZRFt3QEkKAWAyae21yxpibVkveKjyKYLGfX6VA9y3vNtIuN65NTCkDSDI2qwyprTpU8Zxb2sATtJA7VY2ktOw8dGR2UF5aBMZo6fTm5p1S029B5VLHkVCdOjpbyadAHuBShgHOa037ovWgh3ehYtzXK0FptSGeJ01loYTyYmtotI9soqDaAcdhXTjK1RVbGlsXXCyEhgiNzWY6rS6y2ty6oFp8qG4FZ7gu6LqVtGQfh3+ZghgY9fvWLT2V0a/hr13xLVu5LMDIK80Z2OoPwukI8S2HtOCTI3GRx+9dJtBpvEU3LQVkHlCGAK5GpuJqLi6jRWt1raEVmSVOeYNd19ULqmQoC7WdvrViydOfc6RYd2vG/cLdlNtTtxHJrUun0j2Ag2gBfKzKCCfXNWLp1LG4N0cnHNcwBvwa7924MTExAmqNV1t/T3Kc7dqTzjFPb/AAsWwQq3FiJ5Jo6lCRKCdxkAHmsOiZ9Tb/EmyVcPgHsKz0Rde063fxV/U6YXEUAockx3x9a8x0y2dM7C4FBgEMRBJr02p61/h2qSx4KOSC0sYDD2ri624pu7xt86hgFHyniP0rW/TFcjUqqaUJbYhhc8sGfWZrH59stII7H+9PllI4b2PvUEFQfeD71uRlfYUpduqCD5IPtUkAg06kB7qhvNsPH1FIsHE/pzW4p0g5B4NFRGZkj8qg+T+lECR6Gg7Hw29u1pNbcupu3X1yDHl216WzFxGdDO4QPpXE+FbD3NBqrg8Mh7irtdZ+813AwN+5YtMfJGBIAHpNcrO3STpjGkHibb5IVhBAxWKwULjwldATtMmSPaurcFtSFYMWM5mqrdq1prgu28uQzFGg/lWaHs3bIZbK3FZVEDucU1uw9u/cum5uVjCrVKG2/UJW2F3rB8sZ74rUyEEQ/3rUVRrLB1en8EXPCnMgZ5rD1jQqfh6/p0/iGyoe0xEksDu/WK6aW4D+cM0/lRspF1w7lrdz+U/wAtWes3x87tQwBjcGzWyxG0AHA59qyX9M2k1V/SuSrWLpUQeBJj9K0WiA0H0rq5zxNVZN2yUBA4z+tfVPhzWnqfwtodQTN1E8K7/wC4f6V8vZQ0GODNex/4a9QLr1LpF1sqFvWQe/Mx+Qo1O5j1LSHDYgczXG1qtb1BG4HeZxiK7jAEGeDXM6lb/hWvNthicjmBxUrM6rmupaIwBUAUJzmacRGcTVGoc27lhV0xvC45DuM+GIrDouAgQRGaPIxI96CqcNOSKY4XIz6UAIJEYmaVUI83r3q2Y5EUDwTJ44oiAdszSE4M8kUTkYMR+dV3d3ht4ZUOV8pbiaqrFddkEmTzSP5mOcfSlsKxWHZXZfmjirvCB9vegpzyZimQiffn6VYbYgxJFVmogmJxiO9JEkg57UeWkRBojcFAJ4qhdsRHfFKu+R67sVawAxHHFQiIMiRRVfJqT+dNtloHFKUOCIxRDCCIn/Wq3YLj14pgp2kTRYEqI/agXBGOKQg5zTxKwAKEYOaBBM4GKkGeaIVj6fnUE4PFBCMCgBmmEg49OakAnjgUA44pYj/Wj2wYoZnMmgEEGewpgrAkEfWocjtipJ7GgkZzioCQZmoSfXFCM5MVRPpihB+YcUVEgz9Kh4ignGZ/KoAImoAYmjAmOaAEA9+akZieKIAiTQPrwKghA571ABFExGB3oEcUE2kiJmgBJyaJH5VB9aBDuI+bvxSwVYxmeatIiYoESJ9+9ApYhZGYpcjM8UVBMg88xSEXihS2EY8gNj9aosUEkSYo7SMb9w7e1UW31Fzfba0bXvHerBvCwzSR34qByZOKYDH05qkb5KmTnuadHMEDg0U21jkMRRgqJPHNSREQajEmAM0RI3KV9eaoCsLoLjCZpwWVJBouWZFA78mgXV2zgsMDIishtqWJOR6eldFizoQWBHaRWK6ot+YxEZnAFBTcAksCT2M0ttgDvCnHpTgkhVDDYDuPeaDjJM4PIFUMtwNLBpBPejtdyVKmAcRmapACISqz7AxNML14lRbUIZznIFRDKYU7ioCnFG2oDeIVGfUUpw8M5P8ANimJPAOKqpADEDANVldiwskjtTbmLjGPWmMSDGDRAUjAzPeBTeUpuRw4PB7TSDyyZMjtFDR2nRYuEs5uFvN2HYUVAxL7SRKjIiizEgbe1EwpZ9ok8mM1LZY7hGKIgth7W4sV2nzR39qjDhY570xgJsHzGiqk2sxgxFAq24ZYOOaQ21D3M7tzTPaixhyOY/SorqTtfBPfsKoVQFXMSTNVl0sDxSu7MRTKJYTmiNu4gds8UEt6lCq3UY7gwO30r3fwz19eq21tai/sv2PIELea7MwSO+BXhUzJ2D0gir9Fq72h1KaqxsW5YIYbsBh6GmEfVw8t4YInk0znIUfzVyun625rdNb1mkJuLdy27sf8p9IrpeOq3QpDZ/mC4HtUguNtZ3d4rKFZSQ725PHrVy3lY4DEdyRAFR7KXGDNMqMelNMed+IejaXrfSr9hAp11rz2nKwxYTAmOD/avnqSlxrd0sl60YZWxX18WS18XSSsCNo4Oea8p8Z9Eu6p7fVdBZVr1k7dRb7sn+YepEVuds+PGneDJbcBkCKsuwy+GjArOYyDWe2wvMt7IUqcematIgLzjt2NRRtkpgwZOMcUXZhJIxGPrUEAAsZIzQbIkrunEGiGB3rMETkUu4MCIwKsCyxPYCldNzlg0YiAKBFTYSZJzNWQPmAzUyBBP0oBfMCc5oHnaZB470hH8zEE0xIG5faTQiQcTGYqiwsriOfc4oD0LQexmaRiTJGAD3oNLKMEk8CoG23VQpuAWZI/0pjAuRJIoBo7/nUj3MetUMCu6B34mgRJMmoUIbcT2BMdqmABn9aCbG57CisANImeKj4sZBJBn3p9pLFhACxFQS7cuPfY3XBZ2Cj0FFAbN0E7SUMyp/aou0AMQInsKCgNLMTPtQRh/DFzYdpmT6H3oEhgP/UMe9BmOxUB+Zo+tS2ocG4CPIY5/wB+tAY/hgkwd0VFMLtJx2g0bZbbJEGcf3qOpWWKyVzPqKoYedHiItjmhsBBhcLAqI3lMNG7ketCSttsTmoKx4ov3Lj3GZQf4aEQF9at2g2AGEgGQfWltjeHd8AYEd6Pm8MWwPMDP1FUFdrXtjvBAkZoNbbwnuXLrEjFvEYmjMv4ogbvLx/v0qw7WRid24LiOBUFak/KDBJxJpVO0kQT3JXNQb9wPB4imNu4QQiAmRJ4oJcJbTMVAUtwWzmaW2X8OHhmCiXUQCfp2qCSokEgcLPejb8TwmVAcsJPpnvRToCGIEkHMjgUh8qwgiOaaw5KhFAIDHzEUrWym9idwEbfeiGuCboFvIjknmaNuFQkk+4jvTIxTzQSQBGMmk+VmUnMTFAxUbCqqN3Mx70Aogk59qksFxJmmIAtEEjeOAfWgC3UNpbIXz7iYoJDeYiBugTVhs3Fu+MWTzJwMVW25WyuRmPeiiqtBbjbzUYKQoOCDKwYqCTbfd5THBpGXcEKmTIE+1BYiPdcWhsRAdzsRmkKeZkaJ796ssAw8nzf0oSrmRj1M80CuF/EFUI2hRn7VLiFSgkeY8+sUNwKErJLcQKIDNdVWOY4oAy9wJ7mkeI2zO79KseVJHH60pK+LDdlmaBmWCAZkjEVVdfYfKOBRdyNO13AjyyfSoGFyw4VAGEAtRFlxwQygQwXj3oDybdwPmP1qeKwtkFQTzReCJ5IHloF2RugD+9QBmVlAAXuZoziJ7UAGa02YzHpQBnIVbdtIWQD7jua0OqC8wElROZ5pZtLb8iqXZRLelKTtshjORwDxRIBbwn8yq27mewoCX+ZSqo8qOzD1qKHe4rMoIUwFI5q1bunVz+IZwqj5beWmiiRunYSceU0pEgARk9qBi267ido+0TRWdo5ycD+tFRmKKRgFu/rTW22WyCoEkj9KEuQCFBg4NEWmIMQT6VULO2VI+fAmiCxBniIGOKkbtuPMPejuxA+YVBNwDbYiTEtTAEkDBHbODQIO0ABjnMCoCUMgZBoC0l44JMTSMnhtskEROKdod5UkRz9aEMxYTM+vaqA5NtQABJbgjmoJYGTximhg+5+Z/KlglpzHfNAVwwMYHaoT+tGVAYwfpU2OzqDbI3CVmoCoGxd3LHj2qb2gkmBx6ULhZSCYYkZHpUPmQ9/WgGIEjzVANxg0VgD7VAO/cDBoCq7IjgGaW0YDBx9x9aMlcE0QI83PtQAwbZU89xQBK4ifv2oztdmAyIpoDs2YJWAZ4oAIA+WWOBUuI5KqGgmJxxU2bmVgflyKikpcyZaJFFR7alFUnIEA8T711dD1jUeIti/euHd5VIMCf71yrSkAbiC081LiM9plUm2x4MxUPHvQCsBvmil+UypgjIivK9P6vc0ty0mpdms20KzG4mvT2j458ZHDWnQFQK55jc7c7qfQl6gHv2mVNXEgR5X9vvXl7jXbDul+0bLrIZSse1e62lSSBmsuv6bp+rWdmtEPEC6ghlFanIseP8AAZLSXwW2zKlmEflVZWS77RJ7TW3UaC/0xjptUpNt2Ox/5XHt6VkKMXi2sfXitMJZhwVZSNwzn3pQJZvQdqstqzmAIPf2pSJZuyxI9SaoClQVU98jFEs/ibT8h4PvUUAZB3EcSZqfOoB4BNApG7kc9pmibSXE/icDkA0y2D4Tvbuk7AJH1qEAKhPfn2qAXGBO1flxmOKPzMWjtHFIAWO0Tz2NOJDkdyABnvVCsNtoXGESY5poPIERxQLMwUECAfSKhAZckg5+lAYGwFZNABXhLas9w+lPgBVQZYhY/rUXZZd5JJGIAoK7e7xVLBiFOQeKcMwMiNp7DtRDkwGxgwKm4LtMg54igguMzQ+QMCoxW1cBM7TPy0bc7pKkSxIHbNV3BljBLTFILRdtmSilgwjzEYqG5vJyIUfnSqgtgAd6ZLNy7JtqCJiSaB7Nk3EeAG2iYPcd6QEKvYxQsm9327CCCoNMm1nKBT5eZg0DEhLbGNzbeB61XLPaRrghoEj0qwA7W+n3pS0AoBJOKBIViT7RVu3YqtaAmQxpbl8pttqq7Ykk9qKMzoxUg7efNj6GgtueJcZXVwoH8voaBZ7ThVIMcmJqubrN5XJXiJohvKSRk9jQORtQsJzk/U024+EzgHcqzBNVm7ttCLgZ7h2lCIiiHZF2NDFsExyKCwPuX5YkZHNIyksH2htpBBI4pUNxb24uPDPKmrhchm2GCODEigrZleGP8Mj0M1aA5O/UNLwIlZ3CojuwG+Cx+YqIH5UXYuSW8zQB+VB4n8Hcv30sIvjljkLJiO5rt6qw2nui3fuKkKDsAJKj3rm3P+UueFZ1DgnJuAxuEAgYqn8KPxtzUvqbl5is7GJI+9eH11lbCbchpJAzA5xWR7n46/NpUtREFT+pq2xcuW2UAbyYCpH5VZf0N3TdSuXroSxYZQAAsSY/uK2LrStcZgypfEhZ4j/Wku6L8M4t3VJGO4wfSq9PcRNQiAlkJIMCPvT3NRbUO8uVLcnHei9lNtVZQttfLEMwmPvQtvorjo2rtA5ztGT/AKUn+IWBcNtidy/5RM0t7wdJqDdvC9ctt2XgTV7YsZNIthdQBdc4JA3jBIOPvWg3FLEsArC5EAdqy6zTabUKCga0u8Om0yfrVw04RBaDu7DzliM5qEbC7KFcd+9Uq24P82ckxmqdOrae1ea/qGfc25S7ElfYelRdZcWxcCmy6sIbasmazYXs9/S3dZrrLYGnCjcVbzCOa3anwb6W1t2wlwYbzYb0rHp7ti5ZYFmS8kGCcH1FN5rgVlWDJK5yRWe/E9OLNyUcKUViQCGH396TUG1p18odjJli35A0S1xXD2ztIUiSKexaOvtvcDXHe0dzBcYEf3rc8MrJpNFqtcWutqbVrRoRBbLP68/vXQIuaboS6l9StoXF8KzGCzZE/oasvaxbWga1at2x4o2paiWqdI6Yt6/px1AXJtEuli98n7961G2/p+l/5HSqAy6YIPY3D3kfWrdYw0y2/B0Ru7id21oCjHNW3tYZIKsVWSFtj9gKUXVuqHUbjHysI2mtwcTV6zW6xblpFVSx2ott5Azz9cVzW0mp0do29YJ8skI25iPcV6a0yWNVK7VKHzAdpzV9i9pk6vdTZN29a37yT2psZxxel3L+r0dm7pbylbTG2CcxPAiPSulodutsXHfUi4VueHdtIIkr/mHpXRQIiRbVF2ncFAgT9BVV7WaezodVesWgpUQUtwDu/wB5qNF1GvtvqDas38gkXQF49qx6q8vgqGwts89zWK/csXrPlHhOTIJOTULaA6lrl+7eUeh+Qnip2ZrTc3ai0GfUrbthdxLHtVvTtOGsLcW9cjduPoRWLWPpeouljQkNftrDuvygVtXxrSLYsagW4XgLMj71ZEkaNZ4GntBrlkueVJthyv0rx+sdwLrvuUOJRhgTzivVNeW8oW7cAYLgv61j6hpr2p6Y+ktAavaviDw1nb9PSk9Z5THirXjCGcie5PeoGcsAwOcAD19a1otjxFuW1O3nzHAxTpZQubhSYETMj8q7YwFpiLJJJ3lQTI/SlyCAI29qfcr2XNp0HENyOaTAOf1rUmBlM8jFOnIXdkYzVYO2RMkHMdqsUyIJPrQem+HAifDd1hz+KfeRzgCB/v1rq6dSltSbgljInkmuP8L6hLGgu2HZQ7XNwk9oEk/lXWbV2963ZF7Z8rKwwTXC+uxdUGRQxVctBJrG+ju6kHVDqdxEB2hUiDHb3rVb1Vxy93VNZWP+lagw3vXN09/VWHFq2k2dx4EwT3qI6Gk09yzdttdLNbQhhckQfWugygrKtM8e9Uaa6b+jWxGLeGYjk+1Xli0zIKiKsWqvD9DtLHOYocZqz3/pVV8t/IdscehrSPJ/FOma115rwAC6lBc+rCQf3Fc1AZEH/SvRfFdvf0zS6wsobTvtu45DQMfevN2+J3Hn1rrLscp102GI8o7xPrW74Y1x6X8U6HUMwFp3NtyfQ4/c1gtHfbUCOTSrpn1mqs6SywS7cuLscngyKLx6r7FeWHZIjaSKx6mz41op3AJU+8VqsX21OhtXLuLy+S7iPOuDVbYuAciM0SvLjV3LdkJdtEkHLbYigddYUKbjC2DkEyZqzqN3S9PvXXvt4VoRkyROPzrIljQ6pLersp4odfISIBE8xWG5Wk67Si0Llt/FQmNymAD96zXesqL1u0hQl5nIwB61Vd6JoNSxa9YZZM+V4Apl6JodNadrdsgEQfOT+9SYurzq70n+HtAP82Yqy1edrsvqAVIzH+lc09P1ge0/TNUyojkvbumUj6VeNLq/4rXbcPyBM76DofiELbVDFvypburs6bY17cNzBQNvf39K5Fqx1PTvc8WyXJOCD8o/OtSah7b/AMTcVA/yzVTpu8a3bkyoHcnE1F1tlzCgk+1YSti5eBdhAWQCvM1ptC2yxb2459qi60LqJ+UfWg1y2DyPtzVbFVXaHWSMxVZQKTBxVDvqLCtt3FW/9Qp1ZSdrEAEcmqCGdpEKQOYq3w5aA33NCH3AqJxUjfJHFVFIJ5nv6UpE5780NXqhg9wvJ5il3RuE1UpzJOfemBJx+1A5eATiR2qBvLJOfSq1QFxJyfaoeOYNEW7dwkCgwKDIMdqzlrgeNpVY+acmiDAmZNBYCXJG39KEeaZx6VTfQ30VTduIAZ8hgmrVJPJnOKBlB9eDTHvJpASM/lR3TwM/SgXk4qN+1QLEdqhG4nn61QIx9KGRmmPtxQAxPagFEZoRn2qARgVBFOamM0ynEenelVSQc/eqGUSs+lCewqZjbJ+lRR79+9BB8pFQcVBkz29Kh45zQESRjFSI5M0Mij25+9QKeP2o4iBQkGoB6VROMSakTjseaYDBpQMwKgquA+JAECmGJ+tMwLZHakDgXCuDB/KqCx2yG7UVOJ9agUNx2xQJEbf0qBoPLcmiBAxQTgCO/NQkgQBmgJEBe+ZNT3HFEKfWcUSAMUCxnB/OhsDQCINNgiRB+9QfMfWgr3PaIVlmeDS3V8aw1pzgmasuGfKrSVzHpVRDsRnB9DQYVUglWYEgwfeoDMqMwcxWm6Q3ynM5IqqAFgDJ5PrVRUl+14/g3VdSMcd6ddu5yrgqona2CajqSwaASBSm0ly3tuFl3jG0jFDBtlXC7yVnImmhfEc/ymB9KiollQoIC+/NFG/hmViGnJ5oIrSeIWoUYjnjimJJUM0f6VWZeRu29/Wgu2AoLhYTGQO1KOdwMMRBpSQUTawMAA/amyBtB7c0A2wxLEH0pCRAEQQZJHemGbXnBntQAJUExPHNA/eO5obyLgT15xxSgnd5jP3oMRvxmRj60U1wsq4B+wFKbeWdiTOAKCruVhMZg0WAReTniT3qoULC7jx2NRF8vzKYqAMw2kSJxmiQVKoGEFhjtmgJICyxgcUpAu3GaRIgT6irGWPMRWdbh37wfLMAeooOr0XrFzpHUkU6prWjuP50IlZOJ9vX6gV9Ksrct2AhurcdpO8KFB+1fIHNu94iXbaopAA3t8wr2Hwj1l3UdF1V8vcsj+Fe3yXBJ8p/v7UWdvZ2w/hFbxUk/wCUVEssjB9x4jbVS6xSzJaV7rWztMDAP1rQmAc55Inioim5bCHeqkvEATzVAtXLeoa9euYuY2rwIFawURihbzMZEmqLumlcXC1zPmLZj2qwfPPijpK9H6qRpx/yt8C4zHJRiTIPtj9a4jEMjQfOOCK+sa7S6XVab8Jq1S4l5QjYlv8AeK+Xa7prdI6hf6fqHVjbc7GUQGU5GPp+xrXrMUwQPm3E/pT7WKCYnmaDW0kuGMxG3tTklfK3aooMrL5vEb09qiXlfcMEo0MRmKitMieKgUDeVABbJ96IcxvIjAx9aXIubpMR8p4pgwAyDP6VDuER+RopQAoLkj1oqwMEGPWmILgyBA5ihgHNVCqQCdsiMk+tG2SCJMCaAkoxEQ3aoFkruyFMigItM+5nI2AyWE4E1oKorZcOnqBmazEK5KMMHkAx/vimQBnCT8owCe1EEgG4PTvIpmXepn7UqoWbbznJAxVmwx3NRUYgKJzIEUA4cPggKsjNCRxM/tUCyzBCIIg9hVEVypmASwge1NZXe+ydoAlmqDy7cqRPbgUR3gg4kxUCBZuqxY7VJ27hViM118uAi5Iqsr6zFMNwswCPmz6xQS0VdpMrA3DHeju8wBOSczTnw1Y7AAQO57VDbt27Fu+0k3WKiRxFANiJcD3iFDGVJ/mj2qK63XBCkAzupLnnVXIBEwvqPekuO6WSbTEODMdiKC2QhA2FR/lYUyMC5ZyBJz9Klm0zdPGouhmYt5iThMTFBrU7fMUWfMI5FAigm2xJAgkKO9Ncth7Sxc2mM7TEVIAHlnIoNuQq5AIU49DQFGDpbK8yR6RTMqvKtJVvmg1PEZ2ZTb2bTx6UBIYzgdhQS3bKPJJ2g4PrRaTuzgtJ9YpHOJBOOasIi0GTuowaBVMQs+WeKJVrjoqEDaMqxOTQtrkA5Josf4g7AelFV2LXh3SSzF2kCTirAkuNuZO0yKIhLgOaX+IEQRBLyzH/AC0DKAS9v5o5qdi3ZTBkUMb/ACg/nzUuhpUAElm4nsKCIGaFVZmorTeTzbiGHf0o3LjC3cZV4IUHgigS9tLYAYLME/vRBuGFu3GY7fX19KNu27XUtgfNmZiKVyHVUJjvtnmrFJFtRwQsSxmKCtSb2VwGPc5p0wcNtg8nijZsHZGwNtf7H1xzVRJNwtHc+WigG2oboMAd6ZBGQQfpQ+ZCSIk9qiqyWXAI3O2J9KAzvUbBuJOO1IptvdUvcAEwY7RTG263kZXG0HI9qIVPEnw1M44ohFMtjCz6VY6G2PmlW4nk0igrbulBKgkL3oidyswOFwOM0IW8EQhowBEgc00ScCYE0WRXGTweDwaBkK8GCQQI7UVPnMckmoCCpE4UzFS3/CAYESe9CALcgfMefWiJuIQeXMzn0pwRdMDK7ZJ7UCYNxVEHZz70AQLAtqNoHzSMxQC+N6iDsjiKijaob+YCZA7805UlVDH3oIwDICJJO0VQWRtitcbcxMxThw5VYIgRNAkAOrzuHHeggAS2GID3MgTmoGUmYAkgTgUouFiq7Zk7ln2pHN2238JpaYxzFPaXchXes2+01RZkNMY9aFtVa3IBCjJJOYqbiBt/OljAS2CcS3eoLdPft2gwa2WlTtMxBqtQSu39fWpbPlYYxmiFOwuJMZPtQNbi2ZOYqAMARBmKVCr4VpnmaYAFNs+c8+woBuKlWGIOaKrucBuCZNKjEzzERTsGABkjdgYigVtoUqzrkwCO9PeuPdILwI4AHFVXE3sg7A8VHcm8wA8qL5jEGgJjkzUV4JAHIjimAGwMwADZANRApVjmRNAA0CTmmGGHelUkjAgetEfzcyI7UBBloGTMYqBSHbdPlOR6UY2x6qZpWBktMk5k0Eb19KER2zRiIHrAxzRIKme496CAEsVEmfvR2jcpIyvf0pLbG25MZcxI7U4YlSu2BPNApb+JgjBpixZw/G3tzVaDw8+YsWnAnFWKczPPagNxm8RmnaWyI4FX9K6je0GqLWv4tlLR8VDIzPb2mTVDBSCO/cUFAWzbZSAD5So596LHsdJrbGpG9bhbeoKgeladoYwTXhtPqbmk1AuaZodQZWexr1HTeqabqK7HbZdRNxwc/wB653jjcrbqdNa1mmfT6hQyNwe6n1FeV6j0bVdMfdb3X9K/FyR5T6N6V60BlGSDOQR6VGO1COQeRHNSXFeGVjvLWnAmfvS7l3FV3Svlbdkfau71P4fYMdX0y3AyblgnJPqs1w77+KpthxuWPt7V0l1jKQL5Yn/ShdG6VE8Yn1p9gU7RRUlyqHAB/KqyREt27e1GAJAnPemNsKPmJPoTVRtM+5fn54FFG4AJiPzoLlt2jd3qjExA2/vVQBDZHvPrTKTvUglQnHpmi4ZkQZWTIaDUVJN5d7rEGMegqNAEqrGBIpSHV22XCJ7j1qwuGlXJiIJ9aCkOCkvaM9s8VY9vaQYkNk+tVMCdsia0uNOsPZ3k7ZIc96CrcZAB+goO7kRBYRgATmrLbE3wdpIC+URQtXSm50IUmQsGYPrVFlyy1m2Gc5wRmZFVZYmODn6CiFKBS0SeYPJqExImJ5NAQsMIEme9MC1pggcDxM4mKRSSZxNQGLgaWmYEUDOQECqCDIIM0IvLdDLCoFh5zQQMbmRgmr/EZku3cT8vPNBUcXTsdmUiCxqMy20DsOX2iipBEESO9MGLXNi2z4TYjmB60ARpRoUHcMAiktk+G9u2AJEtnmrEUWy0GQvE9/pSqNqExk0RAq7EBAlHkT61abgBZi6xxA5qtUdVhPmPc1WHAUPcIAnmO9RTrHiG/A8MHaGaJn0qxRueScHIqOS0ho5qK9rcNysPUg1RLe8ILhQggnAzEU4G5y0cj0iqxqril28EqoJCieferEgNxMxAigBDjdDMPQcUAdoAaT3knn70FulGIQbmnuashjd7k8kHtQeStodXad1UobbRsBnd94q2zZFu2VPzMfMa0OdIlu2ztcV5IIGZqttRprSXru1mvIn8OTAJ968XTqR2Phvq1DBrQiVEkgd/ypVe7rUteISd5J8Q5PtVljXKLL3blsC6BAtLw1XadbeqtXbxnOOYKnvTWrsjHbu2rS/KXbtBj8zTLau661vBti0rxt3S2P8Av+tK6qUt+QbjxGPzrfp7T6azte4URUNwkZ8vP9K0kc3VpZ0+nu3bdna9sEyT6VzR1bXdQ1Jslxb0wUHe6khjHauoL99bLam5l2ueVU7AnFbh+E1PT766a9Y8bT3NpDJzkcd61OvU87cpbNm3YVvxZe93X2pwrG4qqzQedo80UBoTrDduBvKr7WVBAPtXT01pGK27askiWuFcmg5p0en1OtFq1LMqS7M2QPQwPpQ0Fmxcu21dvB0wlmIGTiY/Oujb0du7dLEGSOVPb7c0tjo+q1J1F3SPaVLZP8Nm2lQO9GdZbpGtuMyJY0tq0vkVzlsevqaya3QWdQmjUeILr2z46ht2wjiK6Q+HxrtNZvnVspKyVIBAntNbZfS+FpUcKLUAScTU8JHnLyXtKDpbd9kuLAXxBgjviunorGrB8C4jWla2GLNgPPH51s6jbU6u1evacsLA3q8ZuAjMd4itPTut2b1y2L2iuXUVBaS4RIWBjPYCnpLaw3ulHU2FuaKBqbhA8WfLaUdx6muhbfUkW0Ytc2SIbLMf9is97qwXUNZNu5bVG9BDff0rXqeodPF7T3bZJckBzaaSMd/Q1vr7WLNyeHvdHX1AWSPWqW1Gj1KhtPrls3RBG4lZ+tWX+s9POtuIwNtUUeGncz6k157WMNUblxRt3GW2xxU1Kl3rFptXcFrVNdZQPENo+X6yK36a+z3rV+7fX+DZZWMZde2e+a4ul+H71jRpqFvLbsOYCrJcjtJ+tadDoA4FxdQS1u4R4BUywjndPr29qzf4nGvTrr9LZc77hvHYDCetci9rGv3yp07LZmdrY3Ed/pWmzYu9P0/4zbbNzPkYHy/WKobqDal/+YVLougglVIK4xGcCtS9NVgvdGu6prWoGoRGAhY55/StOn6Ytwpc1F7x1UkN2+nFWWL4tXF07KyrEKx7GnvX0shkVoa7gRgA+tZ+RGrS9Pt6SxdYBbKgyz8zWf8AErb6klm0Wv2Qk3b+fL7D1rOli8+kJus7MQILnyz60yHUeH5lRbcTv9ftV9NX2kFxT4r7mPK9oq599wfhrTsge2y3BbxK+h/WqRZFtltofEuMJLf5q1aCzF7+I4DONmTHNWdF7eHYW0fUIrSttmVZ7gcVjvq11FS3eNmGklZrfcsXLN+/buqVdHIII596o8GTPE+1eiOM3FunjwdsEjdO761MkgGeTxxiqLKhSVEZc9+afdtnmDRV4J3DOO9MscAyZqkOCCRj74NNvInBAihHpOh6W0emrqfw4uXWcqz5mB2rudMXpl/S63R6kWdM6hHsXr10KWJJ3cmMQK4vw42qOivW1cG3buBbagZBiWJ+37Vk6zbtnWqGBZdswRgHNcs2ulrtXdPZ1d1f/i/TVWySD/F8x9x/amtabR6dGnr2iZi0km8Dj0ABryZtq2HVIHHlAohEA8oE/tWvimvYK2iLI46zpAAwLbXBkV0bmt6MvS7fi9U07ahLhP8ACO5mHYGe1fPQu5phSI9AKgtWs/wkn1inxXY9n/i/STcULrRDHLMpEU/47p0QvUtL/wDNXAP3rw8Wz8oG2fTBpQEKkgKI9BT4nyj1evsabXaK9ZXW6ZlNoyviA7iJj968imk1XgozWRtMS0iKIEBgfm7H0+1DxirSQ0nPlMfpWpsY9rRZtXghA090w2CF3CPtS6pbthfECm3dtkMs4IjNUi7eg7b1xB6Bj/2pVvXJH8Vid/czVH1zpPUE1RuOqjw9XbTVJB7xD/qBV99zZuXGe21y0R5QgyuMmvL/AAPqw3SLJJG3Qak2LjT/AC3ACPsDXr7tsoxG6CMHFRqxxOr2ldrd4qDAiSJn/cCuUH1DXALdgC0p2liQM+w/0r0vUQbugud2XzDHPtXDO/wm8PatyIUPkA+9ZqcSm1clTIPsKYEKpLkADJJ4FVaVNQmla3qWQv4hYbPSrVtBwN+QOajRrV1Lttbtq4r23yGTg0eTMn86rWwtpStpQizPlxk0wJHFBIO6VeKBZwCQxHuKDKxHB9sUrIYJE7gOB3ohWdiMrv8Ar2qu7pzcyCbZ5kGJq5UJUeRlYiCpPBo+HcIwpMehpBjQOW2hGI7NH9afZddY3FT2JzWtVZcfKB2p4dhBIj9qujIiXbY8x3k+lIDqLjSrMq4lYir2lWmSRETUUnbz3oQo8pyKO/dAPA7GmBnniiQIAoKdpkwcHt60UQz6fWrMzUUbpPegr29hyKIXMzmnMiKIAXJ70CgmZzIwKBA2lQvPenGT9KXEmPWgr2Ggw5UhYqwnJA5peaoXM+maIBB7/lRGcTU/egkTEjioMAg96Yj9OaUjuD9qgEE1IgR2poMUO081QrLAwRxQjt6CnJJMk0CBPGKgUAdqZZDRQUYGanpBj1oIQS3pUIkURP1oHvQEyJnNDb2mKMetECWgGfpQLn5eB60OKPY/pQAPJoBGecUQDJzgDijETQPrzQHJ+npQHNQfL6UTQLMYmldI88D0mmgntUuIxtwpHrNUBCGEAwRQ2iDHJ70tpGtjYxn0NPzQRByJzREbhkR396irnA+9EQGzx2FQNMLiIqNGQpxUgTFSJOBRQCgL71ApH81A/MJ7dqmSPp2oipgyb7p47mfyocrukZyIq0BoMLukzAFZfHPjraa1tLmAs5/tQWBVIjt6is72zaiYI9fWtLzMIsCaly2uxiGLMOBFBjnzqpxv/m9KAPBMSPSmaw++AIYwYY0lvzluCQYIHrVQ3zgliQe3epJQEEgmZkCmtwXCsM8RReJjvRSoWIKgSTgVWlu7ZaMMyZwZBqxPKdxkmg4KlSufXOaIc3EfItqD6gVGjw5BMnillVIUL/SoCWHAiaAId1za3HJzVe47YB571a0KaQbcZEE0UCrASGn3inVTvUNUILONpEgY/vRCurZYA9itEMoLNsDAE0WTMwCB94qplMwSD6UyqSwZoGZFBFGc0n4e01432P8AE4wOwq1iAeQSarJyMccx3qgy7dyCDVZQI4BHeYIxVqzG739aVk3XoB7iYI/rSBVWewNBTe0923e01zZfDDawMZmmaVbiPrSFt43BpMzFCPo/wt1X/FOltcNtbN9GIu255b/N9zXStaV/He/efz7pXaTG30PrXy/R678Dq11ypKFQuotFSVZJE4HJxivp9m9a1Rt37N4Nadd6kH5qi/1rNtG8zgGODS3bSG2zAZAJFEXNzG3GYmmYE7R271UYFt+LfNx7F22wGwOQMj/vWLr3RLHWNDd04S2upC77V3bB3dpNdhPF3MCsJ6Eyaz3GvC8gNxbUNu4+YelVL2+RLecC7bu2mW/Yba9tsEGYpxdts/hkEXEznhh7V7D4z6Nd1tu11fR6UtfRSLloDLrI83vAHevIWWjTjftMjcsDP51UWESZBgDmaNohgWHFIACIiQaZQAdoSScQBUUzYCmDkxkVHDbxBPFEb9xLrABxSDeUO8iZxA7URBhSTzP3piwk4ntQAU4A496cgEKJETmgTPBIjgCiJOIx60bgi+QeBFRBLkSSoOSBQLENjBNSQWUgyRyTVjQzNtWB6UoABzFUEi4bTOAdrHZuHMx6VWildoLmRyR3qxpLBjyTj2oQdwwMmiHEFIgczRU/MQDMQIoIN24ZwImjaMgwJkRUUAP4arGZz9KjgraYAgEwOM0WXagggHiO8UoVfBO5WdgZDTgVQcqIbkCSfepDhXMgLGfU0dpiSDtPJioWBBX07GoIDuLuY3kBQKd7ZQqCyvAkr/lpEGwsxHIBGeKe2WdoYgSZJ9KoQLtAbb5TQOQXhRHBiATRXcwVCYEk5/arCtoqtp92xJJIMEmoiq8FvWbgAZUwTuPB/wBzVtkbba2g24okSaUopbGBiBzQtsgYoSSzjgCaqnUEXCqz5RnNVuwfauNqzNO52ZUZ7ihbTeG3YEdjUDAM9wBYkwSfUUWdt+6MIsTUNxpDLI2+XmkdvCLsxliRK0DJdS0Az3NqEyQOTVQZ79hSTtYuYPqJq254Nx7dvcrCdyuonbg0zkpstqBESWoKm2qpYqWA9D/Wm3B9pRWAJ78EUH3W7htOCjKYKn3zTbpADAY4oAJLOSeP9xUn3wAAKEGYxHJNCGMnJAzQMjbIZgD5oAqFCLxuE4PygHIphZuq9zxAttbYJBumIj96ZWBtKysG3KDuGeaAkKtpliQfN7zUD7TZQDygywJqs3Fa4UQq2web1pjhUAG4mgsCaL8OtxbTC8rfPPzDNZlREW5cClixJYNxzVoZ1uAhcDmaBOCSSQ2T9KC4BkRZK5z5T8tUR4N7cjKSQSu7NC67XFS3gKTJzGKb5lPEjjaOaiiNzAB+O5A5qERdzwParrlt1srdZGh1An0NUMrfMI5giqIW3sZmQvMVFAgknzTip4e7LblDYBjBqXABtNpwzYD2xIMetAVAUMh+Vc45mlDF4lQDMRUIMhAYJyIpiwNlYIJDHB7UCbcyDAHMUGTZuRgQecn1+lMV7HIJgx6Uzt41+QsFu1ER1HhKinPbGKrILkqowmCV4mmtqLjAZkGPpQZH/wCjJUB8kelAQJRsYIz71LBI8UlJWAFJzRTbcujT2vMSYE96guSuxSIBkxmgm6WIyQBkxge1Sz57ygRuBkH0NQQh2gfYnk0VEP4ncUFYlncEfNMk5/WrChFzxgp8igAewoCCSRgmorFd2ZkHnMUBVi25u4M0j21baAkEsJ709qRcCqpfdzHNAb7d4bp3IeCKBoJa4dwkCQKYXAtkgCGYxumkOCWIyx5iokGTPH60FkAeVIJ9B3oyUVlUbiVhvaaS1eZHbcoA/lKcke9MpaCQrBSY3etBWm9VDDbJxnimZl8QbO55okg3AMhAOB3qDbuHpQG2CbrGJIEkRyKcs1y8rsu4Lhe31pdOwR2dsiIj096SSB6Ge2aoZxclAVyTI+lQQAwIPmORViBg2IkgfalB3E+WgXJVYn6HtUAMktmTmBGKitg8TOKNuWRiYPmmagJRd8JJXESc1EyHxEkAEmi7EsB374oISFhZAn7UBgBnkboGSDQMFoU+UiiSAsDJPegFJYED9KCDccwQQfWjAy3BGSaVZZmeRCjAoq8qcc4mgCZae89qJzIkzxQYlEBB5P3o+80ASAxBE/eIojB7DiKEQBOM1ASR6mgLGWGSM9qe2isPPxECPX1pAO5HFMbjbVSIAJj0FAlpdqXGuPuYxECkul/DKW2Ks3cY+tWRkTMd6KnYWbBBUgT6+tFdnR9f2PatX7G20qABwZLECK1J8RabeA67h6pIb8oj9a842xbVtYO8tyDiohCFVPDN2Hc1n4tTlj0y/EnTkPmXUIQfQY/WuT1a/wBL6j/H0ou2NQmQQPLc9iP61zV3gMLxDedisek4mjZYuWDDbtOCMzT4l5AMQ0KSRk1Gg8YEZnuahGY9Rg+lFw22ByMVpkitLIVPcZ9qc2UDbbTAwOZmTSMp3YP60rIdjLbco57gTFENG7bbKkdjM0UJUICsLaJCweRTvbJth3cEnBpUtu7FFG70qLADbmLAMpngjIowSQGJ9eKEkEkAmOYzRK7CP/Vx70CkiYB70FItNAZhImYmrF8qEbsGZmkW011mCg+UTubigRbost4jXI3NsG4mKstDbdnsJgE0EG2ACCpyYzkUHYIXCZB9qqDbJZHdm3FT61LLFyUuDYTmZ5HpRt4QA4JPYZNS4xe4rSMsMUUwuMXODEcc4FQK5AKgbu01FYrdkKTyKa7bu27qi4Ck9wcGoF3PtZWUh4IH1oWwV06JtKnLMJ7mmAIQ580zI7CoGGTu5zmgKgsIAj70bWAbhYQMAboP1qW2K2HlQXfgxxS2wBbZSPQ1RYCWuMAF2xiPrQALWz5gxHIXMGlTdBKE+hxFEu1vfsBIIz9fWgYgXE8IXCHPB280lpP4RVirw0jGBT2GRrY2nzgeaR3oqwRfKBjkUQruPCa4JZ2aDnAHqKOnfDLuIO2YP70uFaWGJkxT3Vd7xuWyrB02wV/UUUCys4gEAMDnmrHYlgSSQKoBULzkHiZq5WGO5oDtPjRbkAicjvRHmJAMk5zSjyiSwDTAUnNAXBbDG5tG4YJHJoPO60eFdt7Sl1QCSRyKodNzIzsp3GYJ5FaHc2dU5S2twNACtxms/wDh+ru3RdZkaAVCkfL7GvFHVN1vUAaey6JeGdpByP8Af702lNzQ2nVdhdnkgTiMVc1gbrS6XDwBuiST3iKW+hsai5YQhrq4ctna05qrrK1y5d1D6dbDC4iSAByPWutft6l9PoNSupW3bu6faUj5gMEH9c1zdJea71S/YJVRbCwwxMgnn61ru9StajTJp7LW2Fi2VhRmCc1V+ga5pwN13Th9i7lAEAx61lthLKllQhWaaFrqGqTUG02la3b2DY4Ukfc8VcdRdvmyHdFa229QoPpNMxkmgu3mv3gdgsJ8gRsFjkk1u163rGhJW94bMwA2tBI7ih1C9d1C3NOmkS0J3NstZPf8q41zURqSrgsxMjMifYVfpLyb3t310qXjqPDNwwGa5mMe9OHN4/hVurLr5mBO0x/sVxr2lDXvxeouu7JG1NsBRM/vXS6fb1t+3qVa14BEFHKRg0+KNia9dHcvW7brctKu0hD8rQOf996z6ux1HqF8XH06k8K3Crjv71NP065pkuqdjtc2ywXbxPufU12LF9rlhT4Zycgng1ZGvWDTdK14uIr6kOABuK5n866Fx9d0+3aOnUeHu2taJAJFa7flCBUBnmMUNTfFmBMbmhW7TFaIq8TTveZkAXeAoJA8reornW9NpkuMp1ALTEKvf1mt+ta6dTtZRtt7eBJJPP6UyLv0hRFtrdW6YLjzH+tRGV9HpmtXLdqwLmqKgC4wjaJ7mqT0LWX9SUS5ZRgg3AEmfeK6HRenarTJqL2u1AuXbzbfKsEAf0qnrBfTIVV/4t19jgcqsf1phY4motro77WRcNy4B86t5R9BVFu4oZYPmBmJz71sXpt2+Lhs2yr2x5l7/lVN7qlvp/Tzp206Jd37LU/MY+YxzUvG5rO4mo6il9SbJuKiMd/iNMxWb/EbIEKWt3GI2ljhR6isun16X3a1cVkXMB4j71h1l+3cdktqQbZgtMT6R3qTj9Gu6Nbp222nvs97gkKYP3pk0qai+XfUtbQW8ACTuBn9q8+mmv37Gw6k2YYQwkkHnNdDqDXBpCwVrqqAP4YywODUs/TNda9rn1NoeMwTwxhQOQOPrWc9eRhI0xYj5d2F+9YOnJdTe16yLStbG3zTz39jxVaaTXbmtqg22isXG8oeR2rXFPl20dO6v1Q2dRqGvLcYEuisuFn09qvv3dW9hL7apvFugSVYgcTgUuk09x7Jt3oEzuI4GcVdqrAa3aRQ67WlBHYCrs1fk5d3Tvp1/gg3HuGT5Sfz/WjuS3pbrNlwAFB4J+laSp3nGOAZqm6ZYIcxkweK6bqMKaNbzoHvurCcgwPyilXTagW1/jywYzCzXQAWQ2wCeCB3qIuwEL61sYLK6hVIubHHYgzmrUS6xgErmCv74qy3at2mIBfynuZq1LgZwmZ9CKuq7vwfo2TQX79uRca6ykEyqgqINZuo2NTpta1vUuHuGGxxBrZ0Dq9rS2P8ONpbjkhxtBBHrPrn0qrrZe71Xxrggm0oIkmBmP0Fc561yc2TmeB6U9u0160XAzBgfSqmg/agrXlBRbhCNytbYRWDCe/pRuNFskcyBS8DgTQuf9IR60CbiVIBziKgYN9TST5YBOe1QEkYxFVU3wCIOTyKRju5YkkQPaiSJiQCaQHcZA4oib8yBmcgigB5lYYYHBpSSCBk9qbyqvPJ+9RXpfgfVunU9b01jH+IW2ZNw8u5IPA74NfStC3+I6CxeRld9u25t7MMGviug6ien9S0usUHdZvAn/2yJ/Svruv+Gum3bx1ugvX9FfuAOl3TXSq5GDt4I9qWN29LrbpqLBa08PuKtbbDKfeuHcVhdZB2jnitemu6jRa5V6uRtMKussrtVj6OO3sabqtkrqFuW9pRvlKtIPfkVKzPWH37U3Y0oIbIyD96bbiDEmstIQNkCkiCM981bGI7UotSxJgmOxoG8p7UMeYwCYxNRVgn6UAScVRDJ4gHvFKWjM0+3Jn86qPmH7ioCGkmagmPtQB8ueZqPcwIUgZoDMESAR6HNVNHO0ScwOKklpg0N2Rx+VUGIMEx9KQXGJ5wParORJqeFxBGefagAdJ8x21A+5iFMgd5qBI959RQI2A7R+QoGnygT3yaJAOJOKC5AJFNPl578UA4GKCiFJxFNOAP0oRIzFEKFJzIFAkABi0jimImYqbQFj0oEGScxUHlqGB96GSe32oCuBBqGPQ0SMcTSgiD3/pQH0M96GQagyc8D0qTJx3qiTK/X2qZ244qZ9ftNQZ5oFHrNMozEgzUAlcAYzUXnGDQQH6VAJoAbTimjIzPrioAZj2oREijMDic1IJBMVQjkiAINMBIBjPeiMGaMHg/pUCwd22oBioZDkz2o/vQAjigBPfvTGYxU+1ApBX+lQ4X0+9Qgkio2Dj0oEuNt2tic/lUQ70DiINWFDxVSwSAAOcZiqLZHMYHFIORRztj3qEFVAkZqCwfrSiROf1oCQpHaanfMAds0DTgkHPvSngEd6hIFSF4VlYD07UEGBxzPekMsd0ZAirJhfpQU7TJJoqppbCkYH5UpO0NirH/AOozADzYxSeLa3bWaWn5aIpuq+3xgDyBmKTw2tkAoAGG4RGa2OFuW2iI4B7g1ivoU3WBcj0b0kc0QqshJ24ZTNKdvhlt3mY9zFPaBW0tqVbZJDDE59KhTco3iQaqq5JIg4q1VVlRt5GfSYNIEUGAQCuOaIu+Fc2MQVcYBMEUCIzPklmWeSIimInA9auWWaCYB5mqv5WJnbP60DSu9WuwBPJFEC27ztUbQTxg0txCVa2DIYYPpUnZ5Sylu8HtUEsuu2YGRgjvSEtIaRPOKsteCiw1uVJ7CgypJ2giPeaqEJgzNWFSbY5DHgHtSqqkiVkU4nxh5YUDtRQa2Vs7lG9uGEjFVgqwXbHqT6irASq4OfWKrKEyLZAaMfWiGE55+lVXVhQzQqO22frVzeIF84AY8x3pbtweHDEKo/KrqluoTZKqSWUAAnvQW3A4GBRuq16yjoxCkg7171GwDmSe80Qm/avhkYic13vhDrf+H61dFqigsahgLbO3BIPH3/euCyjBye2c1L1q3d0xgEMANp9DRZX123eBAuPbNqR/PyPrRv2rl0o1u4yFM4OD9a8t8Ndcva+3d0GqZb2sWFQ3Di4kenciMn3r1ds21uMqDIgGDxU0wyC4EhnVm9lilctcZlG1SMAnJP2q4ADvVWxjDLsJ3cle1VGc2/w1s3rl+5c2SSWzj0Ar5/8AEnRD03WrrFsNb0usbGADackmDFfSmty07jEfL2NcjqXR7eq6e+nv3rl4IjbNxk7iMVZWXzJRetBi+oVrTRiOPvVoQWtzEgnifSn1mkfpmrfp+ttOnlBUsAA49qrYbmBztzRT+IWifNIxNRtihPOpZxO0HIpM7lA9oqGzaFzxMNcXAYdqB1AA5g96EYgmSaGYBj2kUQCTgdpNEMXViJww5H96VROCZihln3GMx+VNw5BgdzBoIFgk++JND5ht96VTAbJP3mKGQxYE/eqLJL3CS3AjipmJBEj3zRkMO2KVrSOVZhOzKmYgzQWtdN072CgxHlFRcoxErHGarUgqwzM96M2wwDn+HBDCM+1BZccA2k2y8CSB60b9jUC5e0/ii2tvJgHMe9U3QHZVXKhQOMkVYGuBBbYk5klvmP3qAK58P+Kx8pnvFPb3XLUlQo7d5pQEZCjLmefamDbFgjyrwJqgKRA3AyMY/SgQWIUEbRJf1FLbtMLhc3XO+DtOVH0q29yUXiMjgmgSZScTMCKYgoYIjGJFFULXBbUQaLfKMy0wPWKgqvSlkMoOZp1C27gM+YLwKrRGcecBoGYpkYlXdyjGIVOM9pNAyB3uM5AUT8pplVllgCQcGleXZr/4ZQ0BGYHA9qjM5sC0DB/zDmiibgZla2qkAg/f3pd58SWwW9RxQsIbDNDltwhs4P0p0VS6ryCwGM80TQsKb924hteHAlWB+b+1LaU3rT3QdsGQzcQB2itBVmJVGAKmMYmk3swKww8uR+9AoUXbtt3ZyxMuzGTgQKW2N7P7MVB9qZd8gqkgGCdwBFAJsYAD5jJoGbyhpGSIzgGhcBssquwBZdwg/pUgM8lZggDvT2yup1l23dVAfCItM2NrTigBdnWbj7sY3d/WhbBVYAAHqPSgltgr7lBMTIPE0dkWi+5RGIJyaKZWtlwDbG+Pn4qC4qvK+ZtsccVVbcNcuWk/6ir/ADeh7ints7MXa6jDbtIVYOD3oG2ldPujzGgUlNrMAWThf5ZpQSzDcBt9TTYuBpMFhE0DlUtlfDuFoQTOSDS21Ny95Xa0FzK8xRsSigsN+3mAKQHzPtEehniiJbF25bLrqGZBPlZsmmTcx2x9YFIVHh7QKYbrYON27nnFFWBW2DI2pmKCsSlwiMsJxEULiNaYC4hWRIEciqvMjPcCKVPlBJzQM/luIActiYmKO3Zx8w/SjvV1BRAsd/Wq2ZvlKkyeBzRDGSpcATGKhVzbhWXf3KntUY7yECkKq7cirUV3JULDbe+KKqJW3NpV2gedm7k0/L/xWn1ZP3pFQTcd4ZsSCcQKW7LgBISfQdqBt72lQrs8j7w4+ef7URdt3A225IDEMe4NS4gGV+XAEmqwltF8iKJOYETQMILmGn0aOKt2AuAT5AeRSLuFoFLe9pzuMClWzcbUG5cZdoIIRKIbcu5gCG2mDFAGORMmMcEUXspp77utrb4vmJng96BB2jauQPzoIbl024ViIOQpirDO7zFQTnJoOgtq+zgQYPJmlaWYTHPFUMi7FkmCM54pbahVYKDPP3osrNsI3RuyIoqwW46+U4BBqBDc8UrtG0ATMd+9WXGbalsN5UaccE0Qd0+xmkkEketASSEaMsTimWYJYDdxihtdlJyI4xUUMX5wex9aB1JTdKyXECVpZMc9/WlcvaR1TdvOQOY9Yp1lgstuPq4j9qCC4czEkRgUwhVBSZK5k8GkH0wKAZh5ipBKwMUDooWAAZmcZNA/IQJAJimJ4ZhMrHPBpQwDArOMzHeqGiIUxJ9DQcXBC2tu70NEFt5H80ZqWbps3vE8JWaMFpx7ioFUnaQwyTMxT2wAiqsiSZg/tUO1hvO7ccQKCt5wSIAPAxQBFkN7ZEVA0LJIA9aKSo5jM1FbDSAwJn0zQVs4uAkLPoORVjIchAfcD0p7lwXHNw20UnsggClDHPmgHE0C/NLHMZoQQJOJxRQHZn14piIXjigUkhdoGAJqMSylZglcEcj3okkAYyeaCmH3kTiKBFLW7cE7x2M5NWlZRXc7Sf5CMg1FhjuBBUjHehucyDt2pmRRTABQHMTFKrEnd6Utsh0ZywMYhuabaRa9ATQEr5AVEnn7UFkodoAnmastwVENOYgVGEu0elQIB/Mfm4HpSgkFgIyOPSmHyiQOe1FBvQkYO79KoRImbmVPH1qxWIXasiRwe9IUZrlxWMbVkDmkDhbZu3AcDjuc+9AWZnUO6AeGcKMzSPdRr62gxHmB8vpRVhb/AOq9wMTABqeEXYm35SGiGyDUF73MNtAUzyeKrBfxCwICxGDULOTDKRJAPaasdD4r2rSnagBn0qhbQCB3NnxFKkZI5pbRuW0aCdpPByKG9gSpYlZOKaC7ABgqqJLHtUC+NbY7LWAcDtmoGZLQHfkmlKbYcMro2VZcSablc1RPGfaroiC4MZzAp3uqH2gJDRkczSADwuQpJIlhxQdGCJctp4jI4LMOBQFSWC7hDT29atvJd3LcuD/qGVM/7ikXxblpFtiS7zBI8vrQtXXFi4bTKdjQ1sxuI9QagYwQyg8nih8gGJJ9DRsg7CYBjuaKje0YP1PFURSWIBbNM9w2grLtgkjzClhgSyHJEfammQBJIn7CoFFw3JgCeSBgVLWAqljgTPeiW3XC8mYimXexLKpMDtVBSAIYjHOeaV1DrttqFk5LGQaUeUs7ASwgYo2lHhFlvzcUbQhHegirdD2iP+iDDHGMU2m8ZLZtsWVZLIbhmfpVaOCWDiD3HpRLXJNoWnwZDbZH+lBYzK/y2kWBBKjJPqaibgisPL9qCywC8xk44qB1ceQyooGctdAeRCc9opmPlUCFjnvmqzm2RJ28kxQV18NQsRzQcMamy7q2EFsEAZYkmrLWt3jaiiFPPc1iQ2PmF0EzERiq7zi2qoCAxbNeGR1vi/Raj8HqlulTd8Mkhd23PY8GqrSmyxA8xuvJMRBJquzs23GDRtHHc5rXo0S5ZNxlbcrcEDFJdrOkdQrNI3dhVGkuWd1xUtkK3ztjHtXR0FvR6vaNRrbVoywYFsiD6c1kZxb1p0eltm1p3IktkuAc/QVqfpeOl1Vs6zUadrOqvCJD207+gq210PU3de94JeWwxVwjvkFeYHpTM/4dyqqB3iKqXUpct3Lp6i28MfItwz9InFa1XU1L9V1K3rvjtYsxta0s+btmudp+h2rlxNSXvP5t25jHf2qg9X1blunWGJtMgLsD5uY5PAzXW0bJo+lIL5Hjk7cNn5sfvVhIv0/TrNq6NSyA3SDDgz39D9K07EQbV2gnLHikT+HbAZ9rE4HpVgZN8OVhvKwPcVTGYtbZ2a2Z28En5j7VoQlrCqVCweK57XFXXjT2Ya06nIPykVrOvtaJNttL+ouoAfDCgAn1mRA/OqF1usbp9zQupJtm6xvIpyVA/uazfiTrbvglgEDF0LrAE1jfXavV69rmg07sDIuW7iAw3ea5tnX/AILqxXX221gCM/gWLoBB7EiYgYrNjFt11k8cWV1BPz7ihb27+9Xrq2c6drtwLeLSGMBZ7EVyV1D6tVNqyy2TBCs07R3rbo7Oha0TqL5FxSdqnhfQ1nb4sr0Nu5d0t86W8xuXLsMLgOCT2FYLmlV+oO+8JcbEMSZI7xWdbl+7oF84uDT3N9sgZ+s/WrbV9r2oS/eBF0nyFB2qyruube/GW7mr2am5a8pUuhHmIiYFcTqvSlbWXEaxe1F11SGYwS0Zz6ZNep0mps2lS3qrDMjeUyMjPJnmtXUrFxbj33C7kuCAME+35VfmzZXlj0u3+FZGs+H4iiXEbgAe1ZtbpdL+IV1tTbVBy8kGe9d/U27mr1bLZSLa/KScx3mrrOnVNltriAIJZyImszdSR5y18OdT6kt3UaHSPZVgB/EcIp+gn9K72k+FNX0+xbOp1Np7twlltpwPXE1ff+Iem2braOxfvubRjCSv5/6VS/Wrr6jxdPeYjYArMBjn1ro18OnP1lhrGy4yeELjFNsgyRyfarNPqrDXWteL5yAFaZH51Sms1N66tvUG29l3LBdolGzwe1W3NGtl7Ny41rS2tQCTccQMT+c1ysYzAt3QNczlG8IMTvB5I7RV91GuKGJKFBKswO371TfK9ORrli2byu3zE43Rit2i6q2k0rs9gXndC3huO8GB+tTudmOZc0sL4qXFuo38yGQDQtdE6jrlbWaezb8O2s3NzgcA9voKxXk1dnT2r94GwJ3FFgAx2xT2+q6rRpfHT77WfFSHJySOSBXf8f8ATOtVLeF8KwQDHaqrt6LZVGk7gMHNZ9zbFLW3KRg7cVfrtO+l09l2ssGmZcELcB4H7V07Qp22mAYhIJ3SePrViFrJLAhpPfIrRd0+mvF3uWkuJeAIzj9PtVdy0traltFC4hWMx+dRT6Gyx6rpT4roWugkqYJHpPpXV66XbqIJlWCbGDe1cpHuWnW+IU2zI712PiO5bvdT8eydyXLaRB4IGafa29OV7VBMwB+tRoLDGIqbvQGZrSAQA0nmcYqq+21EgwS3Y+1WQZABiM1VqwFRASCJJ4qoqJGVIn60yvg454qqSq+ZvmOKIaBA7dqiixEzGfWlMEEdiO1TdPFVkw08Ecz2qglpMycUykHyg8mKTIz6ZBqt2CwSe9EUapmuq9pSCyGD9a+5fC2v/wAV+EOm6stucW/DuexXH9K+MaHTW7VssbSh7jFgSJIE4+lfRv8AhbrN3TOodMuNmxdF62D/AJT5cfcUbnlewe2l9Gs3wLll8Mjd687rhd6PrrOlLq/StS0W3uMA1q56Sf8AZr0pBBrn9d6da6hobXiZOmureQerCpWZcrl7cmVUR7UueCeasdeHAIDcTSEAHkEmsNpuE+1FVIJBM1FWT7ULjeGQxbBxgUUY5PtFAjaDH3IpQJaQ7Eek4oEypQSJ9DxRDHAx6SaSRPE+uKZRuuRt8o5mgLLrG8j7UFLBiwgmO+KdLe+4oKsUnMDNWAYPYU+/yqPTBqozLZZRJJncRB7CodqLtjj86vJ5FVEZzkVFIpSMtn0inB9P3quBIJphAqgkzz2puVAxIpQKEZNCJ4WAd0kfam29xQWTMH2zTARmgUpE5kUIJ94psyfTtQ54waBZgZosfWjw0YHpQIwTOKBDxBoREiIijPpzQjJzVQBnk4BpwJUkTikHam2yMDvRUCyM0vMcADiiRig0ATIioiduc1MgTNQ+1SfeqJwOeagEGgBMk0QZyM0ECx3qDv7UZn0zUxkCgg+TjigfSf8ASj6Can1NBCAu3Izz7UP5ZogAnJoZMCYAqCRiZz6VBmc1IA4+9EmM0AAnFHbOJj60YzEDPepB7GgWCDOMVInNEjNQiKoByIFUskNhSB9atEgcUGDGaBVYNhTTBSeQKrBdCQGj1xV6BSgdWEnBx3oEODEcUwVTDNmO1KZLzM5zTCT9vaoFZGLeRgo96AUqTIH2706r5hJmliWkkxVBOFEczUIP+lQZiexqTk4ioobSD2x61mCLcZmu25JIie1aiQDkyKVkRzx+tEKMAqwIpbtnxlUrG4YziRUbfYIwGU96YHcCEEknBmgw/h0Y/wAQGUMiO1FVLKVDZHANW6i95ndU3ACAAcmqFcXGUrAH1qiC1c3hiVQf5SeanhF1DHa/mgYpdQQ2nN0Ow2xEHBzH9asDwAoChRwR3p9Ag7pg+Yngmq90yJwDMe9Kxa5fuKq7TbiCDmfWnYi//D3BRzP+tAfEIUwCTPPpSOGu3C20YESOadTuBIE+3rSBtg2gt5qB1JiO1Mq71ZsREfWhKjO7b2mKZsKo+80EHlBHoBQnyv5jMetJ5gSJiT3yIqy5aKXNu5Sv+YUFYZgAokAnIqFZkA57UzWwwQ7fMp9cGkDBs/tQXXQhRbgG5woXbP60dNdWwxdtMLjEQJwB+dUlFc5+Vc/emLOVksY7TQBWZQEnAHFLt3Odw7fSm2KL4uAQ8QYJz9qBVkJ8rEH+YmaqK7lpra+IpLLOQBxSompyQVZT/KcRVl1/CUhzFsgH60bZU2vm+UnnmKaBaa5Yv2tUt5rdy3cDDY8NPf7RIr6X0jU2uo6KzrtK2SSLqHmZ4P0r5izIUZSSYJE10fh7rT9A1sMXfT3vLcE4U+o/t70V9SVhyQcmKVjuU2wSpIiQciqdv4q3be3f/gsu6U/mHbNXAkgQRuH60QxE+UsfSRVPmS8baKCoXJY96vjM4AqrerXGT+YUHD+JOkjr3T7toWwb2nYPYkwWaIIJ7Cvn1oshfT3bTW7thitxHEEGvqy6O2t286kq90gswJ5FeZ+L+hXNVaudW06zqLQ23EC5a3xM945PsPzsR48yHBLRiRtpRIDEzjMetLZum8iHerJEqR3EVbdtMoG7eATytERSdvPbimViGECIoAQPtUUiYHNFMQu2QATM0k/OSFx6nNMpJPAwaBbJg0AWSnaJz9aYoAgaR80RRtkBQPeakScjE8VUJbB3Hzc84qHcTK/aoohdk7owTRAxAx70FrokW2RyWOHk8VWwmZHFNbkpJGe096IQlC25ZOAO9AjZRMqDxERNWgbr6LICHEnnils3PDsvb2K27uwkr9KaxsdyLjEWwOR60CHcFLEQR2qZ5YmT6HNMHsvbubgwuD5I4NKXiCTxjioIslGJMQvBqzeqqksJOM1W+H2HsQTNG6CQXNsMP8p70FxItIIfdcYHA/lquSAzcmIBJilEllhSpHINOdhVjuEggFRRSkOFZAu4lcfWh4R8FSy7m3CT6U6ibyXA8R29an4c3bd66lyCnyqTB5/WjJQDbDIMCeCMg0xQFE2SGjzAmrHZnusuDtUFiPWkJ24HJ7VQjAsxUCAMSfWjc3fhPBtP4d52ENGB60zWmUm3fXaQZKyP6UFQIsh5Jwo5mopyGXTsuxSBG4yZPvSWztVfMdzD9Kge06FNjsA21gcEH1q11XxfKm0LAC+1Ah8tvzAku2COKZ0Cui2xkiTmc0rPavam01q0EQAgqDMnuaNqBfDcCgAnxMK0A5C5xUZh4m7iaiMQl23vIBBkdm+9La2h1Zcr+c0FghbXiF2Lb4Kn07UNqG4QpDjkEjuaQbIvFy8mCkwRzxRulle2lvyhUBYr3NILEtN4pcPaWfKWJz61BZFvVDT2rq3i9suT2U+lVMpeVMEEyAaFhNhY+IqMMATFFPB8NiVgIMT+lHay21uRO44FFpA2KFBdvOSMUVAa6LbkhUgkg9qIpS7e/EMSVBj/AKSj09auUlrZLcKciOKlkKzljdgP8rACPzqEKbXhMwZt8llxP2oowwt7mHln5vSkZjv22gXMxuJxTADULctPadQhBkjD/SkKXLN9Ia2ylSzQDI9KIte83h+DcABAhSTyPalFi2hbxU3Bh9IpSFcZyIz6igwubHNvcyBR5XNFXOrNcVZJjtHFVXPJd3EE7Yq9N162zqwW5HyrzjvVWy2EQW0ZTEOdxbcfWgKMQBCG4T2XFKt9meSpVfQHmrLRKguqnfMCqraqEO9PMe/p70Auea7uKtBInaP2qs6gG+bS2m3KRuJ7D+9XXFWyqsbgC42kmPzpmLWvKxDXLhIBTOKiFu2rgubQMKNwaJmhtO0D5iewqu3Z1FnT7L2pL+eZAiRHFWEMm1xODk+lUENwoMbaGWeBu5/lFBDCtJjvj9adfl3r39KAKviNLDjn6UqElWuwNvAohlQkFGbdgBcZqu2wI27CCvEigcuIIgncMe1FTueJ/lk0BIcblI+tRVAJJBYnk7ooLEDEoq5J7TxVapFstJMGffNC6WItC24UrO7yzuH1q0ArZb5CHUZ7igMFbe4AncRwY/OlYhbsFQIPalDBV8059B2piAY7SJ3UDIzQQBG7H2qHIEsDtbsMijaDAEEKytwI7U122LYw6ww3bQcj2NBW0i6Wk+YYxxUBO8ROM4FQMcQsHtmiWIdhIkCqHUkXAYBJ9aAU7CgO4Dj2mgmLqu2QvY96CEhix9agjFyAoE85BinVSLZAGSM0gJXdcNs7m4PYZqwuSOBQG2p3DbBYjj0+tS6QrFUMiM44Pek5Yf5mxUceeVlQFGPeggPkiMcmkWVMk89qsPlECaEgAOexoIN0MIIJ4mphTBOR6U4bc0qZMYEUpA4A49aoVgdqj1NG4WRQ3AOOahJLAUYyHbyhfWoHEBFzO5cweaGSxB7HvS7t7AZmnYkgEnIzRSQdxgZBge9V+J4gbYzYMH1Bp2J2rtEsWzPpVoNrw4CtvDZYHkURWjEASMRGBRUeVskFjG0jsaDIWfcrsijAANRXcXQzMWiFGefSggIANsEcmll/CZYwePem2ly+c5MHg0stPeVyBHpQPbV7Sbto8uTS2FFvfPzEyVniiWvC4j+Kdj/Og+/+hoojfjW8QILWycck8UVJRWEgERxPamACyBwcRVFuTbbeGBUwPQ+tXNbvhFZEVwwkQ1ES3c2XBuwCYJ7xSunn3MGMDgd6jK7KyYRhxuHenN64UAe3FyMxRSrFxmVlIK8hqAiD4bAgEEEetNuZrkeYswgn2opFskMpG7iO5oKT/F8S5lix7iCDwastk2m8S85E4MmQR6Ggzs4W2yAMhIkd6jw4UMsjdJqAElw9y3BUsTxz60RcQWg7sMiCfU01q3bO+FKJxjuan4UC3aUttLk7VY8+9BULduzcJCKZ59RVq7FsOwti5GVYn1qqGYgQFAwTFW+ILyOqkhf5hHpVFRlYnAiYYSKsa7btac2mtRJlmnmfagnhnzGWWIg0Lql7BKXGQkbV70D27DWz4uxxA3Y/f8qQMBbiASeJNU2bAsIS917twiN0mBVqbIG4xuOJoLE8iSD83liaFy2blsgMUJIypg81CPLtbKrxiiSdhO6QDUCpccajaEZrZHmMYB9QasgeGw37CQYMTFICRLIc8Y71A/8AE3FRkd6oFk3CxS8yEzCkCCauYQhWD/akLW2A2kMwzxxQVyVMdxPqDQFFW6jv4hlBIUDmotwu4+WO5A4o2sScTAAo3AzkJvKBfMNvf2NBNQ7MLaWrNpyrFQ4GW+ppn3JZFsMbZmXPOf6VRZa7e0Li4BbdLkg7du4VYYVAPEnPyzOKBxtCsdxAPBNLaEbsAT6GZqN5kG3ABMxRUCMGcUBD/wAZbbALuBI3GJHrVXjNbub7drxUt5mf6d/tVoAe+LjmYQIuOKSDacgkInI7TQeNVryuLV7T3vPJL7IC4nNS/my2y4bTL/M3HNIeo6i/qj/AF1rh8smFH37CKt8C9cU3PBZlIkn+WPavJHW+Mtgwr+cliZ3Ezit3T7dzT2bnUde3/Jf5WwzfSM1R+ENnbeBAEGVYYGOPet12es3dMLo8K1aUAqh8px/pU+2Ya9Z0V4eJbsGxuIVSczHf8qp19uzo/wCJbXxWtr5eWgnvVnUeqkdJLWtLuuBwlsbJMZz+lN0R7Wr0T3r1t7aWSJk5zM49q1/TMZ7ltdJpdJd6i7Nb1bkEoYK9zNPZ6ZpdIiXfwd29auktavukIQciPWtyaa1eBkC6vo3fuKtvaqxds+FqXY3EyAvb0HtTxv6MLem0Vpj/AA7VphLMgAPArndNvt1PqLaZLLOYDJgRbg53H/fFNrdNqNfpNAN4XTq7PctKNrx2+tNp01HTmX/DQFfVFlvF1nwlHBHqTVnbMrvus3/CYBGK71Xvt4J/Os90q+l/EPKzEx9a5+n0h6VauXrt27q9VrHG5mwAAeBmrNc+ouaJbGnum1JJYhZx/SrJjXVatKNC9vbaZRdtkgAc/ec1etpvDa5uOFNZbdy21m3+F0o3qNr3IGT6xTeL4829sMmWAYEYwZqmOTfu6i1oCVueFdYwgI4AMN+k1ydL8MI2ivazxbm+1cDKCCLl7dzjiB7ZM16/W6DTai3prXma2n8R9o8zMR69h7d6w3tNfOrVXv2BpCMtB3D0p/xlm6T0HU6Wx+GuXbSWpJLBizA8AEGKsvaG7pg7lka0nzETvX7d6lvW3VtlLLpcIJEvwc+9UaDWXvHu6i9qN9zxo2qICwBH7/pWUuFfUC9YsPptQUtqxO8HD+371davX0uqRcJAELJ4qgaO1ptJ+HS+jJbO5dzQZJ4q7TOGsbV2hysbm98d6xayN/UPdeTDEEHIkU/+IX+oalLeqlmuNG8tEfals2VFlnbzMtwiQcRjt9ZqWbKNfdmnA3EGoaW1ddrly2dMwtByFuKZrXplua7qFpVcW1RdgUZnGZ9+9WaV3s6FzbIK3CWEnCx/2/Wn6Q76S0Ld+wiF5fxJG7P7VpqKjq9DpRcS7pn1d7UABYO0Y9SB/uKGm6dd1LvqFt3LABmQsj6TXY0GitdV65bPhxp9HZ3uIgSZwY5n+lYuma0aVb2jv6g+IzErbJJweNoPtW91XI6l07S6RrKi2y+JuY3C5hiT/p+9c/TFdXY1V68bllNMx2yh86+o/I/pXogULumouF2BE7xn2HtVK2r2qdr34JrxRcqo4Ax35qIyDV9NsWku2751VoEMLQEN95itb6JQF10eGo85TdJC9vvSaGzc6n1G8F0toXbQBC3YU2xJiK2avpus03TdT4+sS4jgoqMolmPCgg+tW8YrN8T2rWsVbqKl0hVZQcges/QTXnXS221gFDFcRAxXo7vTtnQBeuLdt6hEIKEABSfX864fhyqxtXaDGMVri553jOmqtWdEbUMWadjYgGm6j1vqPUulL02/dVwu2LjqC+DI80TT+GqkHw1BQypCjB9qru2reqvbQxt3EXLDuK6bWtmYo0aNbhLjzucmY4q/pLaX8Zf0OoU6kXyStxx5rX/tP1+lMukKbQzScRHf3ra/SOoHcRpZhZ3W2Ex7d6xypsV3el6rRXWtmxcdLbDzxhgfSlvXdyqTPfk5FdfQdZsjTpp9fp7pGAdQhDNAGMHJNczqVy0dS/gO1xCRtLCJED8szTjyvK9sd/bHMiTzUUg+mD2NTIXnHegsbYJBPeK6KYE4E8GQPrWbVQq2yeQxH1FXn9az6klmRQJAz9aop3SRjAM0QT3MgnvS8jEEHtTphTPBGaBVkciM0jASxk5qwjsTPqYpBB59KCcKCMMT9qodTsEQcnHerjJXuPegwhRtUEDkevrUGuwg8C2pzCjP2Fei+BNV+A+L9NbfFvWK9hh6zkfqP1rg6RFVRiRJzPEjFPcvvpLlvV292/TsHQgxBBxVWXt9rYQxEj7VTdQvaZR9c1eGGqtW9ZbzbvotxfoRP9aRqM15y8B4nkYgAkAE9qr2Nu+mfrWzqdphrdxblMeuKyhkiCxDDmaxY3LsKh83ofpTwOJGe1LIZYBk0FUeIDtEe/rUVCexGBxFOuWyBiotvHvUVM80EBgYEUJB75pj83l7e9ArIEiPWgRleAAIHMzST6ic4q8ZEEj70rKFwRntQVATiO9BgCOeabiYxSlTkz37UCG2AADDN+1TGKJ5iIPtQH7VQYjyxSkmTnE1YFGZoFBHH60iF3ZzRBnvRCAEyZpdsQKKYmV5igZiJ5oxmgBGCZoIMsCO3rQImQBj1o59akZ/1oEjNTERRPJmlIM94ogfeKaQxg0vYyZ4iKgEzJooxPFKyBoBOJk04kHyxQIgZoJtyB60nc9j+tWcj1NIFJJkTAogxAoZ70x+UDFKxzMn8qCAe9TiiAQDMUI7D71QyjE0BzIP0qZioJmBUE4JHrUFSPzoAwYJmDQEZOMxUgzxFATIHb0p0gc+s0Cj6miAIg4HvU4qZmRQHbE80sRgU5WPagPU0CDJAnimA5nj1ofzSBUxHoe1BVcBLf2o2o8HcAAJyJ704A7gn2qouUcIiQDPFVFij14qAw3PHpR3AriZ7iMUu2B2zjmopkaRI70Cp2k1IHJg9qkTbn0ooAGAOx5poMYoAyQBii0jyriM0QCuM0uBmn8xGeKVs/0oA4V0PI9KzXRADFmWOI71sGORJ9D2rO9sM0MQR6UGWw2xWL3POcKDVdiytlWS2m0FpgZmti6ZHdlChYoMNqgrbiO4FBlYJcTYQSs5BETFWhVyxPlHakuXrbBELyXMiPaiXI2hSp2z3qqS0oe7dvW0KhwAM+nerFdFsl1k7uCRTqiqu9d+TxiKr2NbQJIifyoyLILqCWIHqO9BLbKjAsDuxxwKJO3AmBUZhge3NBLVkqGW4A4YRgxtPrVSg22KtcVwMCKs2S28+bsJzToxB+VftRVDsV2xtBPIIwae0yG0HuXVVySNpMSOKPgtcR2BAzA96RlO42XjcOQDUDgpdYIrAeh9KVbZS6VgA8kirDZW0oUBm3fzGkllJIA8wiRyfWqGtg7juIA5xUYM0mRnikJicAn607TAYxt70QNuwXJ7CJIyDVIIW9O5iJEyZqy4QhIIycyTQ3IFOTJ9DiqK71txcYuCFYyoPYf7FNedtm5lBkDK8ik8QM23MkeWDM058VQPDtHcy4YjFBVbdNlyWBMCB+9XBJtBIBDH5gZAqvVpdNtFQol4gksFn07Uboa2lvw2O258xQHgUV6v4L6wyB+kam8ZtndYYnmf5T9/9+vs7hBYLthxmfT3r5Cty4iLet3SLlsyGE9vWvofw11T/E9J/wAy+7XBAt8AQI7FfbP2or0FosUliGJ7ikc2hcQbZZuCPalR2W6LSWmKAZacD2q6A3bIP5UZKbQIB25Bnmsqahr/AIihAyqSrKRO4VtJB8s5rMiG1dYxtAED0oj5x13og6JrHRbbjRX2/hXSPkJztn2rkW1k7mJIr6nrdLouuaW7oNQC9hhllxnIwa+Z9Q6be6J1Jumag7z81lo/6iev9DWkKWKjywBwahBVT6/tVMu3ywQeAREVfkeQuJCjvzUVFkp8pEHJpwFEeUAjvVFtbov3Ge6rWyIRAOPc1oJV3Z3AMjIXAohdo3Er3zHpUJIgkmI496VbiKNoBHHPpVji2CSm4L/KG5oK1AkQZzkjvTRDRMetSAAqjEetEEo4Y5zHrQDwxdIliNpkUCH3iDAAMjuPenRnFxktMFI9YpQ7MGZjluaA9ySB7xUtyqsOccUFwJJgzxUMRP3qibtxYBdoU9+/0owIOT7kZoKAcSMnvTyBgEY9KABtymZBmfaojrJ3TtBkKD3okQFUDk5oEZAOPagguQr+XznEg8VPMJKBRuwSZxUC5MTHrUuNcW15NqkGfMJmoqLc2Ab1ZgO604uMLiqVAlpFIm4ujFRt3AmcYFWnbIKgFRww70QG+S40Akg/nQENaabm0CGIjPvFS+QLBVQd107Sf8vvULMt/wAS2wCARA70AS+t23evEPCDl8Fu0j1FF2HhhpllMAqKN21cuPauH+cABYnd/uaW8L1q47X7b237IREj2oQjO19Sr2wFc7TzNabHykugYyAvYAUL164VKqQQACQO49KVCHu2yxbw7koQP5TGJoEazbuPcuLdIPy7YxilTxGTw3tbBbOGDTuq1LDW7UswLbogenY0m4mfb0xVFj79rbCAWPJExTXrnjLblra+CIJ4E4n6cUiuynIkER9aDoBua4QVK5FQxEU7zLqV5BUzUugLZ3F1W42Fz3qvSrIYKIU5BjH0qxFS9etllykxQLbRmvW97AsTkqIFWXnFy+7kIpbspxU3lQ6gCA0n27UUG8TtUhM5qhLU+NDEQVxPrVtsW1ZrtwEBgQYaDVaWWvki2oYDJg1LrAOV2RtPb3qKSyqgwAwQTAmruAOSOZobWTckCcSTUYRa8+DyCDx9qIUbmnbdK4wO1Qg7pe4WYwAx/anA2aa5c2htscfWqrbJcZd0A4yO9BYbhDAGCE7GrN73VZnYZBgAVkOoX8De1eoUoknarW87R/s/lV4uobNtldW8VRsPFFErsgoQeAcZHrQZyinIBJimcMLZfwwwGJJ4prouLpNvAdgdvcGgVXa2xCN5GAkgd/SoZ3Sqy8gFaLXd9zfwPSIzSjazsbigmZDAkGge/a3Brd35mVRCniDNVqAtyT/IJUxmn87Xd2Gn/Me1VqJ3NvJnAMEUQN5iSxInuZimDFSZPkIzjkUSrOBtDDzckQKfYG3hratiFKGBRVbKFSQIxwTR2mVRWKgZMfvUuWVt3EUXA5YGZHelhiCAMkxk0QbNw+GypfUhCWkDvFTt57jgA5gzQQQQpEQcigLm9igJLL696BnBe4xBLLgbiIpVJ3QDg+00yyqsoRsnsMmg4ZLitaQ+X5pNBXqJt23g8QcetWtauBEQuhHMx3ouibm8a2z7hwvPsaVUdiu0GEHBGJqiG21uGYYmJHegrEsSRtE4moBk8ZpuHG0GDFQSNwADHymVIPBp3fceMKMycmltli1xdsERtkUQsyI5HcUE3gqCdwbsDmmSVtNwS3tkULU+JAYAFSPNxUZjbRtzBiuSfX0oHAlxbxIhopFAdmUxA5E5qC+z2f4aEknBYRRteUPbVlxk+lUOzqXYJhICwfpSyIkwFOA3rQJJR/KJKwMULTOEZLgXZyp5M1BPkQkjETjuKt8Nm485CzIMwPeqrivAnlfQ4jtToz2balTAbLqf5vagDMFYA8xI96JV/DDGGUnOMr7Gi9xjaICJABiByaLE27HlySACCZn7VQll38HzoFYMYhu1MApTad2T60m9mEjaINRBd8eN6LbA9yxNQMQQ8RwKjqGVvQCTnmoqfxgJ78zzR/kkcE8c0ABNsKAIKgVNxgliM9qIGSCvHf0qLKnZtBJ7+lAqAgzOQMYpoYAES0nIGKAMhtp+49aYXSiBDtyYJPaqH2qiqzElGMeUTt+tVhWBXeQ218bcfemYwyRyo5nmhtBgkyZ4nioAD52JGD29KRlh5UzOeKJHmx2PeiQQhnJ9qCLvvEIqZ7n2p7jWy87IIG1s4Yikki2DHmHoassqfHvK7qQtrerCDmaiqwxuEu0jcfSAaKtsuBAmWOCflpQTALHM7jA704aCZPNUAyzEsZYGjtVrauZJ3fmKiqQcnE1DIMA55GaIYswEgkzjNCZtrBJCYEnIpAxVSCzeYxBpmkHaJWPfmilsojeLIYF3ktMx9PSoE8S5ct7wfDj70UlZyf70S13avhwGY+bdnH96CKUtqFIYHJMDFV7Ua7v2ye27MU9y1d1QVLdzwSDlqPhg27iuWIBgdi0d5qCWRsuFQbcn1EiqvFREYWRvljKrkg+1MqXMeCyWxbOQwksPrUa6irvcR5oECqCi3gNtxCvcbuc0XI3KApUHkelPdLCIub0KywjIP3oCVcQYg98VAha5aXyFSY+kmq2t+LdW2TPl4HE1Yoa4Y7/vSOwFwFfIYiAZzVFpDbQXjcOQOB6VX4ali/8ANG3ntTeIGmbWx/5m4miuGBGROTEyKICHyEhhSFjvIVSZEExx71ZfViFdApBIU9oHrUvEnShLdyGVgRnmgrs3itpgwhw0TtwR9ftVoa2GBDErI4GTTWgVZlF0tu7xFUvcY6gFhxwPUUVe+zdsCEEiZPNVXluLp28ElnYH5RkVbaJuHkwKVb1t0uApc3qYUiIkeooGcbXC3CxWMSOaRLYcNKYOIPahaW3bRsuWHdn3EU1u4w3G7fN5WYsu1AuxfTHP1oYFy69hVZLbXPP545X3py1sjcJBPaKKTaUXG8ysYUTmlJU5LFAzQDQRSd0iQPTtRaLm1GVhBnnFEhrbEZK7ZDAzQBJAJ4PBoPPbX1GpdF0yBSAZ8P5cRzxVb+MbTC1uZQYYse1dO5rLmptW7buXa3jfJkj3pPF/F2Lti21u2bQBbaOB7n7GvJK39OS2iuXmD3GLJbH/AEgO/qasWw+qtjwBsVGkxiRHamtakeFKqTuJBJMVYnitpitlX2zJCA4P1rNtIuTpyt0R7zImxb+xCW87GJ7cdvSppkTT27llCsOcA4nH61lD6m1fay4iOFft9PyoWtX+K0tzUW0a2FO2WEZp6WtZZ7ebbeULiOJrErWr+buoVI8z7gR3xn8qiXb2mtHwxHiDbuImP9axO946hLS2hcDQN05mfetSWpK7dnUW9RfuMrCbcKWdsMPae1bdL03UXdM9y46orsSpT+1c2z0jRi0Trg2ouz8qmEX2PrXUsoLVsPaumB8oHC1ZMdMi9dFZQL/GueUAHdBn86zJpA1u/wCOVi4Dt8OZA+tbLIF+2Bccbh82YJrJqLaDebGpVritATsB3zW4lwgs2NH04paDzne5bzGcVXp9KOl2l01jQnwtql7pcAtPM1bYW81o/iH8VQxkEdv7UtxWu6i2ty6bVq4obxGEgKfT/ferajTcfVhtuks25IkXbjeUe0RTX9NYS34jubrE+Yfyz7D0p7Vj+ABYJ1Cof5Tk1z7fU95u27yKLm+FtoYKRyGrOlUdQtK1ywLbKXJIubViB2B9axl2uPctLaRPDILkNzNate9m5prri8AxG62ob5ux/SsfTvBv6kaO8x/5gw54ge5PArGubM/TNHbtSuoe5qN29D4kgyfStZS3p9Pb/iSNhLseBFZtRY6fo+s6jUaJiyLtRLcztgDcfcHmabc19DbKG+t2SbY4Pc0p6vt6lH0zrp7u6FB3LlTn1q26BaW0znbKkMQTM96waTc+bekexa3eGFUYJ/71qe7dt6VQ9gvcUkOpGR6YqWLT29VprFs6VfGKMuHDAiPvVgnVafbZcopaCxEn6U1jSJ1WwbgHynzLsAx34NWWdNdZQlglLa4FMUnTNY+ke4DqD4SMVdez8iDUtai4OorrGVC1tiwLDjmKtuN4Omu2nEuTxjBmsgDeC1wg7ZAJpuNdx0NXqm1WqW69xAXHCgCuj09riW1ZnKhlIADdh615+ywXVI5ugqgyq/ymrtNfN622l/EyCSd3ywD2q6seqt6kXUtuAGtMBDdziqbzW3NhlSSjkkOODXK0OstW9Ews308S2Z8NCSdoEA/nWxtbZsJpLdpgAyiFcZYnJPt/c1qXVqzWt/8ADtVbiBfRk8mSAe/25ryFq3b8FmdohcEDuK9Hd1T2tLcuEi+QxmO0nArz+pDHdvJDEyViPyrcuOfKdszBSQVuBs5A7UPw5V5D2iWyYY0drSAqkljgKszSDzISM7h6V2zpldab8JrbOoNhtSiElrdu4FJIHlyfeK13+ra3V2lDJ+GRyd20+c+0isdmLRCzg8+XHFRVXw/4ZIlp54rneMaG6oNpVzg49qW+d9tMQ31oXGuMhUB4OSwGKF8g2rfIJWSI7xV4s1SzbUmMZn2pl09wabxs+Yjap7j1pHXeADkAUFvXgq2jcbYo2gD0rYixGDPvWfUzuVkIUr5Y71pA4ER71o0vRL/VrVzUWL9u2mnID71JkmSIyPSpbiOQFII3CBznt9Kt2bVknjJrtWPhHqt8AP4GnYAGLgJj6xwatPwd1W2Rt1fTyfVWb+oqarzxcOvlkgmCamxVECI9RzXb1Pwp1q2JZdPemIFu5k+8mBVLfDXVyWA01ptnzEahT+lXU1xSA1yO04+sUWjacfl+VbT0bq1thPT7scAiM/rWXUW2s+Jbu2Gt3EYB1fBX7e9A/TtSl/W3bAG02VEgnkDn+n51svr4lh1ys94rj6K2x69buBfKzMrAHkRyfyrukErB4GK1Fr6T8G6z/EvhayLhm5on8IZyFwV/Q12ZzkV4b/hxrTb6hrNBcckX7YdPSUj/AOxr3TAzPaovKOZ1gBUFwkSuY+3+v6VyLm8vuVQQfU16bVJ4mjdcHcODXnQRcUnygqDIPt2qVONIrDxFB9asWSZpAi7tx5q0fNWGxkBogj9aIkiCam5FRiYn0pd45igbwwO4BNUi4QvmUlj+lMeeaBUsCJj3oF3kilGflBMVZGRPAqeVSZBz3mqK2k8UF4iIE09xlDBQZJ59KBmMnFACkGD3pTEgzPbFOSWBMCRjNKRJzFABAFNzSwS3oPWm/lNACO9SPQz9Kgy3NSIBAoiRxSASZxPbNOB70xJiOaKqAEfXM0RyIOaO33obciaAH3oZ71GxLA5moQ3oTRC5ABEA0QIxjJ9aG2SVIIox2NFSJBI/Wm/lweKAAAI5qduaAAYNLtxTTmMVAJODRCqCI9+KEZjmmggzIg0IzQAzFETFTnFTkntRU4EVBzQE5JqTVQTigoCn1FNFAZz71FGBtmc/tUmoZMTQPMD86A9qgk4FCiOJmgbMQIP1pScCoOJx7VPagA7n96gmINEYJx+tTHaiAPaqmUqdwBkfpVxPPOBQuWy1s8j3oFtkxBzOKmcGO9VbHtlNxx6TM1aJmc+tUAlsSDmnQEwB60CrJbVinlJwZ4qI8TIEftUIDOLbEAwR9waJJMEEZowATiR6E0wQFCZg4gCilAMetDwwMyD7DtTE9hGaWScCiIVc+bJFVuMqYPeaugx8xj07UvBiOKChXOSBBNPbYEAxGZilNoSBJwe1A3VAYQRtwfWmChl2+YgeXERQFtCpJQSTyBmrtQN6+X0xmqGMoPEWN3Y0Cr/AunNzI+ScA+tRrzeLtNo+ob19qCWSb7ksQrLCrzURHKKSwLAfyjmqFNzxl8MWnEcho/erbSwZ7UNrwYOIqW2feTdaEI8setE9WCyEO9bm4HkEzSttbcUuBZGNvalm1YtlVG3EgAc+tBbCW1UJI8okH1pinRFtqxBLSM5mkNvxz4lw7SnG0xP1pyFC5IUjmO9KDbMpuBDe/rQMEvG7NtlCqJYHJP3pEDg2xcttbLnhqstOLbbBbxMkzxUVSVJZ2Y7pBJmB6UFZX+IRiAeTTnw/D23CCGxjn6VHACYjJ/OlMhQFIJ5zmmIjMn4e2i2QbgGNw+UfWgpa666cWdMpeIZhBJ9Jqx9nopbsSf0rO4vNZLsiDwySF5OO4oQQ1prgtoylrUwBx9jTPL2whn6g0wsrbAYrtYqGnsCRmKCAxBaTOWHFWCq0AhuKzqBaO4M2O9Wp5xu34iRnFIqWrl5/EKlT/mpUCiVtqUT/ACkzFA9tNPdXxXbdGI4FW6TW3+l6xdbo2uIV8rHlWWRMg/TmqUARGKDafQZmnW8xSHtgE9jgn7VSXH1LRdQs63SLqrDbrb9hyp7g1rWGE+tfMegdbv8AT9Uti1dH4G7eU3VIgr3O36xkV9LQyAVMqflI7iotgizbVy6oA3rFMJjImoDAJJ70TJBj7VWWHUWje0+o06hbO8EAtxnvXN6v0D/FemIPGU62yoNq+sDdHY84rr3FZ7u3YDCgkng+36U1u1ZsBLSgjmAT+f70L4+Sw103FvBkv22K3FcQVbvVSX1uEOFj09TXsvjToF1kHWOlhUv2TOoULl07ke45+n6+JVlv3LNxCDbIJbvNVIvVt6lgZHtTAnYJJkn0qpQUBAkqCcUyyy7i8Q3pxUUxG18jkduKYybZBJg1IJAzBnMUSIAAJigDuFkwSTxQWdyHgTT7UuIpPI5g1CBEc4oisqGaWA/1pmwh+X6E80/8o4waVxut7QYNUKPMg703PpUBwO8cfahlp4yaBhx2qAGDkigMkDtT428TPvQBgS9s7sLzH70du5jESfvNBCA5LqTGIprDF7Cu9kWmbJUcioAskMAMA5Ipmtg2NwB2honuDVcZJVip7ZzRMu3nOW5NULuY3NjA7QJDdp+lWrHhFcGCCKLraZxClc9jQXxNPcW4oUkSIYSCPeoH8TYhO3MUiHZcAYraK5Jf9o9aqtBSrFQZbJM1db2m8rXBuAOSc/eqJc1Ftito3pgeUcAUzXbjy10s7lQFZs4FVKFew9t7Kutxo3TBFMFUKEUnA2opM1AVA3SxJBzAo2iyPG6RGJAgGrCSpb5R6AcGs/hMtvYzkkEnd6+1BZc3G4W3Ek/zULbXE1M2oU8CVkcUAWZZLjfGcVabVsuptsSpXMnvQIoL3Q1yCASY96n/AFSfNAJJkUEKIudxjA2xj3p7cl0faCGxzA+9BGu7onaqjA2DH1qWRtY7HyJzGBNC4oDmIIDcg4pbihS6IILQBuOGoHNsjxFILAcle/vSiQSNoMjIOKK3G09zeGORtInn2pbTi7bN8oRMjzYINBAoKh8jmGBo3bCpaFx7jHfJBB+3pS+MEBG04yM09m7dtafxFt+LLeVFOaBSxJU5lo+Y5okKGOdwI+YUgdLhdrltlYN5h3H2p7QZLiuzXCF5tngii9LQRbuwhDwP5hII+lB7ty5dtFltqtoHCCMmlt/9G88+ZSvkPME9qNsG5e2lYPHsaIZmGFN8JcuMfD9/aow8qk7WKiCSBzShwxYLIBwJHBoBGNtUddzqPMQOaKioCssolhOT2qG6Lb+FcubvCG7YDMD6UUA/iI/8qwCeVNAqTehbQNwkAv8A5vQTQIuqsLbJNxGLgtbUZLCnkgAwNxGBT27Zu7XY27YQxtjIIpc7m3E7gIPpQQ7lVWAJJbzZwB7U182PFNuyzXUEQwHPrQs7rl7w0WSRyTgVXpwFtreBPiK8gE4I9KA7rqEC8cjBgQCKkIyw20ITHzRVovm8Fe5bG+IyfloXLatbltpVjkTBBqCu9cU6hNh+QHbRZVgHa2Txukfama+BaH8MFogGBj1qpha03h2VDG4/PfGYqg7X8QmAsZMmmbxFKSoKhgTtOfvRsbWs3TfsXCwPlU4bj1oF0bVPbtWGtWoBUs05jie9ABca5rCNhFu2ZUzVgIIfcpYk4IPFU+OLbsNjMAu3B7+tWoQWG6QyxMCAT7UQFK7zJOJmBkUgVtQUsoLqEkksDyIpiTsaCN5kHFQNbtXEXcZRJ8pmTRQXwyCUYlfX1qXl8QJegSpkKfb2o3bxu3FIWFEAgmiyjw5BXy5gnt7UCyzKScn2qRvC7gCLakqCJmghk49OK0aay19biBlQKrOS57d496qKrd12IDbCAMjg1L0rESSRkGkUW2TeJ2kkAxnFOp8RyZDLiDUBBI2hTxBiopLbydpByfelTed3YgcH1qwDahaVCtGaoAJKzkjt6U1kd/TNAt5DJx2FRGBY7GkjkAdqB95B8oXgyTSKDAPftUliTxxREKRjPMCgttWjcts8gbASVI5FU2LpcCFJtqSVnmPrTq2xZA3EmCZ4FIH8sbscSKglsYwMEk1bbQljDIrHKgmM0iYb5YPqM/pRuH5SsAhpEjmgggNwCZ805qEEDkHPCmo7s94PzmcDvQAlSwnB+1BGhXABhQBJigVDlXtSUBguDzUE5YGIiRViWBcV/BBG1dx96q6VmUuQECk/5eKLqVUkQSO65E9qW3vCmQIHrTkllBx7xUCiSgkjdGYEZqIM+aR7VHZbaCQTMyKKsAy88ZBERRCkhXOCcinI8xJiR2FA29xIbIHfsagBZjtHaOaKBICZ9e5xSqSqsyAwRtGOaYEiY3Enkc0jttWSp9j70DODuUAMARBIMR70zCbkwYPP96kBiCSBA7mjuLXzGMdhQFVZ/kE9uarUAsG3E9s06O4UhTBk9v1pfKLXuDxQRgRKiTB+1MwVSotiCRyCaG4gEAtBzMUblplHiLdUiBGaBb7PZsrstm4z8CeKNtS7HcCqqJknv6CmtITuG6Izk/tQ39pwf0ohnZriIo2ps/mUZb2NA5gAyTjmirYOAe/NQEjzMF4qKVmaxnaDJGD96cXjfcjbsNvkAQKXeNx3spWImO1JbtXzN+W8NTAIMT9qCFiXacgHBmldy1soG2me4othyNv1k09nUqT4d5yQMEgZiqEKZFprvkY4PEGiqqWD21mDyRwasFpLzKReJVMfLEj70LaTbLoYUTCscmoK3PmCHyke2TRKlXIIYEdiKsLG4i3CpHhEiV5HvVW0qxhyy8iaoiLDEH0kg0Qs5CyAZgVNypcU3FlYyJzRVgA3mKiMe1BXcN7w22oFMzDHMD9sUVvK1rxAG2nIjNFmVVUlt0/maC2kRLxAjcYKERx6UCO90LKIC26YbiKve5vO75ZHAHFNZRypOxmwIj09arB3DdGJj60BIEFjJPoMUH1bWzJRvDYbWZRwPQ1Hm2hY8fmfpQXU+E3hG2bbMOWWKC+3YbUKhsPbuBxKgHJiqbBvX7W8XrShDi2ZlvpTW1/DWfHsCGD42YE96byXpZVK3BkhjBmoCAygwkE+maItBbYJBU95qraVLsA4DjzZwKnjNbUIbrGRhTRXln6i6dQa1o38ZTsD3Y3rBIwCDVnUFvWvERLYtWmuTNswbme8fnVWq1S6BX0HTrAF64Bd3Plie0DjFZ72o6jfFn8Udiq8qXAE+sxXmzHRdaIs2D/GDQxlAZ2egp7HUHS+mmtFkS+Rvbj14qu5pPDvG6jqbbHJPE/9qrR1u3A9vmYVorPsOnROnD3Hvaq+UN1vKzD+UCBVN5ktE2rZFyBjacD61mbU3nW5be4TujaSMqfWq9Jp3tu6W0LgZgZJqxMi8dQvX9Vb0l7zXWcIsYCiO/rXRtEITp924qJgcA1jsaq10q695rLtqdTFvIJCj+nFabj6dNuqGptCT5vUN6e1WNfHpqN8Jo7zsdxSCoOJkxW7SWrTWEa1cbeR5kLYn6V5d9brm1GoVdOi2lbD3Zg47V1+lXC+mAv2WBT/AM0nDHEwKvcSRrv6i2upWLbLbbAuE4ms3UNUi3Rp0RhuIG9Vgfn6VbqFS7AYkKDWK4ltdULVu6W3EBSZJE+tNZ0OuW9fpejNs6tZu3FZPC01lt1xgTk8TEd652k1/U9Te2ay8Whf4a3bm+D2k/0r0Ou0OkTUaPwz47MrJeHBEAAT3A/eKwapNNptttnBcyYknaPU1ZlJcc65d+IL5N69qLGm0VsL4oUlQ30jMmRVemNw6y0rEpp71wrfvgg4Y5I98129Xp9H1jTai1oouvuVmmQq/wC/aslu29zrWl6ZYKWrVsnxlVcSRjP5GtdVNv2p1vTdZZ1C/wDM6drYU20g5Cj7Z/0rP1NdZav210bb7LKu5tgJDEZPsOM11j0xdJ1PT2Ltw3bVyXuCZPf8hir+rXNJe6im23f23AqJ4QByBnk9prEhn6cDTaHVWOo6XSahFuvdjxLr8MuY/tXVNxdHqF0+o1SW7bsPMgkJImKfW/g9PfXVPqntXxCBWbEdsVpVtO25rt+0UkBYIyT79qVS6W1oLGocfjXKp5/ELEgH2qi/qXNy3dD2izAJCHMzgn86guWdGWtXNt6zdJALnJxRtjTvrLWnCW7RY4KkkKRnn7VGZ6t6j03W6Ppr3U1lqxatmHtJaEksY/rVmp0Q09u2LV5rkAC4THMTIjitV3qGhuIbOrkljDWyhz+dYrlm7qNffR9aliyqhyl0xIj5V9T7VNat+lenQPeOouybIYRP88c/auZrOnXdTqLN3x7iWVuk7EM7hMx7fWu7prelFshmfbMEQcD1rBaS4zObtwAAeTZwT/2puXViq+Ol6e9bsaI6jxH+dLpUx68AVVqrd/Tsos20QXF2tJkg+vtWvT2bV/V2w6BTuMu2IH3+laLmntvpNXqrn8TwCRaLcT2M/ereUPGCwtzSW1NuXYLDMFgN9far7ev6dprT3mts2rvN55tFgnptPb7UNPffTNcVUUpd2i4D7T/eqijJeW62nKIjTJ9K3w5TVbenh9RqriSTK7kBHGeP9+lc+3pbsXGuFh4TkFomfNjvXT6npNE4I6fqLviOdrhhEN6iPXNZL+huaTTEXL6s0jAYyc1LrNZBqtZ0nqFshUIJJDlIJB5iazvqluF3ZwGZpICwPtFHUG/qNTf1Fy2zbSF3xgKJisy3bNx9qvDExmYmuvGsNSYUktO7IIGKstsnhtBMExg1lVSvlQmJOAcGrLbFV2sRM9uD7UovK7bGxWJBMmf9+1U6iQtsfXmmvXCtneIP9RSaslnttumFgCavEUMDj9waCyDunExEUxJkRx3pBJH3waosUEg5+3pXd+GNJYvaTWXX1Fy0fGXaouQhIE5FcAeVMmAO9ej+FrKf4FrHYbri6kFF/wDmRms8vG+LuW7wuWQSx3ZmeOaW4Cl0uz/wlUCJ5aar6ncdtMBZ048wyWMTWG2bmotKNZ4u9GD7VEAZ5jucVz+lnrrf9a35WgHBPcRSrrUd7hUPbciW3c4xmkGotLpGd2CknyAmJMgRFWWLpTW3rDWFU7R5yvI55qrhmYo/8O6M5wIIrxHxzZuWuqWtaUY/jEKkTMukf0I/I17coO4j1gzNec+LdO2t+Gn1LJtu6S8rqBnaDhv0Fa43tjlOteFUHaZByQY7ivRrL2kuPtLOoJgYnv8ArNcMKyOUMZGD610ulkJoVs8m2zGfqf8AWujLrdA1h6X8S6HVFwLQuhHHqHhT+hn7V9cu29jMMEV8UvIIUg/zg/ka+vdG1v8AifQNDrZnfaAb/wBwJB/UVav00oZEH6V53VodNqrlohQCZA+1ehyOK5PV7SpeTUEBhBDA9jyKlZnVc0TPM0C0kjMgc0lm7dZmN8W9rN5RbEbR/WnuQWJHB71zrqO5oAWJgSTViiAd0EiO1VDaACasEmZGCAZnNEMqsPMAPQA96YqZwcUyEEgNGaI2qPNjtNBSUJ5XHrSNtLBS2RxBrSI7kQfWiWUYCrxGBU2rjD4RUQWLkGZPemuLDHb9s1e8E5j14qgkMAQQQeCKBSXEA8cRSC4HussOpQ5kYP0o9zukT3pirAYBPetIIgkLOYmmiTEc0oncSB2qzh+OPegrCjduj9aAxgn70zLmfXioEBMmYA7UEmhzx95obWJC9qKiJA5GTNE0uR96nrP2o9pn8qOOaKG0BZoAGc0wWTHNAYOM/WgGQZANIQQ09qeYxSiZyBPpVQpwD2qDA4pjhZoATmigRUWTTDEiaCzlcVAuRPsaigkwO9HaDzUgYHFUAErkUs+X3o9siaJAmJoAOJqQTiOagBAgUTkSaAtO1jgTjFAwF5xQBxzxmjBOZyP1qCAmIoEwCTR5Ek8UB6zP1oCR68ipyIgVACwPoKi5AzVRBG2Rz9ag4+lGMetTvH6UUDnn0qQeTUJ4jFAcH3qCDOBAzUAzNAc+1Ex2OaBLqllBBhlMiipkkGCQO9MTPt9KU4JI5qoY3GKgGIpI3ROB3FRSpzBnvRPlztk/WgYQc+pimGOaRCBzinXzgsfpUUByTgUq5c9qbg85HpSNAzJz71UWRIywP0pDETPNRR5ZJ5pmUR5SNw4qKULu+lZ9TNo7jbMMSRWpSQueaVwLlso/ynj2oKbAUW95Al+PpS6gFXVoBRsSPailtlIRjgcMKItvmdu0+9GWYO4lgB80AegoWyyr5bu0qcD60NTaCF/OYUgRFQAHNtgyxM0XDIhJbc+JxJ5pmRVskhtp7A96KBSGBIx2NDAOxyACOSOKoXS6hVW5tKm4DEOvalS4Lt6691FtScQcE+1IrEsSyARiZ5oXILwAQV/WaENvghWBJJjmatUBXZmtbguG9RVSbZDtvHpTgzuRJ33JiTQSxbIDsNzbpPnMxTGQu7aYPoabTKHszPymGk8UrAlNsAj0oBkgY8ozxVThjb7oWJAMcVcBiCYEdqDpAEMSB2NEwpt+VUd5aBkd6sW1dA8TZvtCQdpz+VKWAHy+Y9/SgijxFaTuBkGi4Fux4aSEZVY4DmZqLMkInmPAUd6JJ3MSTHaiqkefAIM4OaIp/wCmGFy15j2JyKjKVDDBJECPWrlYPc3OG+oqmyvi7X8QK1wki2cE/SqoW8AgurMDxPFOfFukOQV2mA0Yn2oi1O98KRgz6+9JOqW0zbN4iVHYmiDdulrbWzaDcGY5r1Xwh1y5dtDpep1JW6B/AmCVA7Gefqa8ibrOw8m17Y86AHM+1FPxSut204sam24e1cHb/Ymiy/T68Q4tqGIZgRJiJq4cVxPh7qx6v0hL7j+OvluKPWTBrrqXVgCJFEp+JJNVsA7AFfMuVJp4Use5FDYu/d/MPeqMq6S2zsbty5d3ghkuNKkHERxFfNviToR+HuoXtSqTpLpLI28xa9jPJxX0ywlu3ccqCTcMz3qrqWh0nVdHc0Wrtb7VwZ9R7j3qypZ3r5QAHsi4hLbgSR/arLYJTzEgcnFatf0250nWXdFeU21UgWWPFxOxH681k2lIQhiGbO309aiemBAG4Hg8VFGzygmD2NKroGe2GJ2nG7mpvhlBadxC5oorcAuNbD+YDcyx2q11hoGR60myHaVEkQSO4ph5oPP9aATsLEjgfWktsSYY896d7Z327ocAKSCs5aajBVufw8J27xVgDRJAo7cAiMUAPKTwTTWh4hE8CJogEwcAR+9NB7xMcE/pQGGJI8oyPWgpkZ5ighUEEBtp9R2pbKXEul2v+IAfKNsRVpRblgJtkzkUBgBVEAUEYMAWA+ZsyaIbaxzBUckd6kmMZjNPdsXbdu3cu2yq3QNrdjQVr5iMwBkiOaY2rt2xduhCbVpoZh6UltvPtyJwadlGxk3bTumAcT71ASmxAygLI78mmuDw1iDPefSgfDJi5ba5AhdrRFKk3HuISwK4Xd/egiqNhZcx2GTUVyWEEbPQ0LVxfxA2AgD5gRE80RG0+XHpQLcNzTuVZxdnzLIjbnioVfbburfDiJYFfl9Qau3Aw0kQIDHg+1IBBYn6H3qgsjICGSGPY80W043hWu23JAI8NpilYsRuJwxwZogKmSYgYMxBqCG2SlsIQdxIPtHrFBLjXAtvadidzxVlpgpZgAIEknvVFi2BegT5zLCTVFoTaD2FKtzYg06qXtlyVZuQascjMDa08T2pWDC5KgleN0VFP4mwFwgba0EHPNI7G4kkFJ496Vgb1v8AhMSytgCc0yjcoD7zeTAJOAPpVQxukQNiABQDj5qFsBCCBKhp2z29KfSr410hTbVVUs284PYD86rYpBK/NuznAoI20NcKhlRjnM47UboDulxzc3Im0Akwc0JG0BicmIFXbC3/ACty6qP8ybz2HaoKrWwOGugokxPNWEAKz2i0qfL60tvcqSY5OIxRUHdmiknYHLKT6gcigllwm5LjKR80HJFQufxUbGZHAVgCR35q02bWGa9sYnaqIJmgrebkSdu45ojxASoBBA+YjFQru8igADGe9aNPeNy34QKyuAO5miK/Ou8m2QSARj86qD2vDvhSzXGWDPrzRvtqX1E3EWwEbaUmd47EUgsDxALYClgSSTRVthbjQWm3sGHWASaNvT7b2nS7dW3ZuMSWX+X3/WqtO9jx7DOXVled3Kx9KsuM/wCGuWmbxRbeUKrls/2oDbNs3SogrZk7o+ftVFtmvWXvrZMKxlQM+/NWjbb08eFF1SJAGSCacsE1CW9pa0Dkr6+9CKFugtbBsXV8UnaGAMRzMVaLq3mLbT/DOJ7/AEqzxruLn/StligYKCYqi2yWGv6WWYK0q4GDQLv1Aglxbu8/w/8AWgrXDZRlHmmCO4jvFWiYYFgNwjjiluaW6WU6a5O1SX3RmgS07XdGCTsi8Tx/v1qzBByZpptXNpuY3RIUQAfWla4zW7gAVShGR/MKELOSArbe0ikW3DvcDL5jkd6sJfaQcnbAHpUbaqBriRGI4oBbRmYwN0fpSW7X4nfvDMxwIoF9S1oqLK2mRgVYjkZwavtP4UlSVYjmMe9EG7AdFZwWVdu30+tV3N1oOikbwMe9KqsVXxGPiAZ71cvmEczjNUinT+I+iub7JteE0btwh/cD7inEMnmjzdxQ8Tfa8oZTvI9ODFNG3aoWIEsDmagO4JwRj9aOmawGFi/u8Ldu8vrFFbwRwCybDmRnNKLW1SAoKmT5TM96A2m8zAATEKWHGagtrZuEosFstt4oLcCIz7Sw4IIzTFSyvc2kqoGZ4oGUrLbjG4RPpQYC2otklnAneDgiopNqB5WDdj3oJB3kDAEkT2oCT5d3cDAo3UuFpez4YbICYGKrIhBkliPTBq61dKgAFJYE+bNBWBJIBOKYglAIyDknmgx2sGJAzwO9NIhFDkS0mROKBF8r+WQI708yhBI8vmGOTRRQ27aQYbnjFL4W1AqsYJnNVUQEGS3POKc7rrk4DEydoj9KUBrjxbVg0cetR0DhDp3a2SvnJPJ9qIe3YuXbdxlt7hbUlgeKUfL7jtSy0hIkd5NNGJUYnvUU6E/h7pYGQRsniO9IHLOOARnmo3ykEAx39qEgQQASc+uKIdityZ5AkRSp5Vbvu/SjvQEMDkmJqXSWZSTJjkDiilQ7Xnj0NS4MEo+I7immCePaO9Moubk2KCpndjP2qirJB2rvFNbYjOZIiJqNtZzAYBz9hUa2dwaSACCCKAlmFwBgQ3GRFBxfa1ttKu4ESXBgD3iiz3X1LPduG6m2FJiRnig29J2MyswwZ5FQWDTXxfZ2ZNnhwEEnImTQQjwZgbSTFVNvKKRcYQYYAxNWKyhNkeUetA120lp48QOzAGFHFUsD6z9qIm45JMSe1FCpdjcDHGI7GiFSPECmQD6VC6HxIG9VlWq0+BbtqR5Wd4DMZk+lRr21YuNAjgjmigttHVYUgAeZT3oycKCdoEAT2qO5bkwRTBXSWJKCRiOaBLgAaSR5setKWd33NtzAJApmLFWa4RuZjJWl8u9UVue5zmgF9ttxktpv2gRnmafVWGV9qso2EGA2QfqKI1TWd1kKm0GdxEk+1LeR3diDJmSAYqKWzqdiPZVyHk7wwkMDzFFgFuKAu8HII7UFUm/DLIIww9aquXC1lkNp4JgEcr+VUPct32NvdcCFTIlMEd6eCyM5AXbzB4HrS2TefTiLqllMSw7QO350bem/g3yNVeutcePBeIj2Pp2ioiWbCXBAh/5gSJprgIuG5dmJ+ZTwaFk3mCLbQFRkHipd3usGSJkZ5oJYueFcdSWJcbVj1qIj2rJR3FxieYgjvVVy42nVL6W7jZklVB2+9XNdui4jOhcnIERVMVO5N60iXGRJkwMg+1X3NQXW7vlnA2yw4IqlAovFADkbhGYokm48MdzEA+tA1tDgFW9SCKjlxchRLMQPN2pr+r1TqwtlN7eViOSPvStYtPbtNcuXrt62+ROCKCK9xQOCe/YGrCQ6nyI5E7dw4NIJBJKttUiSvarIRTFvcQOZNQcHU2VueDqFJ2Wo2tbMjA4Y8xWTqiad3W1YueKpQHe2drdwP99626rWaXX9N+f8O1s7Rp0SO857Rjma597TW9QbIctttsWZQY34wD968krbJqbxTS29NfuxduTITgLmPpiKzm7Ys27SC4S8hcnn0g1qv2bWp12pW8VUF0ZQZ7Koj/frV/4PT3H/ABV60znTw1ogwQVg/firL9Kx2tCNNZ2r/ELvLqWliT29K6dl9LpNCtsXWGqdvOpWdn3rX1Axq1dbItPcG5lI+VjyIGJrPptKt29cuPcwt2Y2/MZmD7U1ZZZ2y6pl3p4d7zhvMwWS/sKo0umW51bw9V0+7aDkrtdYBwTn8q1t1Szp3dk0pR9stKADbPOK3N+Ns6Uaq/pdkyyknIHExzV2wnJj1q3Y3eJZ2ggJbMz/AGqy9evXA629Nd3TMx5RV1vTGyv4y9AVMrOZ5k49KtbVA27htOXYRPoRPvWpOlV6Yam9aRdB4N64iF3S7JIz2rDcs/itPN3UHx3aQtvBkHABH0rWvTm6lprbMraK4WJlc7lOD3GCKzX+jJo9t3Q6hjet3BDHEVMc76w3et9Ys6Oze1GmNm7dcqrXz8wEAkjB7itSa7Vahbq3BaMr5ig9e361s1Wjbqhtfi7Yvanw/DFwcIOTWC3oCeojUG+yWbYIFoKAGx/v8qnS+rNPeZLN21tAVngq8+bHpXTGr1qK11DbQkyE9+33ptPd6dpGYa51uXrqyik5mMf0rKgYWbOpUh9zkJPtyY+9Sci7Fi61hcK6pFF9s3LywABS3uo27VsaprRv3bZ22wrA7Ce5H0pvC0trTuGHieJJDMOSKzfgA5AW0H3Nna2B+dW1ZVNrqlvSHxdRoE1lxwN73F3CR6A8VnedRoXUIDduQ20AAIZBOO1dl9AALRuqGFszIPJzVVu8Lis6IBMBB61dmHVcnp/Sr+uW9ormps6cohZSyTMnjmumvSL168r9NS7qdZbcMUSSiQfQDAwKteyOn6m9qLji6jqNzL24j9hVuk63f6Nrrmo6dfX+OgDC5b49vY8Zqb+k7d34n61rrfS7r663b05ddloXLRBZtvImcTPPGK8nore24XvXbvkQMDccmK3fEWu13X30FzWLZWwjttRCYK43H3nFUaxvxq7oVQmIA5FZkknTPc9LodVf/FXFuXkGl2yrHLMf+x/SsZ1bqf4TEq7ck8D6UbTTpvFMhQQogitGo0aWYtFR5oKsAJiiwEvJqXKG8EKwTvME/rxVWp1DdR02p6bp9UyqgB3mYBkHH5ULPS7tzXC5avIW2xLJwvP962XNElhwRcCyAAsws4HPuauNyqdDY8BIW74hMypMsSBE/StrW/EsB7kSilsccTWK3d01jWteS49zd/DYKPlA9KKarw9UGtybTmCDyF7yKeMW9rdPea+LepwDJZdpkVuDkuhe2pccgiRWXVpp01KWtM4ZYORj0iil1rTbuW96fJb2wDWG103UGUgDgj54P+lcu1pbfhFg2STyZ967Wr09q2lrwx/10HI+5xXF073WaZASTgjmJFduF61z6aFAWCWyBxxT+MlpfMHkCZHY1msObto3CIBPlE/nTFFAZQDBFaqr9Qnh2wJUZws5M0NSIdNvG0xTam8upOnCTKrtYEflSaqGcZzAEew7U4+CogZEZ71FEAD3qGYJqKACRiQJJBrSCo8pBEsTjMACu98OXBb6XdR4g3iTOJwI/rXAB4PvXT6WjNorq27hVHumQSSSYH6YFc/yeOnG49Lf1tu0o8VbTICAAr7j/pWTp2sIvXnuEC2y71JOccfpXGMWAdlxbm8ZYA8Ct1sI+n0tvKPe+RZndjn6Vy3pW/S3w2oFyw0hM5zzXRu65FdNwcljhYmf9K5XTrulDutshbhUmWJggelaDrmDrYW0rAMAH9ya1FbLlyyWOy4sjms2s6amr6bqdMXZkvW2LBccCR+tXXbmtuksws2QG80oDuHf1qo6Y+P5tTcCFpAB5Hofatz1myWPmtoM9nbuggkGRxnituhC2rjLnz8mrOq9NHSes6rpyrKWdtxCTJKsJqhr3ghWVcgjvFdXPj26FwFlAHNe5/4da1r/AEbWaByobTXvEQD0bn9c/evENBLR2rs/AmuXR/FaadidmuRrZ9J5H7Gkb4/cfRzjms2us+LpmO0H0nnHp+Va3U7N0g0g+UN2UzRh5RYKsScTOPeoTPH61bqLTWL7WCIA4zyJxVaLv3LMba510ixirqdhBHeDTg+4xVQsKtyCflzTBpYrAlcmkUxe4zKqIhEnczGCB7UyKU5eQeQQartkBy237GnDR3M/WiGkcc0gZmBxHpRHmBgY5oRyDxFFU6nctlwrlWONw5oRtVVGY9KtdVRWYZgSZqpCGYxI2iSaBo5BAM1ZtEEE80qXLZDRuLA/anmRMQaBYIHGDQx+VWbf4cj1qsfN9KIcHC9wM0pxPb6UN0HFCT3zNUw39alQiZIFKsMcyIoDERsx70sZzmmGJA4FQzwR2oFkgzNQAKDTAGJqRgt2HNBWw9YNKFn7epqyJFLGc96oEeXP/akg+k0TgwahMGKBlHuaEe2KKnGDMCl3NPmPJxUEHHIioQImaGcxn3mmxtHuBVCDI5xNAq0EjNNxxn+tTtHE0AInjj61OVjNTgVFmMGgkbSDz7zTDiiLTOk4z2mkSGJA/lqAxzApYI4pxmRSxP09aIIjbH50O/t2ohe9QqY5oqAZ9IqASxP51DBIjGI+pqATQQqeQJoekR96dSNp3TjiKXkRJE+hokKeIIzPFQekxQDDcF7k8UYJyIiqqZ4oNMEdqIGZqEyTAoijcyuAonOauKljggUrHuAJ747ULJJziINAwUltuDHeaiCHAj8qMQw7iagwSfeopjJx71CNxMn5aHvJnt7UVmJ7TVAWMCJHvUkTxUXdJUmYplQCJkkmgFKRiIk05EsY4oSQePyoK3C24LFpNIkkd6uuJuJVvaq93hOASSeaAMmyWKgg4JOaxIuy8UZS21TAX1ro2rpubvKF29x3qpwFu3Lqqo7EevaaiOb4JtjLbyWk7uRVyIXDbFlVHr61HtsTkZYjmmfeCdrQOMHmqaQoFWKdFfYLlrbu4pAXtutw7WU/ytNMNSzyAgVQcAmaApZCubbjLDco3fnSsqhtsQQTFWoytkHzDtHFVkHfBzPc0Uhtpu3cGeaY/rTsdrlQJxEmoVU2C4J3LRE/lLwQqjM+lONr5EQfSqZvKSrEMjDyj0qxWNvLrhey0FbFntb0XYoJBLetKu8jbd+cHntFWtfe5tRrakE9ufrQ8RFQ7zwZgVRFgSAeTUYEcgY/Okb+VSCN3AmlUsnmMlfUmagtDMqkwCRxFVNauPbVVWDbkoRzJrUpg7gBNZ9SblxiDcIJyAsiM1YGbxDd23l23B8wmKVbqu3cIvDHAqXNMWhyCpgGd2fvVQLrvsXAucgx29qCMG8V2kQW57kUyKvjLcZmiIAXigzKBLsViO1S4iWR4yXdyk/y0Rt6d1S70TqCaixv2OQtxJJBE+lfS7Nz8RZN+3e3WroBQ+gr5TNyWC+ZxG2TgGvQfDHWV6frB0+9v8LUuNikyFJxj7kUv7anfT3SttuLbQMytMtzBqxVFtMkkKOTk1Ubjo4RVUhvlbgfStGYzzRlWj2yN1uDI7VXauTfe0zbmHmj0Bq8YGYHrShEDF1A3NyfWg4HxJ8OW+saQ+EzLrFYPaZrjbcdomBia8Dct3rR8HUr4d225R1PIIr63cypU4P8rT3rwvxl0Gw+rfq1l7viKEOotm5CjsrAeuDP0rXqPNFCrnIMnn1plcIwtmJbg0HEqGaRB4q6CdoU/WoFB2rgYqeIQTKAiMUofxACFK471YOIjnFAoZiZgD6Udp5lYAkg0NwSCQTubaAPWoWTxLkqSSojPGaBgkqHIgH3qsA2m3m4oUdycUyMVupcVQQhG4MeRVl6zcFxyNjIZJAzyfSiKvMc7pByKYCFJMSe9KnzKBHaQKceZiBHlNUAgxGZiBFPcUrcCBYaADnvVc5PFPGfcUAIPyjvANEqygISRt4BOKYe/PrQYyZYkwOZmgCktbM5g4j1oo5ViQASSMkUsi5ekCFnj0EVE+UlSGB7ioYRDfa5eN08v5Cv+8CnB8PAXcT3mmZQunUmQ5aBB7ChMQy5E81Q25ASAwLRmCJojNtWEwTnHFV27S2d9gz4jLJPeO2acAGATkdzUE3zbCgDJn60SGAAHPOKXad8DPuKZdsH+JcBPBUcUUoe2VBXcFPBbANMGZXLAIzL5lDcH2NTS2B4TWUJZladzxlZ4p7hS/qWVE2SAQR2FE1H1NpWtNcRX5L27Y2g+00j3Ntt0toFJMh58wHpNQBQhY2lZiQFaeKKybTnYpDN5j6ehFWA+MBoXtvaKXVYbLgbcSJEgj1qyQpQEQR2n96zXSTba34ZLmBIMEAZplR2uqGukMFkEjv6GoGRBavJ4dzzMY9j7ZplES7kByZM0EZgQQRM8ximW0rF97tP8sdqBLihdQ20ETz+VK653AiWE5p2ChmJZywAgzQkQSVJjFAygnaqwGP6Uj2N10l7G8qNpfdAB9am5rdm4/8A5m6EX1FPcf8AEL4OyXuldm1oBzxQMoAhWwAKVyJaMduaR9Ulu34ig3N7ERGQRgx7TTsWZPE2AqzbScfNzEVcC21IUlWzxt71Yslth8hTzNjj/WlUHaoZcgxIqMCLm4BmZ1NuAeO81FNDGYDBSN3mPIPpSOiuuLUPbypQwTmp4lzdYS5sCL5bpUmRHcUDdFq+zqu+ypxI5+tBYFe3dF1xvG2fNkHHeqyWOmuXlHlTGO009u9buG4rIVmSBGM9vantMVU24W4q+Yhh2oIvheLYLAOm33iqku2vDa06XbV8XDsuBvKR2qzTX2GtvqrStkAoD8ufSnfa5uOwXzYCxx6/1omCpQgMx2kkK7E80Ly27eouKq3Nq8HiDVbNvnTho2IG+gMgftTXLd4AqbqXHCySCTIqBTKIA2AYgHjNTwlt3Hurcs3fL5be6ka49q2iXgxHClckAdiae0lpdMFCwct6H71TNQkxbi3AJzA4pCWDNdAJG6AVPEcU87wvmYBTJpHgsiiRbnziefeipZHiM73vIqtBz83vSrDWm2g7GPc5EVaFRFuhD/LEsZikQgIRcZUkcqDmggHk27c+s06HfZu2GFuHUbSxkkg0qtcVAFCsw7x2o24tpdO3D++QZ5ogbttrayvuOF8vNNAOzwV3sqzdXOPc0GZnVkHzY2k+poL4iXyTO17exoMZBoCVO4jLKomaVW2sWES0CDTMZyGYYgCeaCKXICgSO1Al9rFtLZ8QgtKuCMKe2ferb5W2Q7FSbixAPFAJbuoUZhIyyETiltjbda3ftLqEK7txxtJqiW7SoWhAjPO4Dnnmo0eFd8JGGwiTMT9KcKFIdXgDmaa3ds+C4a1LBiEcGZ9zUFVpdSAVZrRtlQyKoO4cyDPPappXcWLq3H3G624hhwOw+1NaYSqXJLu0KV5n+1H5yQEhwxBziqISFhEVywWVE5BqISVB3FXP2M0hkmf5vrRE7FbbhjBqCWgWaE3jbjP71c3z7WBjniqPEfbcVRtnAYc+9OtxzdRTcZoGZoCjFs4AGeKKuXOJkDE0Cp2sEmT6mpsIYbfr9DVNW2lgs8yCsHZ+9AuW2oGIgCR7+tVF1TYpYqGxI4q1dz+faCFMNHcioANwublkMhwynNOfKvkkf+6hbknGDQDMbZbBJPeqIWEuIMx5Y7e9Q7YUEhu8jmm3B1LrgxkRxVIcIHdgSqRmPegfndxA9+aG0sxvbgJxtHoKbCt8oJ3TB4IpR46udgC4nPGaB1BI8o4zRXcbg2xIMikAO8AvAMSaLGCw+wNFS58xjktEUxUod4Bg8EGqzMY7frTITKW7jkLMYoFUjfCTuxiJzRIc3GBJADZDdqvtsAuy3bCXQZS7OR3g0FvG2k7QzOTvb1miEVrduyFPmZjIKntSr/1FBUxu9KbwWGlsrs2qS21jy3+lJLhFuAeVpA+oqBlVVfdduoqqcnMGi5e7dvFeLcd/tiq3JbcqmUxyO9RNygww2nkRmimyvpxJg01oFm8q7sZgTQMkfIdpxIqbjprIcMxa+62xA45/saB2YuCQhG1oI9KHh+IweSvmEznFV3N7XLYSSwknMSKsGTiQoMkH9aAuwJZNm4Lkkcj6ULNydSru24ZBB4IqgSmoZrG5Bd+YlpEj0B4p2ggkLE0Ba+beqt2fCDbmAhzg+361YbYF65dMoqmVWRjNLbW3e1Fs3m8NSw8yjj6UWeL7jbMOUG7OJwfrQVjwrpFxTuPHpP2pmUgGSBtAJE+tMhZSGCqdpggjmkcsTcZQSgE+8UX6QXHVsISIwfeoqLywMjtNMkcnCqN2e1UpKMUNncp+W8rYb6iojRdKMLVzeCGB8VSsR/vNKGIE2gGUCVzFQLduW12uFBMCROKksbnnbdg7SogT/agRJFhbfO2do9DUhoCwCAPmplMkxxTESfKIBIkTQhfGRytq/ve0AZVOwqlLYa4uxybYaVYHsDirfEt2gxUGQYMDiDQdQvy+XPMVQbF9QLytbIuKSAy8EfWo92+1u3d01km2redv2FRgWstGdywKW09zRWVRXdlu3Qh7ROaANvaSU2szZzxTXnP4S2gBOfOBPpSqn8ZodwTk549xUF4nV3rRIi0IaBGT3oH0Zt2LbaV3fziQ1wyT7VEu77vhSuF5Hc0WtXDcFy0FUcQx70Rl1uKqMQsQBtIP1o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://map.gds.gisogvrt.ru/layers/eis/3628/77/photo/74?77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://map.gds.gisogvrt.ru/layers/eis/3628/77/photo/74?77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9" name="Группа 629"/>
          <p:cNvGrpSpPr>
            <a:grpSpLocks/>
          </p:cNvGrpSpPr>
          <p:nvPr/>
        </p:nvGrpSpPr>
        <p:grpSpPr bwMode="auto">
          <a:xfrm>
            <a:off x="4352134" y="2871844"/>
            <a:ext cx="249072" cy="202424"/>
            <a:chOff x="142483" y="3760971"/>
            <a:chExt cx="346075" cy="386605"/>
          </a:xfrm>
        </p:grpSpPr>
        <p:sp>
          <p:nvSpPr>
            <p:cNvPr id="14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119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119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7385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3" name="Group 316"/>
          <p:cNvGrpSpPr>
            <a:grpSpLocks/>
          </p:cNvGrpSpPr>
          <p:nvPr/>
        </p:nvGrpSpPr>
        <p:grpSpPr bwMode="auto">
          <a:xfrm>
            <a:off x="4174554" y="2863477"/>
            <a:ext cx="163469" cy="127788"/>
            <a:chOff x="4727" y="2506"/>
            <a:chExt cx="706" cy="1172"/>
          </a:xfrm>
        </p:grpSpPr>
        <p:sp>
          <p:nvSpPr>
            <p:cNvPr id="14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87" name="Прямоугольник 386"/>
          <p:cNvSpPr/>
          <p:nvPr/>
        </p:nvSpPr>
        <p:spPr>
          <a:xfrm>
            <a:off x="11095" y="623638"/>
            <a:ext cx="2497939" cy="2046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388" name="Группа 387"/>
          <p:cNvGrpSpPr/>
          <p:nvPr/>
        </p:nvGrpSpPr>
        <p:grpSpPr>
          <a:xfrm>
            <a:off x="20621" y="3714577"/>
            <a:ext cx="2003871" cy="1417138"/>
            <a:chOff x="20621" y="3714577"/>
            <a:chExt cx="2003871" cy="1417138"/>
          </a:xfrm>
        </p:grpSpPr>
        <p:sp>
          <p:nvSpPr>
            <p:cNvPr id="389" name="Text Box 97"/>
            <p:cNvSpPr txBox="1">
              <a:spLocks noChangeArrowheads="1"/>
            </p:cNvSpPr>
            <p:nvPr/>
          </p:nvSpPr>
          <p:spPr bwMode="auto">
            <a:xfrm>
              <a:off x="286380" y="3973845"/>
              <a:ext cx="1158714" cy="295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29" tIns="85317" rIns="170629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390" name="Rectangle 93"/>
            <p:cNvSpPr>
              <a:spLocks noChangeArrowheads="1"/>
            </p:cNvSpPr>
            <p:nvPr/>
          </p:nvSpPr>
          <p:spPr bwMode="auto">
            <a:xfrm>
              <a:off x="20621" y="3714577"/>
              <a:ext cx="2003871" cy="140607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1910" tIns="60956" rIns="121910" bIns="60956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247"/>
              <a:endParaRPr lang="ru-RU" altLang="ru-RU" sz="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Text Box 97"/>
            <p:cNvSpPr txBox="1">
              <a:spLocks noChangeArrowheads="1"/>
            </p:cNvSpPr>
            <p:nvPr/>
          </p:nvSpPr>
          <p:spPr bwMode="auto">
            <a:xfrm>
              <a:off x="353340" y="3714577"/>
              <a:ext cx="1655448" cy="295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29" tIns="85317" rIns="170629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grpSp>
          <p:nvGrpSpPr>
            <p:cNvPr id="392" name="Группа 119"/>
            <p:cNvGrpSpPr>
              <a:grpSpLocks/>
            </p:cNvGrpSpPr>
            <p:nvPr/>
          </p:nvGrpSpPr>
          <p:grpSpPr bwMode="auto">
            <a:xfrm>
              <a:off x="136799" y="4603034"/>
              <a:ext cx="177245" cy="141967"/>
              <a:chOff x="214313" y="8958263"/>
              <a:chExt cx="642937" cy="500062"/>
            </a:xfrm>
          </p:grpSpPr>
          <p:sp>
            <p:nvSpPr>
              <p:cNvPr id="507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77120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8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77120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09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510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11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393" name="Text Box 97"/>
            <p:cNvSpPr txBox="1">
              <a:spLocks noChangeArrowheads="1"/>
            </p:cNvSpPr>
            <p:nvPr/>
          </p:nvSpPr>
          <p:spPr bwMode="auto">
            <a:xfrm>
              <a:off x="300108" y="4579557"/>
              <a:ext cx="1373502" cy="295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29" tIns="85317" rIns="170629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 городская </a:t>
              </a:r>
            </a:p>
          </p:txBody>
        </p:sp>
        <p:cxnSp>
          <p:nvCxnSpPr>
            <p:cNvPr id="394" name="Прямая соединительная линия 393"/>
            <p:cNvCxnSpPr/>
            <p:nvPr/>
          </p:nvCxnSpPr>
          <p:spPr>
            <a:xfrm>
              <a:off x="106668" y="4827838"/>
              <a:ext cx="277748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5" name="Group 316"/>
            <p:cNvGrpSpPr>
              <a:grpSpLocks/>
            </p:cNvGrpSpPr>
            <p:nvPr/>
          </p:nvGrpSpPr>
          <p:grpSpPr bwMode="auto">
            <a:xfrm>
              <a:off x="143271" y="4408546"/>
              <a:ext cx="163469" cy="127788"/>
              <a:chOff x="4727" y="2506"/>
              <a:chExt cx="706" cy="1172"/>
            </a:xfrm>
          </p:grpSpPr>
          <p:sp>
            <p:nvSpPr>
              <p:cNvPr id="413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15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16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17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18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19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33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36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37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38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39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0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1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2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3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4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5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6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7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8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9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0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1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2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3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4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5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6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7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8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9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0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1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2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3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4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5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6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7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8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9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0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1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2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3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4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5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6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7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8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9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0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1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2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3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4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5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6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7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8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9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0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1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2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3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4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5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6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7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8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9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0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1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2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3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4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5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6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</p:grpSp>
        <p:sp>
          <p:nvSpPr>
            <p:cNvPr id="396" name="Text Box 97"/>
            <p:cNvSpPr txBox="1">
              <a:spLocks noChangeArrowheads="1"/>
            </p:cNvSpPr>
            <p:nvPr/>
          </p:nvSpPr>
          <p:spPr bwMode="auto">
            <a:xfrm>
              <a:off x="292181" y="4307249"/>
              <a:ext cx="1615364" cy="418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29" tIns="85317" rIns="170629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397" name="Группа 629"/>
            <p:cNvGrpSpPr>
              <a:grpSpLocks/>
            </p:cNvGrpSpPr>
            <p:nvPr/>
          </p:nvGrpSpPr>
          <p:grpSpPr bwMode="auto">
            <a:xfrm>
              <a:off x="143256" y="3953188"/>
              <a:ext cx="249072" cy="202424"/>
              <a:chOff x="142483" y="3760971"/>
              <a:chExt cx="346075" cy="386605"/>
            </a:xfrm>
          </p:grpSpPr>
          <p:sp>
            <p:nvSpPr>
              <p:cNvPr id="410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278151">
                  <a:buClr>
                    <a:srgbClr val="000000"/>
                  </a:buClr>
                  <a:buSzPct val="100000"/>
                  <a:defRPr/>
                </a:pPr>
                <a:endParaRPr lang="ru-RU" sz="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411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278151">
                  <a:defRPr/>
                </a:pPr>
                <a:endParaRPr lang="ru-RU" sz="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412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194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5450" tIns="42725" rIns="85450" bIns="42725">
                <a:spAutoFit/>
              </a:bodyPr>
              <a:lstStyle/>
              <a:p>
                <a:pPr algn="ctr" defTabSz="1027410">
                  <a:defRPr/>
                </a:pPr>
                <a:endParaRPr lang="ru-RU" sz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398" name="Text Box 97"/>
            <p:cNvSpPr txBox="1">
              <a:spLocks noChangeArrowheads="1"/>
            </p:cNvSpPr>
            <p:nvPr/>
          </p:nvSpPr>
          <p:spPr bwMode="auto">
            <a:xfrm>
              <a:off x="345386" y="3928706"/>
              <a:ext cx="1373502" cy="295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29" tIns="85317" rIns="170629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СиС МЧС</a:t>
              </a:r>
            </a:p>
          </p:txBody>
        </p:sp>
        <p:sp>
          <p:nvSpPr>
            <p:cNvPr id="399" name="Text Box 97"/>
            <p:cNvSpPr txBox="1">
              <a:spLocks noChangeArrowheads="1"/>
            </p:cNvSpPr>
            <p:nvPr/>
          </p:nvSpPr>
          <p:spPr bwMode="auto">
            <a:xfrm>
              <a:off x="305042" y="4176844"/>
              <a:ext cx="1352184" cy="295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29" tIns="85317" rIns="170629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МНИСС ГЛОНАС</a:t>
              </a:r>
            </a:p>
          </p:txBody>
        </p:sp>
        <p:grpSp>
          <p:nvGrpSpPr>
            <p:cNvPr id="400" name="Группа 399"/>
            <p:cNvGrpSpPr/>
            <p:nvPr/>
          </p:nvGrpSpPr>
          <p:grpSpPr>
            <a:xfrm>
              <a:off x="150675" y="4220678"/>
              <a:ext cx="134882" cy="131099"/>
              <a:chOff x="2569102" y="4634930"/>
              <a:chExt cx="200292" cy="232563"/>
            </a:xfrm>
          </p:grpSpPr>
          <p:sp>
            <p:nvSpPr>
              <p:cNvPr id="403" name="Скругленный прямоугольник 402"/>
              <p:cNvSpPr/>
              <p:nvPr/>
            </p:nvSpPr>
            <p:spPr>
              <a:xfrm>
                <a:off x="2569102" y="4707080"/>
                <a:ext cx="200292" cy="108908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  <p:sp>
            <p:nvSpPr>
              <p:cNvPr id="404" name="Овал 403"/>
              <p:cNvSpPr/>
              <p:nvPr/>
            </p:nvSpPr>
            <p:spPr>
              <a:xfrm>
                <a:off x="2593655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  <p:sp>
            <p:nvSpPr>
              <p:cNvPr id="405" name="Овал 404"/>
              <p:cNvSpPr/>
              <p:nvPr/>
            </p:nvSpPr>
            <p:spPr>
              <a:xfrm>
                <a:off x="2698872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  <p:sp>
            <p:nvSpPr>
              <p:cNvPr id="406" name="Скругленный прямоугольник 405"/>
              <p:cNvSpPr/>
              <p:nvPr/>
            </p:nvSpPr>
            <p:spPr>
              <a:xfrm>
                <a:off x="2593654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  <p:sp>
            <p:nvSpPr>
              <p:cNvPr id="407" name="Скругленный прямоугольник 406"/>
              <p:cNvSpPr/>
              <p:nvPr/>
            </p:nvSpPr>
            <p:spPr>
              <a:xfrm>
                <a:off x="2694588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  <p:sp>
            <p:nvSpPr>
              <p:cNvPr id="408" name="Скругленный прямоугольник 407"/>
              <p:cNvSpPr/>
              <p:nvPr/>
            </p:nvSpPr>
            <p:spPr>
              <a:xfrm>
                <a:off x="2595493" y="4634930"/>
                <a:ext cx="146653" cy="81211"/>
              </a:xfrm>
              <a:prstGeom prst="roundRect">
                <a:avLst>
                  <a:gd name="adj" fmla="val 3069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  <p:sp>
            <p:nvSpPr>
              <p:cNvPr id="409" name="Скругленный прямоугольник 408"/>
              <p:cNvSpPr/>
              <p:nvPr/>
            </p:nvSpPr>
            <p:spPr>
              <a:xfrm>
                <a:off x="2607152" y="4644548"/>
                <a:ext cx="123333" cy="68297"/>
              </a:xfrm>
              <a:prstGeom prst="roundRect">
                <a:avLst>
                  <a:gd name="adj" fmla="val 306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</p:grpSp>
        <p:cxnSp>
          <p:nvCxnSpPr>
            <p:cNvPr id="401" name="Прямая соединительная линия 400"/>
            <p:cNvCxnSpPr/>
            <p:nvPr/>
          </p:nvCxnSpPr>
          <p:spPr>
            <a:xfrm>
              <a:off x="103458" y="4974372"/>
              <a:ext cx="277748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Text Box 97"/>
            <p:cNvSpPr txBox="1">
              <a:spLocks noChangeArrowheads="1"/>
            </p:cNvSpPr>
            <p:nvPr/>
          </p:nvSpPr>
          <p:spPr bwMode="auto">
            <a:xfrm>
              <a:off x="354213" y="4864626"/>
              <a:ext cx="1420317" cy="267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2579" tIns="71293" rIns="142579" bIns="7129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722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объездная дорога</a:t>
              </a:r>
            </a:p>
          </p:txBody>
        </p:sp>
      </p:grpSp>
      <p:sp>
        <p:nvSpPr>
          <p:cNvPr id="513" name="TextBox 512"/>
          <p:cNvSpPr txBox="1"/>
          <p:nvPr/>
        </p:nvSpPr>
        <p:spPr>
          <a:xfrm>
            <a:off x="4161721" y="3360852"/>
            <a:ext cx="302128" cy="1707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47209" tIns="23608" rIns="47209" bIns="2360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800" dirty="0" smtClean="0"/>
              <a:t>М-7 </a:t>
            </a:r>
            <a:endParaRPr lang="ru-RU" sz="800" dirty="0"/>
          </a:p>
        </p:txBody>
      </p:sp>
      <p:sp>
        <p:nvSpPr>
          <p:cNvPr id="590" name="Rectangle 152"/>
          <p:cNvSpPr>
            <a:spLocks noChangeArrowheads="1"/>
          </p:cNvSpPr>
          <p:nvPr/>
        </p:nvSpPr>
        <p:spPr bwMode="auto">
          <a:xfrm>
            <a:off x="5650634" y="4533771"/>
            <a:ext cx="2300285" cy="584775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5139" tIns="0" rIns="25139" bIns="0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878278">
              <a:defRPr/>
            </a:pPr>
            <a:r>
              <a:rPr lang="ru-RU" sz="750" dirty="0">
                <a:cs typeface="Times New Roman" panose="02020603050405020304" pitchFamily="18" charset="0"/>
              </a:rPr>
              <a:t>14:00 25.12.2020</a:t>
            </a:r>
          </a:p>
          <a:p>
            <a:pPr defTabSz="878278">
              <a:defRPr/>
            </a:pPr>
            <a:r>
              <a:rPr lang="ru-RU" sz="750" dirty="0">
                <a:cs typeface="Times New Roman" panose="02020603050405020304" pitchFamily="18" charset="0"/>
              </a:rPr>
              <a:t>Исп. ЦУКС ГУ МЧС</a:t>
            </a:r>
            <a:r>
              <a:rPr lang="en-US" sz="750" dirty="0">
                <a:cs typeface="Times New Roman" panose="02020603050405020304" pitchFamily="18" charset="0"/>
              </a:rPr>
              <a:t> </a:t>
            </a:r>
            <a:r>
              <a:rPr lang="ru-RU" sz="750" dirty="0">
                <a:cs typeface="Times New Roman" panose="02020603050405020304" pitchFamily="18" charset="0"/>
              </a:rPr>
              <a:t>России по Республике Татарстан</a:t>
            </a:r>
          </a:p>
          <a:p>
            <a:pPr defTabSz="878251">
              <a:defRPr/>
            </a:pPr>
            <a:r>
              <a:rPr lang="ru-RU" sz="750" dirty="0">
                <a:cs typeface="Times New Roman" panose="02020603050405020304" pitchFamily="18" charset="0"/>
              </a:rPr>
              <a:t>АРМ № 9 Маринин Д.И.</a:t>
            </a:r>
          </a:p>
          <a:p>
            <a:pPr defTabSz="878278">
              <a:defRPr/>
            </a:pPr>
            <a:r>
              <a:rPr lang="ru-RU" sz="750" dirty="0">
                <a:solidFill>
                  <a:prstClr val="black"/>
                </a:solidFill>
                <a:cs typeface="Times New Roman" panose="02020603050405020304" pitchFamily="18" charset="0"/>
              </a:rPr>
              <a:t>тел. 3621-4657</a:t>
            </a:r>
          </a:p>
          <a:p>
            <a:pPr defTabSz="878278">
              <a:defRPr/>
            </a:pPr>
            <a:r>
              <a:rPr lang="ru-RU" sz="750" dirty="0">
                <a:cs typeface="Times New Roman" panose="02020603050405020304" pitchFamily="18" charset="0"/>
              </a:rPr>
              <a:t>использовались: АИУС РСЧС, </a:t>
            </a:r>
            <a:r>
              <a:rPr lang="ru-RU" sz="700" dirty="0"/>
              <a:t>ИС </a:t>
            </a:r>
            <a:r>
              <a:rPr lang="en-US" sz="700" dirty="0"/>
              <a:t>GRIDCOM </a:t>
            </a:r>
            <a:endParaRPr lang="ru-RU" sz="750" dirty="0">
              <a:cs typeface="Times New Roman" panose="02020603050405020304" pitchFamily="18" charset="0"/>
            </a:endParaRPr>
          </a:p>
        </p:txBody>
      </p:sp>
      <p:sp>
        <p:nvSpPr>
          <p:cNvPr id="592" name="AutoShape 24"/>
          <p:cNvSpPr>
            <a:spLocks noChangeArrowheads="1"/>
          </p:cNvSpPr>
          <p:nvPr/>
        </p:nvSpPr>
        <p:spPr bwMode="auto">
          <a:xfrm>
            <a:off x="2681921" y="1674249"/>
            <a:ext cx="1443357" cy="1310146"/>
          </a:xfrm>
          <a:prstGeom prst="wedgeRectCallout">
            <a:avLst>
              <a:gd name="adj1" fmla="val -8479"/>
              <a:gd name="adj2" fmla="val 79182"/>
            </a:avLst>
          </a:prstGeom>
          <a:solidFill>
            <a:srgbClr val="FFEC7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3508" tIns="31757" rIns="63508" bIns="31757"/>
          <a:lstStyle>
            <a:lvl1pPr defTabSz="788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05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765 </a:t>
            </a:r>
            <a:r>
              <a:rPr lang="ru-RU" altLang="ru-RU" sz="105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км</a:t>
            </a:r>
          </a:p>
        </p:txBody>
      </p:sp>
      <p:sp>
        <p:nvSpPr>
          <p:cNvPr id="612" name="Прямоугольник 611"/>
          <p:cNvSpPr/>
          <p:nvPr/>
        </p:nvSpPr>
        <p:spPr>
          <a:xfrm>
            <a:off x="0" y="2124751"/>
            <a:ext cx="2478849" cy="2761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613" name="Text Box 97"/>
          <p:cNvSpPr txBox="1">
            <a:spLocks noChangeArrowheads="1"/>
          </p:cNvSpPr>
          <p:nvPr/>
        </p:nvSpPr>
        <p:spPr bwMode="auto">
          <a:xfrm>
            <a:off x="431231" y="4760515"/>
            <a:ext cx="190852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8988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sp>
        <p:nvSpPr>
          <p:cNvPr id="614" name="Text Box 2"/>
          <p:cNvSpPr txBox="1">
            <a:spLocks noChangeArrowheads="1"/>
          </p:cNvSpPr>
          <p:nvPr/>
        </p:nvSpPr>
        <p:spPr bwMode="auto">
          <a:xfrm>
            <a:off x="0" y="1"/>
            <a:ext cx="9144001" cy="6000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8488" tIns="19244" rIns="38488" bIns="19244" anchor="ctr"/>
          <a:lstStyle>
            <a:defPPr>
              <a:defRPr lang="ru-RU"/>
            </a:defPPr>
            <a:lvl1pPr algn="ctr" defTabSz="914128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059" defTabSz="914128">
              <a:defRPr sz="1900"/>
            </a:lvl2pPr>
            <a:lvl3pPr marL="914128" defTabSz="914128">
              <a:defRPr sz="1900"/>
            </a:lvl3pPr>
            <a:lvl4pPr marL="1371192" defTabSz="914128">
              <a:defRPr sz="1900"/>
            </a:lvl4pPr>
            <a:lvl5pPr marL="1828256" defTabSz="914128">
              <a:defRPr sz="1900"/>
            </a:lvl5pPr>
            <a:lvl6pPr marL="2285326" defTabSz="914128">
              <a:defRPr sz="1900"/>
            </a:lvl6pPr>
            <a:lvl7pPr marL="2742382" defTabSz="914128">
              <a:defRPr sz="1900"/>
            </a:lvl7pPr>
            <a:lvl8pPr marL="3199440" defTabSz="914128">
              <a:defRPr sz="1900"/>
            </a:lvl8pPr>
            <a:lvl9pPr marL="3656499" defTabSz="914128">
              <a:defRPr sz="1900"/>
            </a:lvl9pPr>
          </a:lstStyle>
          <a:p>
            <a:r>
              <a:rPr lang="ru-RU" sz="1050" dirty="0"/>
              <a:t>ИНФОРМАЦИОННЫЕ МАТЕРИАЛЫ ПО РИСКУ НАРУШЕНИЯ ТРАНСПОРТНОГО</a:t>
            </a:r>
          </a:p>
          <a:p>
            <a:r>
              <a:rPr lang="ru-RU" sz="1050" dirty="0"/>
              <a:t> СООБЩЕНИЯ НА ТЕРРИТОРИИ</a:t>
            </a:r>
            <a:r>
              <a:rPr lang="en-US" sz="1050" dirty="0"/>
              <a:t> </a:t>
            </a:r>
            <a:r>
              <a:rPr lang="ru-RU" sz="1050" dirty="0" smtClean="0"/>
              <a:t>ВЕРХНЕУСЛОНСКОГО РАЙОНА</a:t>
            </a:r>
            <a:endParaRPr lang="ru-RU" sz="1050" dirty="0"/>
          </a:p>
          <a:p>
            <a:r>
              <a:rPr lang="ru-RU" sz="1050" dirty="0" smtClean="0"/>
              <a:t>РЕСПУБЛИКИ ТАТАРСТАН (НА 26.12.2020)</a:t>
            </a:r>
            <a:endParaRPr lang="ru-RU" sz="1050" dirty="0"/>
          </a:p>
        </p:txBody>
      </p:sp>
      <p:sp>
        <p:nvSpPr>
          <p:cNvPr id="615" name="Text Box 182"/>
          <p:cNvSpPr txBox="1">
            <a:spLocks noChangeArrowheads="1"/>
          </p:cNvSpPr>
          <p:nvPr/>
        </p:nvSpPr>
        <p:spPr bwMode="auto">
          <a:xfrm>
            <a:off x="8119614" y="314317"/>
            <a:ext cx="988423" cy="22650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1919" tIns="35958" rIns="71919" bIns="35958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тренировке</a:t>
            </a:r>
            <a:endParaRPr lang="ru-RU" alt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6" name="Рисунок 6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" y="60860"/>
            <a:ext cx="663164" cy="397823"/>
          </a:xfrm>
          <a:prstGeom prst="rect">
            <a:avLst/>
          </a:prstGeom>
        </p:spPr>
      </p:pic>
      <p:pic>
        <p:nvPicPr>
          <p:cNvPr id="617" name="Рисунок 6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1" y="0"/>
            <a:ext cx="1060347" cy="402399"/>
          </a:xfrm>
          <a:prstGeom prst="rect">
            <a:avLst/>
          </a:prstGeom>
        </p:spPr>
      </p:pic>
      <p:sp>
        <p:nvSpPr>
          <p:cNvPr id="383" name="Text Box 182"/>
          <p:cNvSpPr txBox="1">
            <a:spLocks noChangeArrowheads="1"/>
          </p:cNvSpPr>
          <p:nvPr/>
        </p:nvSpPr>
        <p:spPr bwMode="auto">
          <a:xfrm>
            <a:off x="4161721" y="2474128"/>
            <a:ext cx="721429" cy="1944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374" tIns="27686" rIns="55374" bIns="27686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9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Иннополис</a:t>
            </a:r>
            <a:endParaRPr lang="ru-RU" alt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4" name="Text Box 182"/>
          <p:cNvSpPr txBox="1">
            <a:spLocks noChangeArrowheads="1"/>
          </p:cNvSpPr>
          <p:nvPr/>
        </p:nvSpPr>
        <p:spPr bwMode="auto">
          <a:xfrm>
            <a:off x="6893735" y="1534617"/>
            <a:ext cx="945130" cy="1944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374" tIns="27686" rIns="55374" bIns="27686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Казань</a:t>
            </a:r>
            <a:endParaRPr lang="ru-RU" alt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2" name="Прямоугольник 421"/>
          <p:cNvSpPr/>
          <p:nvPr/>
        </p:nvSpPr>
        <p:spPr>
          <a:xfrm>
            <a:off x="4601206" y="2889735"/>
            <a:ext cx="735332" cy="614934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3" name="Овал 422"/>
          <p:cNvSpPr>
            <a:spLocks noChangeArrowheads="1"/>
          </p:cNvSpPr>
          <p:nvPr/>
        </p:nvSpPr>
        <p:spPr bwMode="auto">
          <a:xfrm rot="5238055">
            <a:off x="4328200" y="2727645"/>
            <a:ext cx="134476" cy="14246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51289" tIns="25643" rIns="51289" bIns="25643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000" dirty="0">
              <a:solidFill>
                <a:srgbClr val="FFFFFF"/>
              </a:solidFill>
            </a:endParaRPr>
          </a:p>
        </p:txBody>
      </p:sp>
      <p:sp>
        <p:nvSpPr>
          <p:cNvPr id="424" name="Прямоугольник 423"/>
          <p:cNvSpPr/>
          <p:nvPr/>
        </p:nvSpPr>
        <p:spPr>
          <a:xfrm>
            <a:off x="4239617" y="4727810"/>
            <a:ext cx="1323527" cy="349637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937" tIns="35968" rIns="71937" bIns="35968" rtlCol="0" anchor="ctr" anchorCtr="1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536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9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913536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7" name="AutoShape 24"/>
          <p:cNvSpPr>
            <a:spLocks noChangeArrowheads="1"/>
          </p:cNvSpPr>
          <p:nvPr/>
        </p:nvSpPr>
        <p:spPr bwMode="auto">
          <a:xfrm>
            <a:off x="4654514" y="1851280"/>
            <a:ext cx="3024335" cy="566849"/>
          </a:xfrm>
          <a:prstGeom prst="wedgeRectCallout">
            <a:avLst>
              <a:gd name="adj1" fmla="val -39948"/>
              <a:gd name="adj2" fmla="val 157445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72233" tIns="36133" rIns="72233" bIns="36133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дороги М-7 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767км</a:t>
            </a: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800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Верхнеуслонский МР</a:t>
            </a:r>
            <a:endParaRPr lang="ru-RU" altLang="ru-RU" sz="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51001">
              <a:defRPr/>
            </a:pPr>
            <a:r>
              <a:rPr lang="ru-RU" altLang="ru-RU" sz="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 - подъем(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транспортного сообщения. Гололед снежные заносы)</a:t>
            </a:r>
            <a:endParaRPr lang="ru-RU" altLang="ru-RU" sz="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781" y="1886710"/>
            <a:ext cx="1387637" cy="1052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в услон зим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892" y="839801"/>
            <a:ext cx="2511925" cy="1234941"/>
          </a:xfrm>
          <a:prstGeom prst="rect">
            <a:avLst/>
          </a:prstGeom>
        </p:spPr>
      </p:pic>
      <p:sp>
        <p:nvSpPr>
          <p:cNvPr id="222" name="AutoShape 24"/>
          <p:cNvSpPr>
            <a:spLocks noChangeArrowheads="1"/>
          </p:cNvSpPr>
          <p:nvPr/>
        </p:nvSpPr>
        <p:spPr bwMode="auto">
          <a:xfrm>
            <a:off x="5540933" y="2798876"/>
            <a:ext cx="2377517" cy="566849"/>
          </a:xfrm>
          <a:prstGeom prst="wedgeRectCallout">
            <a:avLst>
              <a:gd name="adj1" fmla="val -64379"/>
              <a:gd name="adj2" fmla="val 27498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72233" tIns="36133" rIns="72233" bIns="36133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дороги 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Р-241 5 км</a:t>
            </a: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800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Верхнеуслонский МР</a:t>
            </a:r>
            <a:endParaRPr lang="ru-RU" altLang="ru-RU" sz="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51001">
              <a:defRPr/>
            </a:pPr>
            <a:r>
              <a:rPr lang="ru-RU" altLang="ru-RU" sz="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 - подъем(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транспортного сообщения. Гололед снежные заносы)</a:t>
            </a:r>
            <a:endParaRPr lang="ru-RU" altLang="ru-RU" sz="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5336552" y="4135493"/>
            <a:ext cx="345409" cy="1707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47209" tIns="23608" rIns="47209" bIns="2360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800" dirty="0" smtClean="0"/>
              <a:t>Р-241</a:t>
            </a:r>
            <a:endParaRPr lang="ru-RU" sz="800" dirty="0"/>
          </a:p>
        </p:txBody>
      </p:sp>
      <p:sp>
        <p:nvSpPr>
          <p:cNvPr id="225" name="AutoShape 24"/>
          <p:cNvSpPr>
            <a:spLocks noChangeArrowheads="1"/>
          </p:cNvSpPr>
          <p:nvPr/>
        </p:nvSpPr>
        <p:spPr bwMode="auto">
          <a:xfrm>
            <a:off x="2680535" y="3696704"/>
            <a:ext cx="1443357" cy="1310146"/>
          </a:xfrm>
          <a:prstGeom prst="wedgeRectCallout">
            <a:avLst>
              <a:gd name="adj1" fmla="val 113387"/>
              <a:gd name="adj2" fmla="val -76885"/>
            </a:avLst>
          </a:prstGeom>
          <a:solidFill>
            <a:srgbClr val="FFEC7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3508" tIns="31757" rIns="63508" bIns="31757"/>
          <a:lstStyle>
            <a:lvl1pPr defTabSz="788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05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4 км</a:t>
            </a:r>
            <a:endParaRPr lang="ru-RU" altLang="ru-RU" sz="1050" b="1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8"/>
          <a:stretch/>
        </p:blipFill>
        <p:spPr bwMode="auto">
          <a:xfrm>
            <a:off x="2730500" y="3928706"/>
            <a:ext cx="1346200" cy="98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5"/>
          <a:stretch/>
        </p:blipFill>
        <p:spPr bwMode="auto">
          <a:xfrm>
            <a:off x="-2891" y="2412938"/>
            <a:ext cx="2485266" cy="1301639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F497D">
                <a:lumMod val="50000"/>
              </a:srgbClr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20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" y="570237"/>
            <a:ext cx="8196278" cy="455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AutoShape 24"/>
          <p:cNvSpPr>
            <a:spLocks noChangeArrowheads="1"/>
          </p:cNvSpPr>
          <p:nvPr/>
        </p:nvSpPr>
        <p:spPr bwMode="auto">
          <a:xfrm>
            <a:off x="2895600" y="1504950"/>
            <a:ext cx="2503034" cy="689560"/>
          </a:xfrm>
          <a:prstGeom prst="wedgeRectCallout">
            <a:avLst>
              <a:gd name="adj1" fmla="val -39387"/>
              <a:gd name="adj2" fmla="val 161626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87446" tIns="43727" rIns="87446" bIns="43727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defTabSz="914400" eaLnBrk="1" hangingPunct="1">
              <a:defRPr/>
            </a:pPr>
            <a:r>
              <a:rPr lang="ru-RU" sz="9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  <a:r>
              <a:rPr lang="ru-RU" sz="9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812-813 км М-7</a:t>
            </a:r>
            <a:endParaRPr lang="ru-RU" sz="9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eaLnBrk="1" hangingPunct="1">
              <a:defRPr/>
            </a:pPr>
            <a:r>
              <a:rPr lang="ru-RU" sz="9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подъем подверженный обледенению</a:t>
            </a:r>
          </a:p>
          <a:p>
            <a:pPr algn="ctr" defTabSz="914400" eaLnBrk="1" hangingPunct="1">
              <a:defRPr/>
            </a:pPr>
            <a:r>
              <a:rPr lang="ru-RU" sz="9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(риск </a:t>
            </a:r>
            <a:r>
              <a:rPr lang="ru-RU" sz="9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</a:t>
            </a:r>
            <a:r>
              <a:rPr lang="ru-RU" sz="9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транспортного </a:t>
            </a:r>
            <a:r>
              <a:rPr lang="ru-RU" sz="9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сообщения гололед)</a:t>
            </a:r>
            <a:endParaRPr lang="ru-RU" sz="900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286271" y="3224893"/>
            <a:ext cx="1466585" cy="373898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5963" tIns="47981" rIns="95963" bIns="47981" rtlCol="0" anchor="ctr" anchorCtr="1">
            <a:spAutoFit/>
          </a:bodyPr>
          <a:lstStyle/>
          <a:p>
            <a:pPr defTabSz="914287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9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914287"/>
            <a:r>
              <a:rPr lang="ru-RU" sz="9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 объезда:</a:t>
            </a:r>
            <a:r>
              <a:rPr lang="ru-RU" sz="9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км</a:t>
            </a:r>
            <a:endParaRPr lang="ru-RU" sz="9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8" name="Text Box 182"/>
          <p:cNvSpPr txBox="1">
            <a:spLocks noChangeArrowheads="1"/>
          </p:cNvSpPr>
          <p:nvPr/>
        </p:nvSpPr>
        <p:spPr bwMode="auto">
          <a:xfrm>
            <a:off x="4104382" y="2419350"/>
            <a:ext cx="1287114" cy="17934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0448" tIns="20224" rIns="40448" bIns="20224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9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Кульсеитово</a:t>
            </a:r>
            <a:endParaRPr lang="ru-RU" alt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527" y="600076"/>
            <a:ext cx="1166296" cy="454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" name="Rectangle 152"/>
          <p:cNvSpPr>
            <a:spLocks noChangeArrowheads="1"/>
          </p:cNvSpPr>
          <p:nvPr/>
        </p:nvSpPr>
        <p:spPr bwMode="auto">
          <a:xfrm>
            <a:off x="29496" y="4514388"/>
            <a:ext cx="2300285" cy="584775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5139" tIns="0" rIns="25139" bIns="0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878278">
              <a:defRPr/>
            </a:pPr>
            <a:r>
              <a:rPr lang="ru-RU" sz="750" dirty="0">
                <a:cs typeface="Times New Roman" panose="02020603050405020304" pitchFamily="18" charset="0"/>
              </a:rPr>
              <a:t>14:00 25.12.2020</a:t>
            </a:r>
          </a:p>
          <a:p>
            <a:pPr defTabSz="878278">
              <a:defRPr/>
            </a:pPr>
            <a:r>
              <a:rPr lang="ru-RU" sz="750" dirty="0">
                <a:cs typeface="Times New Roman" panose="02020603050405020304" pitchFamily="18" charset="0"/>
              </a:rPr>
              <a:t>Исп. ЦУКС ГУ МЧС</a:t>
            </a:r>
            <a:r>
              <a:rPr lang="en-US" sz="750" dirty="0">
                <a:cs typeface="Times New Roman" panose="02020603050405020304" pitchFamily="18" charset="0"/>
              </a:rPr>
              <a:t> </a:t>
            </a:r>
            <a:r>
              <a:rPr lang="ru-RU" sz="750" dirty="0">
                <a:cs typeface="Times New Roman" panose="02020603050405020304" pitchFamily="18" charset="0"/>
              </a:rPr>
              <a:t>России по Республике Татарстан</a:t>
            </a:r>
          </a:p>
          <a:p>
            <a:pPr defTabSz="878251">
              <a:defRPr/>
            </a:pPr>
            <a:r>
              <a:rPr lang="ru-RU" sz="750" dirty="0">
                <a:cs typeface="Times New Roman" panose="02020603050405020304" pitchFamily="18" charset="0"/>
              </a:rPr>
              <a:t>АРМ № 9 Маринин Д.И.</a:t>
            </a:r>
          </a:p>
          <a:p>
            <a:pPr defTabSz="878278">
              <a:defRPr/>
            </a:pPr>
            <a:r>
              <a:rPr lang="ru-RU" sz="750" dirty="0">
                <a:solidFill>
                  <a:prstClr val="black"/>
                </a:solidFill>
                <a:cs typeface="Times New Roman" panose="02020603050405020304" pitchFamily="18" charset="0"/>
              </a:rPr>
              <a:t>тел. 3621-4657</a:t>
            </a:r>
          </a:p>
          <a:p>
            <a:pPr defTabSz="878278">
              <a:defRPr/>
            </a:pPr>
            <a:r>
              <a:rPr lang="ru-RU" sz="750" dirty="0">
                <a:cs typeface="Times New Roman" panose="02020603050405020304" pitchFamily="18" charset="0"/>
              </a:rPr>
              <a:t>использовались: АИУС РСЧС, </a:t>
            </a:r>
            <a:r>
              <a:rPr lang="ru-RU" sz="700" dirty="0"/>
              <a:t>ИС </a:t>
            </a:r>
            <a:r>
              <a:rPr lang="en-US" sz="700" dirty="0"/>
              <a:t>GRIDCOM </a:t>
            </a:r>
            <a:endParaRPr lang="ru-RU" sz="750" dirty="0">
              <a:cs typeface="Times New Roman" panose="02020603050405020304" pitchFamily="18" charset="0"/>
            </a:endParaRPr>
          </a:p>
        </p:txBody>
      </p:sp>
      <p:sp>
        <p:nvSpPr>
          <p:cNvPr id="138" name="Прямоугольник 137"/>
          <p:cNvSpPr/>
          <p:nvPr/>
        </p:nvSpPr>
        <p:spPr>
          <a:xfrm>
            <a:off x="5459594" y="666750"/>
            <a:ext cx="2493177" cy="28571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2819400" y="3093720"/>
            <a:ext cx="754380" cy="419100"/>
          </a:xfrm>
          <a:custGeom>
            <a:avLst/>
            <a:gdLst>
              <a:gd name="connsiteX0" fmla="*/ 754380 w 754380"/>
              <a:gd name="connsiteY0" fmla="*/ 419100 h 419100"/>
              <a:gd name="connsiteX1" fmla="*/ 0 w 754380"/>
              <a:gd name="connsiteY1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380" h="419100">
                <a:moveTo>
                  <a:pt x="754380" y="419100"/>
                </a:moveTo>
                <a:lnTo>
                  <a:pt x="0" y="0"/>
                </a:lnTo>
              </a:path>
            </a:pathLst>
          </a:cu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олилиния 3"/>
          <p:cNvSpPr/>
          <p:nvPr/>
        </p:nvSpPr>
        <p:spPr>
          <a:xfrm>
            <a:off x="5105400" y="2317750"/>
            <a:ext cx="2120900" cy="2324100"/>
          </a:xfrm>
          <a:custGeom>
            <a:avLst/>
            <a:gdLst>
              <a:gd name="connsiteX0" fmla="*/ 0 w 2120900"/>
              <a:gd name="connsiteY0" fmla="*/ 2324100 h 2324100"/>
              <a:gd name="connsiteX1" fmla="*/ 400050 w 2120900"/>
              <a:gd name="connsiteY1" fmla="*/ 2108200 h 2324100"/>
              <a:gd name="connsiteX2" fmla="*/ 603250 w 2120900"/>
              <a:gd name="connsiteY2" fmla="*/ 1809750 h 2324100"/>
              <a:gd name="connsiteX3" fmla="*/ 654050 w 2120900"/>
              <a:gd name="connsiteY3" fmla="*/ 1708150 h 2324100"/>
              <a:gd name="connsiteX4" fmla="*/ 857250 w 2120900"/>
              <a:gd name="connsiteY4" fmla="*/ 1543050 h 2324100"/>
              <a:gd name="connsiteX5" fmla="*/ 1047750 w 2120900"/>
              <a:gd name="connsiteY5" fmla="*/ 1295400 h 2324100"/>
              <a:gd name="connsiteX6" fmla="*/ 1212850 w 2120900"/>
              <a:gd name="connsiteY6" fmla="*/ 1219200 h 2324100"/>
              <a:gd name="connsiteX7" fmla="*/ 1320800 w 2120900"/>
              <a:gd name="connsiteY7" fmla="*/ 1111250 h 2324100"/>
              <a:gd name="connsiteX8" fmla="*/ 1358900 w 2120900"/>
              <a:gd name="connsiteY8" fmla="*/ 1041400 h 2324100"/>
              <a:gd name="connsiteX9" fmla="*/ 1428750 w 2120900"/>
              <a:gd name="connsiteY9" fmla="*/ 996950 h 2324100"/>
              <a:gd name="connsiteX10" fmla="*/ 1492250 w 2120900"/>
              <a:gd name="connsiteY10" fmla="*/ 939800 h 2324100"/>
              <a:gd name="connsiteX11" fmla="*/ 1549400 w 2120900"/>
              <a:gd name="connsiteY11" fmla="*/ 781050 h 2324100"/>
              <a:gd name="connsiteX12" fmla="*/ 1644650 w 2120900"/>
              <a:gd name="connsiteY12" fmla="*/ 660400 h 2324100"/>
              <a:gd name="connsiteX13" fmla="*/ 1816100 w 2120900"/>
              <a:gd name="connsiteY13" fmla="*/ 495300 h 2324100"/>
              <a:gd name="connsiteX14" fmla="*/ 1905000 w 2120900"/>
              <a:gd name="connsiteY14" fmla="*/ 355600 h 2324100"/>
              <a:gd name="connsiteX15" fmla="*/ 1962150 w 2120900"/>
              <a:gd name="connsiteY15" fmla="*/ 196850 h 2324100"/>
              <a:gd name="connsiteX16" fmla="*/ 1962150 w 2120900"/>
              <a:gd name="connsiteY16" fmla="*/ 38100 h 2324100"/>
              <a:gd name="connsiteX17" fmla="*/ 2120900 w 2120900"/>
              <a:gd name="connsiteY17" fmla="*/ 0 h 232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20900" h="2324100">
                <a:moveTo>
                  <a:pt x="0" y="2324100"/>
                </a:moveTo>
                <a:lnTo>
                  <a:pt x="400050" y="2108200"/>
                </a:lnTo>
                <a:lnTo>
                  <a:pt x="603250" y="1809750"/>
                </a:lnTo>
                <a:lnTo>
                  <a:pt x="654050" y="1708150"/>
                </a:lnTo>
                <a:lnTo>
                  <a:pt x="857250" y="1543050"/>
                </a:lnTo>
                <a:lnTo>
                  <a:pt x="1047750" y="1295400"/>
                </a:lnTo>
                <a:lnTo>
                  <a:pt x="1212850" y="1219200"/>
                </a:lnTo>
                <a:lnTo>
                  <a:pt x="1320800" y="1111250"/>
                </a:lnTo>
                <a:lnTo>
                  <a:pt x="1358900" y="1041400"/>
                </a:lnTo>
                <a:lnTo>
                  <a:pt x="1428750" y="996950"/>
                </a:lnTo>
                <a:lnTo>
                  <a:pt x="1492250" y="939800"/>
                </a:lnTo>
                <a:lnTo>
                  <a:pt x="1549400" y="781050"/>
                </a:lnTo>
                <a:lnTo>
                  <a:pt x="1644650" y="660400"/>
                </a:lnTo>
                <a:lnTo>
                  <a:pt x="1816100" y="495300"/>
                </a:lnTo>
                <a:lnTo>
                  <a:pt x="1905000" y="355600"/>
                </a:lnTo>
                <a:lnTo>
                  <a:pt x="1962150" y="196850"/>
                </a:lnTo>
                <a:lnTo>
                  <a:pt x="1962150" y="38100"/>
                </a:lnTo>
                <a:lnTo>
                  <a:pt x="2120900" y="0"/>
                </a:lnTo>
              </a:path>
            </a:pathLst>
          </a:cu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AutoShape 24"/>
          <p:cNvSpPr>
            <a:spLocks noChangeArrowheads="1"/>
          </p:cNvSpPr>
          <p:nvPr/>
        </p:nvSpPr>
        <p:spPr bwMode="auto">
          <a:xfrm>
            <a:off x="4487709" y="2692386"/>
            <a:ext cx="1651259" cy="1438912"/>
          </a:xfrm>
          <a:prstGeom prst="wedgeRectCallout">
            <a:avLst>
              <a:gd name="adj1" fmla="val -49472"/>
              <a:gd name="adj2" fmla="val 65480"/>
            </a:avLst>
          </a:prstGeom>
          <a:solidFill>
            <a:srgbClr val="FFEC7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3508" tIns="31757" rIns="63508" bIns="31757"/>
          <a:lstStyle>
            <a:lvl1pPr defTabSz="788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05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815 </a:t>
            </a:r>
            <a:r>
              <a:rPr lang="ru-RU" altLang="ru-RU" sz="105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км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148" y="2952750"/>
            <a:ext cx="1526380" cy="112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" name="TextBox 141"/>
          <p:cNvSpPr txBox="1"/>
          <p:nvPr/>
        </p:nvSpPr>
        <p:spPr>
          <a:xfrm>
            <a:off x="2251289" y="2760385"/>
            <a:ext cx="309341" cy="1746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47209" tIns="23608" rIns="47209" bIns="2360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800" dirty="0"/>
              <a:t>М-7 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2661917" y="2980249"/>
            <a:ext cx="1065661" cy="734327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0" name="Высокая гора М-7 813-81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69650" y="958882"/>
            <a:ext cx="2485410" cy="151126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</p:pic>
      <p:sp>
        <p:nvSpPr>
          <p:cNvPr id="137" name="Прямоугольник 136"/>
          <p:cNvSpPr/>
          <p:nvPr/>
        </p:nvSpPr>
        <p:spPr>
          <a:xfrm>
            <a:off x="-9523" y="671511"/>
            <a:ext cx="2728913" cy="242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погоды</a:t>
            </a:r>
          </a:p>
        </p:txBody>
      </p:sp>
      <p:sp>
        <p:nvSpPr>
          <p:cNvPr id="144" name="Text Box 2"/>
          <p:cNvSpPr txBox="1">
            <a:spLocks noChangeArrowheads="1"/>
          </p:cNvSpPr>
          <p:nvPr/>
        </p:nvSpPr>
        <p:spPr bwMode="auto">
          <a:xfrm>
            <a:off x="0" y="1"/>
            <a:ext cx="9144000" cy="627063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59910" tIns="29954" rIns="59910" bIns="29954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/>
              <a:t>ИНФОРМАЦИОННЫЕ МАТЕРИАЛЫ ПО РИСКУ НАРУШЕНИЯ ТРАНСПОРТНОГО СООБЩЕНИЯ, </a:t>
            </a:r>
          </a:p>
          <a:p>
            <a:r>
              <a:rPr lang="ru-RU" sz="1050" dirty="0"/>
              <a:t>СВЯЗАННЫХ С НЕБЛАГОПРИЯТНЫМИ МЕТЕОЯВЛЕНИЯМИ</a:t>
            </a:r>
            <a:r>
              <a:rPr lang="ru-RU" altLang="ru-RU" sz="1050" dirty="0"/>
              <a:t> </a:t>
            </a:r>
          </a:p>
          <a:p>
            <a:r>
              <a:rPr lang="ru-RU" altLang="ru-RU" sz="1050" dirty="0"/>
              <a:t>НА </a:t>
            </a:r>
            <a:r>
              <a:rPr lang="ru-RU" altLang="ru-RU" sz="1050" dirty="0" smtClean="0"/>
              <a:t>ДОРОГЕ М-7 ВЫСОКОГОРСКОГО МР РЕСПУБЛИКИ ТАТАРСТАН (на 26.12.2020)</a:t>
            </a:r>
            <a:endParaRPr lang="ru-RU" altLang="ru-RU" sz="1050" dirty="0"/>
          </a:p>
        </p:txBody>
      </p:sp>
      <p:pic>
        <p:nvPicPr>
          <p:cNvPr id="145" name="Рисунок 1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6"/>
            <a:ext cx="700088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Рисунок 1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5" y="61914"/>
            <a:ext cx="1062037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Text Box 182"/>
          <p:cNvSpPr txBox="1">
            <a:spLocks noChangeArrowheads="1"/>
          </p:cNvSpPr>
          <p:nvPr/>
        </p:nvSpPr>
        <p:spPr bwMode="auto">
          <a:xfrm>
            <a:off x="8153400" y="409894"/>
            <a:ext cx="988423" cy="22650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1919" tIns="35958" rIns="71919" bIns="35958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тренировке</a:t>
            </a:r>
            <a:endParaRPr lang="ru-RU" alt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7047735" y="3349788"/>
            <a:ext cx="2143761" cy="1793018"/>
            <a:chOff x="9468179" y="3758313"/>
            <a:chExt cx="2858345" cy="3147694"/>
          </a:xfrm>
        </p:grpSpPr>
        <p:sp>
          <p:nvSpPr>
            <p:cNvPr id="48" name="Text Box 97"/>
            <p:cNvSpPr txBox="1">
              <a:spLocks noChangeArrowheads="1"/>
            </p:cNvSpPr>
            <p:nvPr/>
          </p:nvSpPr>
          <p:spPr bwMode="auto">
            <a:xfrm>
              <a:off x="9801656" y="4338225"/>
              <a:ext cx="1588516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49" name="Rectangle 93"/>
            <p:cNvSpPr>
              <a:spLocks noChangeArrowheads="1"/>
            </p:cNvSpPr>
            <p:nvPr/>
          </p:nvSpPr>
          <p:spPr bwMode="auto">
            <a:xfrm>
              <a:off x="9468179" y="3758313"/>
              <a:ext cx="2747162" cy="3141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3" tIns="45717" rIns="91433" bIns="45717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719"/>
              <a:endParaRPr lang="ru-RU" altLang="ru-RU" sz="7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 Box 97"/>
            <p:cNvSpPr txBox="1">
              <a:spLocks noChangeArrowheads="1"/>
            </p:cNvSpPr>
            <p:nvPr/>
          </p:nvSpPr>
          <p:spPr bwMode="auto">
            <a:xfrm>
              <a:off x="9877639" y="3759781"/>
              <a:ext cx="1945611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grpSp>
          <p:nvGrpSpPr>
            <p:cNvPr id="51" name="Группа 119"/>
            <p:cNvGrpSpPr>
              <a:grpSpLocks/>
            </p:cNvGrpSpPr>
            <p:nvPr/>
          </p:nvGrpSpPr>
          <p:grpSpPr bwMode="auto">
            <a:xfrm>
              <a:off x="9576746" y="5235241"/>
              <a:ext cx="242990" cy="316738"/>
              <a:chOff x="214313" y="8958263"/>
              <a:chExt cx="642937" cy="500062"/>
            </a:xfrm>
          </p:grpSpPr>
          <p:sp>
            <p:nvSpPr>
              <p:cNvPr id="190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7888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1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7888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92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193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94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52" name="Text Box 97"/>
            <p:cNvSpPr txBox="1">
              <a:spLocks noChangeArrowheads="1"/>
            </p:cNvSpPr>
            <p:nvPr/>
          </p:nvSpPr>
          <p:spPr bwMode="auto">
            <a:xfrm>
              <a:off x="10044746" y="5287271"/>
              <a:ext cx="1882973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 городская </a:t>
              </a:r>
            </a:p>
          </p:txBody>
        </p:sp>
        <p:cxnSp>
          <p:nvCxnSpPr>
            <p:cNvPr id="53" name="Прямая соединительная линия 52"/>
            <p:cNvCxnSpPr/>
            <p:nvPr/>
          </p:nvCxnSpPr>
          <p:spPr>
            <a:xfrm>
              <a:off x="9500131" y="5806197"/>
              <a:ext cx="380773" cy="0"/>
            </a:xfrm>
            <a:prstGeom prst="line">
              <a:avLst/>
            </a:prstGeom>
            <a:ln w="38100">
              <a:solidFill>
                <a:srgbClr val="007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316"/>
            <p:cNvGrpSpPr>
              <a:grpSpLocks/>
            </p:cNvGrpSpPr>
            <p:nvPr/>
          </p:nvGrpSpPr>
          <p:grpSpPr bwMode="auto">
            <a:xfrm>
              <a:off x="9585793" y="4877182"/>
              <a:ext cx="224105" cy="285103"/>
              <a:chOff x="4727" y="2506"/>
              <a:chExt cx="706" cy="1172"/>
            </a:xfrm>
          </p:grpSpPr>
          <p:sp>
            <p:nvSpPr>
              <p:cNvPr id="73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4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5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6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7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8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9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0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1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2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3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4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5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7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8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9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0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1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2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3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4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5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1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2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3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4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5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6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7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8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9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30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69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70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71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72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73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74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75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76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77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78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79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80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81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82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83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84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85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86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87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88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89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55" name="Text Box 97"/>
            <p:cNvSpPr txBox="1">
              <a:spLocks noChangeArrowheads="1"/>
            </p:cNvSpPr>
            <p:nvPr/>
          </p:nvSpPr>
          <p:spPr bwMode="auto">
            <a:xfrm>
              <a:off x="10027629" y="4908697"/>
              <a:ext cx="1995119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социально-значимые объекты</a:t>
              </a:r>
            </a:p>
          </p:txBody>
        </p:sp>
        <p:sp>
          <p:nvSpPr>
            <p:cNvPr id="56" name="Line 281"/>
            <p:cNvSpPr>
              <a:spLocks noChangeShapeType="1"/>
            </p:cNvSpPr>
            <p:nvPr/>
          </p:nvSpPr>
          <p:spPr bwMode="auto">
            <a:xfrm>
              <a:off x="9639983" y="4103243"/>
              <a:ext cx="0" cy="3508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62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7" name="Freeform 285"/>
            <p:cNvSpPr>
              <a:spLocks/>
            </p:cNvSpPr>
            <p:nvPr/>
          </p:nvSpPr>
          <p:spPr bwMode="auto">
            <a:xfrm>
              <a:off x="9637263" y="4081141"/>
              <a:ext cx="266849" cy="26672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62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58" name="Text Box 97"/>
            <p:cNvSpPr txBox="1">
              <a:spLocks noChangeArrowheads="1"/>
            </p:cNvSpPr>
            <p:nvPr/>
          </p:nvSpPr>
          <p:spPr bwMode="auto">
            <a:xfrm>
              <a:off x="10015522" y="4085072"/>
              <a:ext cx="1882973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СиС МЧС</a:t>
              </a:r>
            </a:p>
          </p:txBody>
        </p:sp>
        <p:sp>
          <p:nvSpPr>
            <p:cNvPr id="59" name="Text Box 97"/>
            <p:cNvSpPr txBox="1">
              <a:spLocks noChangeArrowheads="1"/>
            </p:cNvSpPr>
            <p:nvPr/>
          </p:nvSpPr>
          <p:spPr bwMode="auto">
            <a:xfrm>
              <a:off x="10044748" y="4516756"/>
              <a:ext cx="1853748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МНИСС ГЛОНАС</a:t>
              </a:r>
            </a:p>
          </p:txBody>
        </p:sp>
        <p:grpSp>
          <p:nvGrpSpPr>
            <p:cNvPr id="60" name="Группа 59"/>
            <p:cNvGrpSpPr/>
            <p:nvPr/>
          </p:nvGrpSpPr>
          <p:grpSpPr>
            <a:xfrm>
              <a:off x="9605787" y="4494394"/>
              <a:ext cx="184913" cy="292490"/>
              <a:chOff x="2569102" y="4634930"/>
              <a:chExt cx="200292" cy="232563"/>
            </a:xfrm>
          </p:grpSpPr>
          <p:sp>
            <p:nvSpPr>
              <p:cNvPr id="66" name="Скругленный прямоугольник 65"/>
              <p:cNvSpPr/>
              <p:nvPr/>
            </p:nvSpPr>
            <p:spPr>
              <a:xfrm>
                <a:off x="2569102" y="4707080"/>
                <a:ext cx="200292" cy="108908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Овал 66"/>
              <p:cNvSpPr/>
              <p:nvPr/>
            </p:nvSpPr>
            <p:spPr>
              <a:xfrm>
                <a:off x="2593655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Овал 67"/>
              <p:cNvSpPr/>
              <p:nvPr/>
            </p:nvSpPr>
            <p:spPr>
              <a:xfrm>
                <a:off x="2698872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Скругленный прямоугольник 68"/>
              <p:cNvSpPr/>
              <p:nvPr/>
            </p:nvSpPr>
            <p:spPr>
              <a:xfrm>
                <a:off x="2593654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Скругленный прямоугольник 69"/>
              <p:cNvSpPr/>
              <p:nvPr/>
            </p:nvSpPr>
            <p:spPr>
              <a:xfrm>
                <a:off x="2694588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1" name="Скругленный прямоугольник 70"/>
              <p:cNvSpPr/>
              <p:nvPr/>
            </p:nvSpPr>
            <p:spPr>
              <a:xfrm>
                <a:off x="2595493" y="4634930"/>
                <a:ext cx="146653" cy="81211"/>
              </a:xfrm>
              <a:prstGeom prst="roundRect">
                <a:avLst>
                  <a:gd name="adj" fmla="val 3069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2" name="Скругленный прямоугольник 71"/>
              <p:cNvSpPr/>
              <p:nvPr/>
            </p:nvSpPr>
            <p:spPr>
              <a:xfrm>
                <a:off x="2607152" y="4644548"/>
                <a:ext cx="123333" cy="68297"/>
              </a:xfrm>
              <a:prstGeom prst="roundRect">
                <a:avLst>
                  <a:gd name="adj" fmla="val 306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1" name="Text Box 97"/>
            <p:cNvSpPr txBox="1">
              <a:spLocks noChangeArrowheads="1"/>
            </p:cNvSpPr>
            <p:nvPr/>
          </p:nvSpPr>
          <p:spPr bwMode="auto">
            <a:xfrm>
              <a:off x="10083701" y="5590579"/>
              <a:ext cx="2008195" cy="378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37" tIns="53471" rIns="106937" bIns="5347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803">
                <a:defRPr/>
              </a:pP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</a:t>
              </a:r>
              <a:r>
                <a:rPr lang="ru-RU" altLang="ru-RU" sz="7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объездная дорога</a:t>
              </a:r>
              <a:endPara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Овал 61"/>
            <p:cNvSpPr>
              <a:spLocks noChangeArrowheads="1"/>
            </p:cNvSpPr>
            <p:nvPr/>
          </p:nvSpPr>
          <p:spPr bwMode="auto">
            <a:xfrm rot="5238055">
              <a:off x="9612224" y="6625346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000" dirty="0">
                <a:solidFill>
                  <a:srgbClr val="FFFFFF"/>
                </a:solidFill>
              </a:endParaRPr>
            </a:p>
          </p:txBody>
        </p:sp>
        <p:sp>
          <p:nvSpPr>
            <p:cNvPr id="63" name="Text Box 97"/>
            <p:cNvSpPr txBox="1">
              <a:spLocks noChangeArrowheads="1"/>
            </p:cNvSpPr>
            <p:nvPr/>
          </p:nvSpPr>
          <p:spPr bwMode="auto">
            <a:xfrm>
              <a:off x="10093861" y="6546764"/>
              <a:ext cx="1809345" cy="359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Населенный</a:t>
              </a:r>
              <a:r>
                <a: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пункт</a:t>
              </a:r>
              <a:endParaRPr lang="ru-RU" altLang="ru-RU" sz="5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4" name="Полилиния 63"/>
            <p:cNvSpPr/>
            <p:nvPr/>
          </p:nvSpPr>
          <p:spPr>
            <a:xfrm>
              <a:off x="9547176" y="6196145"/>
              <a:ext cx="258913" cy="95281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000" dirty="0">
                <a:solidFill>
                  <a:srgbClr val="000000"/>
                </a:solidFill>
              </a:endParaRPr>
            </a:p>
          </p:txBody>
        </p:sp>
        <p:sp>
          <p:nvSpPr>
            <p:cNvPr id="65" name="Text Box 97"/>
            <p:cNvSpPr txBox="1">
              <a:spLocks noChangeArrowheads="1"/>
            </p:cNvSpPr>
            <p:nvPr/>
          </p:nvSpPr>
          <p:spPr bwMode="auto">
            <a:xfrm>
              <a:off x="10123714" y="5970865"/>
              <a:ext cx="2202810" cy="737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</a:t>
              </a:r>
              <a:r>
                <a:rPr lang="ru-RU" altLang="ru-RU" sz="7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 повышенным </a:t>
              </a: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риском возникновения ДТП, нарушением движения</a:t>
              </a:r>
            </a:p>
          </p:txBody>
        </p:sp>
      </p:grpSp>
      <p:pic>
        <p:nvPicPr>
          <p:cNvPr id="131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6"/>
          <a:stretch/>
        </p:blipFill>
        <p:spPr bwMode="auto">
          <a:xfrm>
            <a:off x="20623" y="914400"/>
            <a:ext cx="2696442" cy="157480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F497D">
                <a:lumMod val="50000"/>
              </a:srgbClr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07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0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14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64" b="1731"/>
          <a:stretch/>
        </p:blipFill>
        <p:spPr bwMode="auto">
          <a:xfrm>
            <a:off x="1" y="563047"/>
            <a:ext cx="9144000" cy="454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1"/>
            <a:ext cx="9144001" cy="6000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8488" tIns="19244" rIns="38488" bIns="19244" anchor="ctr"/>
          <a:lstStyle>
            <a:defPPr>
              <a:defRPr lang="ru-RU"/>
            </a:defPPr>
            <a:lvl1pPr algn="ctr" defTabSz="914128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059" defTabSz="914128">
              <a:defRPr sz="1900"/>
            </a:lvl2pPr>
            <a:lvl3pPr marL="914128" defTabSz="914128">
              <a:defRPr sz="1900"/>
            </a:lvl3pPr>
            <a:lvl4pPr marL="1371192" defTabSz="914128">
              <a:defRPr sz="1900"/>
            </a:lvl4pPr>
            <a:lvl5pPr marL="1828256" defTabSz="914128">
              <a:defRPr sz="1900"/>
            </a:lvl5pPr>
            <a:lvl6pPr marL="2285326" defTabSz="914128">
              <a:defRPr sz="1900"/>
            </a:lvl6pPr>
            <a:lvl7pPr marL="2742382" defTabSz="914128">
              <a:defRPr sz="1900"/>
            </a:lvl7pPr>
            <a:lvl8pPr marL="3199440" defTabSz="914128">
              <a:defRPr sz="1900"/>
            </a:lvl8pPr>
            <a:lvl9pPr marL="3656499" defTabSz="914128">
              <a:defRPr sz="1900"/>
            </a:lvl9pPr>
          </a:lstStyle>
          <a:p>
            <a:r>
              <a:rPr lang="ru-RU" sz="1050" dirty="0"/>
              <a:t>ИНФОРМАЦИОННЫЕ МАТЕРИАЛЫ ПО РИСКУ НАРУШЕНИЯ ТРАНСПОРТНОГО</a:t>
            </a:r>
          </a:p>
          <a:p>
            <a:r>
              <a:rPr lang="ru-RU" sz="1050" dirty="0"/>
              <a:t> СООБЩЕНИЯ НА ТЕРРИТОРИИ</a:t>
            </a:r>
            <a:r>
              <a:rPr lang="en-US" sz="1050" dirty="0"/>
              <a:t> </a:t>
            </a:r>
            <a:r>
              <a:rPr lang="ru-RU" sz="1050" dirty="0" smtClean="0"/>
              <a:t>ЗЕЛЕНОДОЛЬСКОГО РАЙОНА</a:t>
            </a:r>
            <a:endParaRPr lang="ru-RU" sz="1050" dirty="0"/>
          </a:p>
          <a:p>
            <a:r>
              <a:rPr lang="ru-RU" sz="1050" dirty="0" smtClean="0"/>
              <a:t>РЕСПУБЛИКИ ТАТАРСТАН (НА 26.12.2020)</a:t>
            </a:r>
            <a:endParaRPr lang="ru-RU" sz="1050" dirty="0"/>
          </a:p>
        </p:txBody>
      </p:sp>
      <p:sp>
        <p:nvSpPr>
          <p:cNvPr id="19" name="Полилиния 18"/>
          <p:cNvSpPr/>
          <p:nvPr/>
        </p:nvSpPr>
        <p:spPr>
          <a:xfrm>
            <a:off x="492247" y="731085"/>
            <a:ext cx="1465646" cy="546317"/>
          </a:xfrm>
          <a:custGeom>
            <a:avLst/>
            <a:gdLst>
              <a:gd name="connsiteX0" fmla="*/ 1465646 w 1465646"/>
              <a:gd name="connsiteY0" fmla="*/ 316139 h 728422"/>
              <a:gd name="connsiteX1" fmla="*/ 1368827 w 1465646"/>
              <a:gd name="connsiteY1" fmla="*/ 359169 h 728422"/>
              <a:gd name="connsiteX2" fmla="*/ 1282766 w 1465646"/>
              <a:gd name="connsiteY2" fmla="*/ 326896 h 728422"/>
              <a:gd name="connsiteX3" fmla="*/ 1261250 w 1465646"/>
              <a:gd name="connsiteY3" fmla="*/ 412957 h 728422"/>
              <a:gd name="connsiteX4" fmla="*/ 1196705 w 1465646"/>
              <a:gd name="connsiteY4" fmla="*/ 434473 h 728422"/>
              <a:gd name="connsiteX5" fmla="*/ 1046098 w 1465646"/>
              <a:gd name="connsiteY5" fmla="*/ 499019 h 728422"/>
              <a:gd name="connsiteX6" fmla="*/ 809429 w 1465646"/>
              <a:gd name="connsiteY6" fmla="*/ 542049 h 728422"/>
              <a:gd name="connsiteX7" fmla="*/ 637307 w 1465646"/>
              <a:gd name="connsiteY7" fmla="*/ 542049 h 728422"/>
              <a:gd name="connsiteX8" fmla="*/ 518973 w 1465646"/>
              <a:gd name="connsiteY8" fmla="*/ 563565 h 728422"/>
              <a:gd name="connsiteX9" fmla="*/ 432912 w 1465646"/>
              <a:gd name="connsiteY9" fmla="*/ 660383 h 728422"/>
              <a:gd name="connsiteX10" fmla="*/ 271547 w 1465646"/>
              <a:gd name="connsiteY10" fmla="*/ 724929 h 728422"/>
              <a:gd name="connsiteX11" fmla="*/ 163970 w 1465646"/>
              <a:gd name="connsiteY11" fmla="*/ 552807 h 728422"/>
              <a:gd name="connsiteX12" fmla="*/ 174728 w 1465646"/>
              <a:gd name="connsiteY12" fmla="*/ 477503 h 728422"/>
              <a:gd name="connsiteX13" fmla="*/ 120940 w 1465646"/>
              <a:gd name="connsiteY13" fmla="*/ 326896 h 728422"/>
              <a:gd name="connsiteX14" fmla="*/ 56394 w 1465646"/>
              <a:gd name="connsiteY14" fmla="*/ 326896 h 728422"/>
              <a:gd name="connsiteX15" fmla="*/ 2606 w 1465646"/>
              <a:gd name="connsiteY15" fmla="*/ 25682 h 728422"/>
              <a:gd name="connsiteX16" fmla="*/ 13363 w 1465646"/>
              <a:gd name="connsiteY16" fmla="*/ 36440 h 72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465646" h="728422">
                <a:moveTo>
                  <a:pt x="1465646" y="316139"/>
                </a:moveTo>
                <a:cubicBezTo>
                  <a:pt x="1432476" y="336757"/>
                  <a:pt x="1399307" y="357376"/>
                  <a:pt x="1368827" y="359169"/>
                </a:cubicBezTo>
                <a:cubicBezTo>
                  <a:pt x="1338347" y="360962"/>
                  <a:pt x="1300695" y="317931"/>
                  <a:pt x="1282766" y="326896"/>
                </a:cubicBezTo>
                <a:cubicBezTo>
                  <a:pt x="1264837" y="335861"/>
                  <a:pt x="1275593" y="395028"/>
                  <a:pt x="1261250" y="412957"/>
                </a:cubicBezTo>
                <a:cubicBezTo>
                  <a:pt x="1246907" y="430886"/>
                  <a:pt x="1232564" y="420129"/>
                  <a:pt x="1196705" y="434473"/>
                </a:cubicBezTo>
                <a:cubicBezTo>
                  <a:pt x="1160846" y="448817"/>
                  <a:pt x="1110644" y="481090"/>
                  <a:pt x="1046098" y="499019"/>
                </a:cubicBezTo>
                <a:cubicBezTo>
                  <a:pt x="981552" y="516948"/>
                  <a:pt x="877561" y="534877"/>
                  <a:pt x="809429" y="542049"/>
                </a:cubicBezTo>
                <a:cubicBezTo>
                  <a:pt x="741297" y="549221"/>
                  <a:pt x="685716" y="538463"/>
                  <a:pt x="637307" y="542049"/>
                </a:cubicBezTo>
                <a:cubicBezTo>
                  <a:pt x="588898" y="545635"/>
                  <a:pt x="553039" y="543843"/>
                  <a:pt x="518973" y="563565"/>
                </a:cubicBezTo>
                <a:cubicBezTo>
                  <a:pt x="484907" y="583287"/>
                  <a:pt x="474150" y="633489"/>
                  <a:pt x="432912" y="660383"/>
                </a:cubicBezTo>
                <a:cubicBezTo>
                  <a:pt x="391674" y="687277"/>
                  <a:pt x="316371" y="742858"/>
                  <a:pt x="271547" y="724929"/>
                </a:cubicBezTo>
                <a:cubicBezTo>
                  <a:pt x="226723" y="707000"/>
                  <a:pt x="180106" y="594045"/>
                  <a:pt x="163970" y="552807"/>
                </a:cubicBezTo>
                <a:cubicBezTo>
                  <a:pt x="147834" y="511569"/>
                  <a:pt x="181900" y="515155"/>
                  <a:pt x="174728" y="477503"/>
                </a:cubicBezTo>
                <a:cubicBezTo>
                  <a:pt x="167556" y="439851"/>
                  <a:pt x="140662" y="351997"/>
                  <a:pt x="120940" y="326896"/>
                </a:cubicBezTo>
                <a:cubicBezTo>
                  <a:pt x="101218" y="301795"/>
                  <a:pt x="76116" y="377098"/>
                  <a:pt x="56394" y="326896"/>
                </a:cubicBezTo>
                <a:cubicBezTo>
                  <a:pt x="36672" y="276694"/>
                  <a:pt x="9778" y="74091"/>
                  <a:pt x="2606" y="25682"/>
                </a:cubicBezTo>
                <a:cubicBezTo>
                  <a:pt x="-4566" y="-22727"/>
                  <a:pt x="4398" y="6856"/>
                  <a:pt x="13363" y="3644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5519" tIns="37759" rIns="75519" bIns="37759"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3486549" y="3261264"/>
            <a:ext cx="236139" cy="472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2975348" y="3279670"/>
            <a:ext cx="278654" cy="238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AutoShape 24"/>
          <p:cNvSpPr>
            <a:spLocks noChangeArrowheads="1"/>
          </p:cNvSpPr>
          <p:nvPr/>
        </p:nvSpPr>
        <p:spPr bwMode="auto">
          <a:xfrm>
            <a:off x="33245" y="2462476"/>
            <a:ext cx="3087772" cy="532832"/>
          </a:xfrm>
          <a:prstGeom prst="wedgeRectCallout">
            <a:avLst>
              <a:gd name="adj1" fmla="val 49589"/>
              <a:gd name="adj2" fmla="val 98429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72233" tIns="36133" rIns="72233" bIns="36133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дороги М-7 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735-743 </a:t>
            </a: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 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Зеленодольского МР</a:t>
            </a:r>
          </a:p>
          <a:p>
            <a:pPr algn="ctr" defTabSz="651001">
              <a:defRPr/>
            </a:pPr>
            <a:r>
              <a:rPr lang="ru-RU" altLang="ru-RU" sz="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Спуск, </a:t>
            </a:r>
            <a:r>
              <a:rPr lang="ru-RU" altLang="ru-RU" sz="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подъем (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</a:t>
            </a: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транспортного сообщения. Гололед снежные заносы)</a:t>
            </a:r>
          </a:p>
        </p:txBody>
      </p:sp>
      <p:sp>
        <p:nvSpPr>
          <p:cNvPr id="52" name="Прямоугольная выноска 200"/>
          <p:cNvSpPr>
            <a:spLocks noChangeArrowheads="1"/>
          </p:cNvSpPr>
          <p:nvPr/>
        </p:nvSpPr>
        <p:spPr bwMode="auto">
          <a:xfrm>
            <a:off x="2552880" y="1850568"/>
            <a:ext cx="1031648" cy="184718"/>
          </a:xfrm>
          <a:prstGeom prst="wedgeRectCallout">
            <a:avLst>
              <a:gd name="adj1" fmla="val -7762"/>
              <a:gd name="adj2" fmla="val -3969"/>
            </a:avLst>
          </a:prstGeom>
          <a:solidFill>
            <a:srgbClr val="FFFF00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30530" tIns="15266" rIns="30530" bIns="15266">
            <a:spAutoFit/>
          </a:bodyPr>
          <a:lstStyle/>
          <a:p>
            <a:pPr algn="ctr" defTabSz="566388">
              <a:spcBef>
                <a:spcPct val="0"/>
              </a:spcBef>
              <a:defRPr/>
            </a:pPr>
            <a:r>
              <a:rPr lang="ru-RU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Нижние Вязовые</a:t>
            </a:r>
            <a:endParaRPr lang="ru-RU" alt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101144" y="3354129"/>
            <a:ext cx="2143758" cy="1793018"/>
            <a:chOff x="9468182" y="3758314"/>
            <a:chExt cx="2858342" cy="3147695"/>
          </a:xfrm>
        </p:grpSpPr>
        <p:sp>
          <p:nvSpPr>
            <p:cNvPr id="50" name="Text Box 97"/>
            <p:cNvSpPr txBox="1">
              <a:spLocks noChangeArrowheads="1"/>
            </p:cNvSpPr>
            <p:nvPr/>
          </p:nvSpPr>
          <p:spPr bwMode="auto">
            <a:xfrm>
              <a:off x="9801659" y="4338227"/>
              <a:ext cx="1588516" cy="31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55" name="Rectangle 93"/>
            <p:cNvSpPr>
              <a:spLocks noChangeArrowheads="1"/>
            </p:cNvSpPr>
            <p:nvPr/>
          </p:nvSpPr>
          <p:spPr bwMode="auto">
            <a:xfrm>
              <a:off x="9468182" y="3758314"/>
              <a:ext cx="2747164" cy="31412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3" tIns="45717" rIns="91433" bIns="45717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719"/>
              <a:endParaRPr lang="ru-RU" altLang="ru-RU" sz="7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 Box 97"/>
            <p:cNvSpPr txBox="1">
              <a:spLocks noChangeArrowheads="1"/>
            </p:cNvSpPr>
            <p:nvPr/>
          </p:nvSpPr>
          <p:spPr bwMode="auto">
            <a:xfrm>
              <a:off x="9877642" y="3759782"/>
              <a:ext cx="1945612" cy="3159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grpSp>
          <p:nvGrpSpPr>
            <p:cNvPr id="57" name="Группа 119"/>
            <p:cNvGrpSpPr>
              <a:grpSpLocks/>
            </p:cNvGrpSpPr>
            <p:nvPr/>
          </p:nvGrpSpPr>
          <p:grpSpPr bwMode="auto">
            <a:xfrm>
              <a:off x="9576749" y="5235242"/>
              <a:ext cx="242990" cy="316738"/>
              <a:chOff x="214313" y="8958263"/>
              <a:chExt cx="642937" cy="500062"/>
            </a:xfrm>
          </p:grpSpPr>
          <p:sp>
            <p:nvSpPr>
              <p:cNvPr id="158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7888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9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7888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160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161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162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58" name="Text Box 97"/>
            <p:cNvSpPr txBox="1">
              <a:spLocks noChangeArrowheads="1"/>
            </p:cNvSpPr>
            <p:nvPr/>
          </p:nvSpPr>
          <p:spPr bwMode="auto">
            <a:xfrm>
              <a:off x="10044750" y="5287272"/>
              <a:ext cx="1882974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 городская </a:t>
              </a:r>
            </a:p>
          </p:txBody>
        </p:sp>
        <p:cxnSp>
          <p:nvCxnSpPr>
            <p:cNvPr id="59" name="Прямая соединительная линия 58"/>
            <p:cNvCxnSpPr/>
            <p:nvPr/>
          </p:nvCxnSpPr>
          <p:spPr>
            <a:xfrm>
              <a:off x="9500133" y="5806198"/>
              <a:ext cx="380773" cy="0"/>
            </a:xfrm>
            <a:prstGeom prst="line">
              <a:avLst/>
            </a:prstGeom>
            <a:ln w="38100">
              <a:solidFill>
                <a:srgbClr val="007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316"/>
            <p:cNvGrpSpPr>
              <a:grpSpLocks/>
            </p:cNvGrpSpPr>
            <p:nvPr/>
          </p:nvGrpSpPr>
          <p:grpSpPr bwMode="auto">
            <a:xfrm>
              <a:off x="9585795" y="4877183"/>
              <a:ext cx="224105" cy="285104"/>
              <a:chOff x="4727" y="2506"/>
              <a:chExt cx="706" cy="1172"/>
            </a:xfrm>
          </p:grpSpPr>
          <p:sp>
            <p:nvSpPr>
              <p:cNvPr id="80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1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2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3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4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5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6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7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8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89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0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1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2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3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4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5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6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7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8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99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0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1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2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3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4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5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6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7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8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09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0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1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2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3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4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5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6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7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8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19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0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1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2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3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4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5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6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7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8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29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30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31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32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33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34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35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36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37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38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39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40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41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42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43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44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45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46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47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48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49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50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51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52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53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54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55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56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157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61" name="Text Box 97"/>
            <p:cNvSpPr txBox="1">
              <a:spLocks noChangeArrowheads="1"/>
            </p:cNvSpPr>
            <p:nvPr/>
          </p:nvSpPr>
          <p:spPr bwMode="auto">
            <a:xfrm>
              <a:off x="10027631" y="4908698"/>
              <a:ext cx="1995120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социально-значимые объекты</a:t>
              </a:r>
            </a:p>
          </p:txBody>
        </p:sp>
        <p:sp>
          <p:nvSpPr>
            <p:cNvPr id="62" name="Line 281"/>
            <p:cNvSpPr>
              <a:spLocks noChangeShapeType="1"/>
            </p:cNvSpPr>
            <p:nvPr/>
          </p:nvSpPr>
          <p:spPr bwMode="auto">
            <a:xfrm>
              <a:off x="9639984" y="4103243"/>
              <a:ext cx="0" cy="3508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62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63" name="Freeform 285"/>
            <p:cNvSpPr>
              <a:spLocks/>
            </p:cNvSpPr>
            <p:nvPr/>
          </p:nvSpPr>
          <p:spPr bwMode="auto">
            <a:xfrm>
              <a:off x="9637265" y="4081143"/>
              <a:ext cx="266849" cy="266725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62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64" name="Text Box 97"/>
            <p:cNvSpPr txBox="1">
              <a:spLocks noChangeArrowheads="1"/>
            </p:cNvSpPr>
            <p:nvPr/>
          </p:nvSpPr>
          <p:spPr bwMode="auto">
            <a:xfrm>
              <a:off x="10015524" y="4085072"/>
              <a:ext cx="1882974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СиС МЧС</a:t>
              </a:r>
            </a:p>
          </p:txBody>
        </p:sp>
        <p:sp>
          <p:nvSpPr>
            <p:cNvPr id="65" name="Text Box 97"/>
            <p:cNvSpPr txBox="1">
              <a:spLocks noChangeArrowheads="1"/>
            </p:cNvSpPr>
            <p:nvPr/>
          </p:nvSpPr>
          <p:spPr bwMode="auto">
            <a:xfrm>
              <a:off x="10044750" y="4516757"/>
              <a:ext cx="1853748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МНИСС ГЛОНАС</a:t>
              </a:r>
            </a:p>
          </p:txBody>
        </p:sp>
        <p:grpSp>
          <p:nvGrpSpPr>
            <p:cNvPr id="66" name="Группа 65"/>
            <p:cNvGrpSpPr/>
            <p:nvPr/>
          </p:nvGrpSpPr>
          <p:grpSpPr>
            <a:xfrm>
              <a:off x="9605788" y="4494394"/>
              <a:ext cx="184913" cy="292491"/>
              <a:chOff x="2569102" y="4634930"/>
              <a:chExt cx="200292" cy="232563"/>
            </a:xfrm>
          </p:grpSpPr>
          <p:sp>
            <p:nvSpPr>
              <p:cNvPr id="73" name="Скругленный прямоугольник 72"/>
              <p:cNvSpPr/>
              <p:nvPr/>
            </p:nvSpPr>
            <p:spPr>
              <a:xfrm>
                <a:off x="2569102" y="4707080"/>
                <a:ext cx="200292" cy="108908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Овал 73"/>
              <p:cNvSpPr/>
              <p:nvPr/>
            </p:nvSpPr>
            <p:spPr>
              <a:xfrm>
                <a:off x="2593655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Овал 74"/>
              <p:cNvSpPr/>
              <p:nvPr/>
            </p:nvSpPr>
            <p:spPr>
              <a:xfrm>
                <a:off x="2698872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Скругленный прямоугольник 75"/>
              <p:cNvSpPr/>
              <p:nvPr/>
            </p:nvSpPr>
            <p:spPr>
              <a:xfrm>
                <a:off x="2593654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Скругленный прямоугольник 76"/>
              <p:cNvSpPr/>
              <p:nvPr/>
            </p:nvSpPr>
            <p:spPr>
              <a:xfrm>
                <a:off x="2694588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Скругленный прямоугольник 77"/>
              <p:cNvSpPr/>
              <p:nvPr/>
            </p:nvSpPr>
            <p:spPr>
              <a:xfrm>
                <a:off x="2595493" y="4634930"/>
                <a:ext cx="146653" cy="81211"/>
              </a:xfrm>
              <a:prstGeom prst="roundRect">
                <a:avLst>
                  <a:gd name="adj" fmla="val 3069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Скругленный прямоугольник 78"/>
              <p:cNvSpPr/>
              <p:nvPr/>
            </p:nvSpPr>
            <p:spPr>
              <a:xfrm>
                <a:off x="2607152" y="4644548"/>
                <a:ext cx="123333" cy="68297"/>
              </a:xfrm>
              <a:prstGeom prst="roundRect">
                <a:avLst>
                  <a:gd name="adj" fmla="val 306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9" name="Text Box 97"/>
            <p:cNvSpPr txBox="1">
              <a:spLocks noChangeArrowheads="1"/>
            </p:cNvSpPr>
            <p:nvPr/>
          </p:nvSpPr>
          <p:spPr bwMode="auto">
            <a:xfrm>
              <a:off x="10083703" y="5590579"/>
              <a:ext cx="2008196" cy="378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37" tIns="53471" rIns="106937" bIns="5347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803">
                <a:defRPr/>
              </a:pP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</a:t>
              </a:r>
              <a:r>
                <a:rPr lang="ru-RU" altLang="ru-RU" sz="7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объездная дорога</a:t>
              </a:r>
              <a:endPara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5" name="Овал 414"/>
            <p:cNvSpPr>
              <a:spLocks noChangeArrowheads="1"/>
            </p:cNvSpPr>
            <p:nvPr/>
          </p:nvSpPr>
          <p:spPr bwMode="auto">
            <a:xfrm rot="5238055">
              <a:off x="9612226" y="6625346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000" dirty="0">
                <a:solidFill>
                  <a:srgbClr val="FFFFFF"/>
                </a:solidFill>
              </a:endParaRPr>
            </a:p>
          </p:txBody>
        </p:sp>
        <p:sp>
          <p:nvSpPr>
            <p:cNvPr id="416" name="Text Box 97"/>
            <p:cNvSpPr txBox="1">
              <a:spLocks noChangeArrowheads="1"/>
            </p:cNvSpPr>
            <p:nvPr/>
          </p:nvSpPr>
          <p:spPr bwMode="auto">
            <a:xfrm>
              <a:off x="10093863" y="6546766"/>
              <a:ext cx="1809345" cy="359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Населенный</a:t>
              </a:r>
              <a:r>
                <a: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пункт</a:t>
              </a:r>
              <a:endParaRPr lang="ru-RU" altLang="ru-RU" sz="5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8" name="Полилиния 417"/>
            <p:cNvSpPr/>
            <p:nvPr/>
          </p:nvSpPr>
          <p:spPr>
            <a:xfrm>
              <a:off x="9547178" y="6196146"/>
              <a:ext cx="258913" cy="95281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000" dirty="0">
                <a:solidFill>
                  <a:srgbClr val="000000"/>
                </a:solidFill>
              </a:endParaRPr>
            </a:p>
          </p:txBody>
        </p:sp>
        <p:sp>
          <p:nvSpPr>
            <p:cNvPr id="419" name="Text Box 97"/>
            <p:cNvSpPr txBox="1">
              <a:spLocks noChangeArrowheads="1"/>
            </p:cNvSpPr>
            <p:nvPr/>
          </p:nvSpPr>
          <p:spPr bwMode="auto">
            <a:xfrm>
              <a:off x="10123714" y="5970865"/>
              <a:ext cx="2202810" cy="737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</a:t>
              </a:r>
              <a:r>
                <a:rPr lang="ru-RU" altLang="ru-RU" sz="7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 повышенным </a:t>
              </a: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риском возникновения ДТП, нарушением движения</a:t>
              </a:r>
            </a:p>
          </p:txBody>
        </p:sp>
      </p:grpSp>
      <p:sp>
        <p:nvSpPr>
          <p:cNvPr id="31" name="AutoShape 24"/>
          <p:cNvSpPr>
            <a:spLocks noChangeArrowheads="1"/>
          </p:cNvSpPr>
          <p:nvPr/>
        </p:nvSpPr>
        <p:spPr bwMode="auto">
          <a:xfrm>
            <a:off x="1556537" y="3763887"/>
            <a:ext cx="3024335" cy="566849"/>
          </a:xfrm>
          <a:prstGeom prst="wedgeRectCallout">
            <a:avLst>
              <a:gd name="adj1" fmla="val 17955"/>
              <a:gd name="adj2" fmla="val -129249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72233" tIns="36133" rIns="72233" bIns="36133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дороги М-7 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742-745 </a:t>
            </a: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 </a:t>
            </a:r>
            <a:endParaRPr lang="ru-RU" altLang="ru-RU" sz="800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Зеленодольского МР</a:t>
            </a:r>
            <a:endParaRPr lang="ru-RU" altLang="ru-RU" sz="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51001">
              <a:defRPr/>
            </a:pPr>
            <a:r>
              <a:rPr lang="ru-RU" altLang="ru-RU" sz="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Резкий поворот </a:t>
            </a:r>
            <a:r>
              <a:rPr lang="ru-RU" altLang="ru-RU" sz="8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ограниченной  видимостью</a:t>
            </a:r>
            <a:r>
              <a:rPr lang="ru-RU" altLang="ru-RU" sz="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транспортного сообщения. Гололед снежные заносы)</a:t>
            </a:r>
            <a:endParaRPr lang="ru-RU" altLang="ru-RU" sz="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6" name="Прямоугольник 425"/>
          <p:cNvSpPr/>
          <p:nvPr/>
        </p:nvSpPr>
        <p:spPr>
          <a:xfrm>
            <a:off x="20133" y="625977"/>
            <a:ext cx="2478848" cy="2761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424" name="Rectangle 152"/>
          <p:cNvSpPr>
            <a:spLocks noChangeArrowheads="1"/>
          </p:cNvSpPr>
          <p:nvPr/>
        </p:nvSpPr>
        <p:spPr bwMode="auto">
          <a:xfrm>
            <a:off x="33245" y="4540009"/>
            <a:ext cx="2300285" cy="584775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5139" tIns="0" rIns="25139" bIns="0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878278">
              <a:defRPr/>
            </a:pPr>
            <a:r>
              <a:rPr lang="ru-RU" sz="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14:00 25.12.2020</a:t>
            </a:r>
            <a:endParaRPr lang="ru-RU" sz="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78278">
              <a:defRPr/>
            </a:pP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</a:t>
            </a:r>
            <a:r>
              <a:rPr lang="ru-RU" sz="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МЧС</a:t>
            </a:r>
            <a:r>
              <a:rPr lang="en-US" sz="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</a:t>
            </a: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Республике Татарстан</a:t>
            </a:r>
          </a:p>
          <a:p>
            <a:pPr defTabSz="878251">
              <a:defRPr/>
            </a:pP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АРМ № 9 </a:t>
            </a:r>
            <a:r>
              <a:rPr lang="ru-RU" sz="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Маринин Д.И.</a:t>
            </a:r>
            <a:endParaRPr lang="ru-RU" sz="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78278">
              <a:defRPr/>
            </a:pPr>
            <a:r>
              <a:rPr lang="ru-RU" sz="7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3621-4657</a:t>
            </a:r>
          </a:p>
          <a:p>
            <a:pPr defTabSz="878278">
              <a:defRPr/>
            </a:pPr>
            <a:r>
              <a:rPr lang="ru-RU" sz="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РСЧС, </a:t>
            </a:r>
            <a:r>
              <a:rPr lang="ru-RU" sz="700" dirty="0"/>
              <a:t>ИС </a:t>
            </a:r>
            <a:r>
              <a:rPr lang="en-US" sz="700" dirty="0"/>
              <a:t>GRIDCOM </a:t>
            </a:r>
            <a:endParaRPr lang="ru-RU" sz="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8" name="Line 281"/>
          <p:cNvSpPr>
            <a:spLocks noChangeShapeType="1"/>
          </p:cNvSpPr>
          <p:nvPr/>
        </p:nvSpPr>
        <p:spPr bwMode="auto">
          <a:xfrm>
            <a:off x="3401133" y="2357498"/>
            <a:ext cx="0" cy="19984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58662">
              <a:buClr>
                <a:srgbClr val="000000"/>
              </a:buClr>
              <a:buSzPct val="100000"/>
              <a:defRPr/>
            </a:pPr>
            <a:endParaRPr lang="ru-RU" sz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29" name="Freeform 285"/>
          <p:cNvSpPr>
            <a:spLocks/>
          </p:cNvSpPr>
          <p:nvPr/>
        </p:nvSpPr>
        <p:spPr bwMode="auto">
          <a:xfrm>
            <a:off x="3405503" y="2344504"/>
            <a:ext cx="200137" cy="151934"/>
          </a:xfrm>
          <a:custGeom>
            <a:avLst/>
            <a:gdLst>
              <a:gd name="T0" fmla="*/ 0 w 291"/>
              <a:gd name="T1" fmla="*/ 0 h 159"/>
              <a:gd name="T2" fmla="*/ 0 w 291"/>
              <a:gd name="T3" fmla="*/ 2147483647 h 159"/>
              <a:gd name="T4" fmla="*/ 2147483647 w 291"/>
              <a:gd name="T5" fmla="*/ 2147483647 h 159"/>
              <a:gd name="T6" fmla="*/ 2147483647 w 291"/>
              <a:gd name="T7" fmla="*/ 2147483647 h 159"/>
              <a:gd name="T8" fmla="*/ 0 w 291"/>
              <a:gd name="T9" fmla="*/ 0 h 1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91"/>
              <a:gd name="T16" fmla="*/ 0 h 159"/>
              <a:gd name="T17" fmla="*/ 291 w 291"/>
              <a:gd name="T18" fmla="*/ 159 h 1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91" h="159">
                <a:moveTo>
                  <a:pt x="0" y="0"/>
                </a:moveTo>
                <a:lnTo>
                  <a:pt x="0" y="159"/>
                </a:lnTo>
                <a:lnTo>
                  <a:pt x="291" y="114"/>
                </a:lnTo>
                <a:lnTo>
                  <a:pt x="291" y="39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defTabSz="958662">
              <a:defRPr/>
            </a:pPr>
            <a:endParaRPr lang="ru-RU" sz="600" dirty="0"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</p:txBody>
      </p:sp>
      <p:grpSp>
        <p:nvGrpSpPr>
          <p:cNvPr id="430" name="Group 316"/>
          <p:cNvGrpSpPr>
            <a:grpSpLocks/>
          </p:cNvGrpSpPr>
          <p:nvPr/>
        </p:nvGrpSpPr>
        <p:grpSpPr bwMode="auto">
          <a:xfrm>
            <a:off x="3577144" y="2429867"/>
            <a:ext cx="181724" cy="145045"/>
            <a:chOff x="4727" y="2506"/>
            <a:chExt cx="706" cy="1172"/>
          </a:xfrm>
        </p:grpSpPr>
        <p:sp>
          <p:nvSpPr>
            <p:cNvPr id="43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0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1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2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3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4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5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6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7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8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9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90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91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92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93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94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95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96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97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98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99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00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01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02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03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04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05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06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07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08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509" name="Группа 508"/>
          <p:cNvGrpSpPr/>
          <p:nvPr/>
        </p:nvGrpSpPr>
        <p:grpSpPr>
          <a:xfrm>
            <a:off x="3223403" y="1255029"/>
            <a:ext cx="243497" cy="216457"/>
            <a:chOff x="2194216" y="4607610"/>
            <a:chExt cx="324662" cy="377833"/>
          </a:xfrm>
        </p:grpSpPr>
        <p:sp>
          <p:nvSpPr>
            <p:cNvPr id="510" name="Равнобедренный треугольник 509"/>
            <p:cNvSpPr/>
            <p:nvPr/>
          </p:nvSpPr>
          <p:spPr>
            <a:xfrm>
              <a:off x="2198930" y="4607610"/>
              <a:ext cx="319948" cy="199386"/>
            </a:xfrm>
            <a:prstGeom prst="triangle">
              <a:avLst>
                <a:gd name="adj" fmla="val 48986"/>
              </a:avLst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4" tIns="50347" rIns="100694" bIns="50347" rtlCol="0" anchor="ctr"/>
            <a:lstStyle/>
            <a:p>
              <a:pPr algn="ctr"/>
              <a:endParaRPr lang="ru-RU"/>
            </a:p>
          </p:txBody>
        </p:sp>
        <p:sp>
          <p:nvSpPr>
            <p:cNvPr id="511" name="Прямоугольник 510"/>
            <p:cNvSpPr/>
            <p:nvPr/>
          </p:nvSpPr>
          <p:spPr>
            <a:xfrm>
              <a:off x="2194216" y="4806996"/>
              <a:ext cx="319948" cy="1784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4" tIns="50347" rIns="100694" bIns="50347" rtlCol="0" anchor="ctr"/>
            <a:lstStyle/>
            <a:p>
              <a:pPr algn="ctr"/>
              <a:endParaRPr lang="ru-RU"/>
            </a:p>
          </p:txBody>
        </p:sp>
        <p:sp>
          <p:nvSpPr>
            <p:cNvPr id="512" name="Плюс 511"/>
            <p:cNvSpPr/>
            <p:nvPr/>
          </p:nvSpPr>
          <p:spPr>
            <a:xfrm>
              <a:off x="2277132" y="4669299"/>
              <a:ext cx="163543" cy="137697"/>
            </a:xfrm>
            <a:prstGeom prst="mathPlus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0694" tIns="50347" rIns="100694" bIns="50347" rtlCol="0" anchor="ctr"/>
            <a:lstStyle/>
            <a:p>
              <a:pPr algn="ctr"/>
              <a:endParaRPr lang="ru-RU"/>
            </a:p>
          </p:txBody>
        </p:sp>
      </p:grpSp>
      <p:sp>
        <p:nvSpPr>
          <p:cNvPr id="513" name="Овал 512"/>
          <p:cNvSpPr>
            <a:spLocks noChangeArrowheads="1"/>
          </p:cNvSpPr>
          <p:nvPr/>
        </p:nvSpPr>
        <p:spPr bwMode="auto">
          <a:xfrm rot="5238055">
            <a:off x="3389924" y="2105977"/>
            <a:ext cx="134476" cy="14246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51289" tIns="25643" rIns="51289" bIns="25643" anchor="ctr"/>
          <a:lstStyle/>
          <a:p>
            <a:pPr>
              <a:defRPr/>
            </a:pPr>
            <a:endParaRPr lang="ru-RU" sz="1000" dirty="0">
              <a:solidFill>
                <a:srgbClr val="FFFFFF"/>
              </a:solidFill>
            </a:endParaRPr>
          </a:p>
        </p:txBody>
      </p:sp>
      <p:grpSp>
        <p:nvGrpSpPr>
          <p:cNvPr id="514" name="Group 316"/>
          <p:cNvGrpSpPr>
            <a:grpSpLocks/>
          </p:cNvGrpSpPr>
          <p:nvPr/>
        </p:nvGrpSpPr>
        <p:grpSpPr bwMode="auto">
          <a:xfrm>
            <a:off x="3470667" y="1395881"/>
            <a:ext cx="203860" cy="177397"/>
            <a:chOff x="4727" y="2506"/>
            <a:chExt cx="706" cy="1172"/>
          </a:xfrm>
        </p:grpSpPr>
        <p:sp>
          <p:nvSpPr>
            <p:cNvPr id="51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1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2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2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2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2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2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2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2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2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2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2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3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3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3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3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3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3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3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3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3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3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4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4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4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4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4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4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4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4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4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4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593" name="Group 316"/>
          <p:cNvGrpSpPr>
            <a:grpSpLocks/>
          </p:cNvGrpSpPr>
          <p:nvPr/>
        </p:nvGrpSpPr>
        <p:grpSpPr bwMode="auto">
          <a:xfrm>
            <a:off x="3726178" y="1292667"/>
            <a:ext cx="181724" cy="145045"/>
            <a:chOff x="4727" y="2506"/>
            <a:chExt cx="706" cy="1172"/>
          </a:xfrm>
        </p:grpSpPr>
        <p:sp>
          <p:nvSpPr>
            <p:cNvPr id="59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4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4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4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4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4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4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4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4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4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4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5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5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5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5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5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5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5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5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5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5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6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6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6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6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6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6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6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6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6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6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7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7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68" name="Прямоугольная выноска 200"/>
          <p:cNvSpPr>
            <a:spLocks noChangeArrowheads="1"/>
          </p:cNvSpPr>
          <p:nvPr/>
        </p:nvSpPr>
        <p:spPr bwMode="auto">
          <a:xfrm>
            <a:off x="6731215" y="2099992"/>
            <a:ext cx="1205298" cy="184718"/>
          </a:xfrm>
          <a:prstGeom prst="wedgeRectCallout">
            <a:avLst>
              <a:gd name="adj1" fmla="val -7762"/>
              <a:gd name="adj2" fmla="val -3969"/>
            </a:avLst>
          </a:prstGeom>
          <a:solidFill>
            <a:srgbClr val="FFFF00"/>
          </a:solidFill>
          <a:ln w="317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 lIns="30530" tIns="15266" rIns="30530" bIns="15266">
            <a:spAutoFit/>
          </a:bodyPr>
          <a:lstStyle/>
          <a:p>
            <a:pPr algn="ctr" defTabSz="566388">
              <a:spcBef>
                <a:spcPct val="0"/>
              </a:spcBef>
              <a:defRPr/>
            </a:pPr>
            <a:r>
              <a:rPr lang="ru-RU" altLang="ru-RU" sz="1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Казань</a:t>
            </a:r>
            <a:endParaRPr lang="ru-RU" alt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Прямоугольник 368"/>
          <p:cNvSpPr/>
          <p:nvPr/>
        </p:nvSpPr>
        <p:spPr>
          <a:xfrm>
            <a:off x="2843530" y="4567970"/>
            <a:ext cx="1562465" cy="349637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937" tIns="35968" rIns="71937" bIns="35968" rtlCol="0" anchor="ctr" anchorCtr="1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536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9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913536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3121025" y="2641600"/>
            <a:ext cx="622300" cy="663575"/>
          </a:xfrm>
          <a:custGeom>
            <a:avLst/>
            <a:gdLst>
              <a:gd name="connsiteX0" fmla="*/ 12700 w 622300"/>
              <a:gd name="connsiteY0" fmla="*/ 600075 h 663575"/>
              <a:gd name="connsiteX1" fmla="*/ 0 w 622300"/>
              <a:gd name="connsiteY1" fmla="*/ 504825 h 663575"/>
              <a:gd name="connsiteX2" fmla="*/ 50800 w 622300"/>
              <a:gd name="connsiteY2" fmla="*/ 501650 h 663575"/>
              <a:gd name="connsiteX3" fmla="*/ 82550 w 622300"/>
              <a:gd name="connsiteY3" fmla="*/ 447675 h 663575"/>
              <a:gd name="connsiteX4" fmla="*/ 149225 w 622300"/>
              <a:gd name="connsiteY4" fmla="*/ 406400 h 663575"/>
              <a:gd name="connsiteX5" fmla="*/ 184150 w 622300"/>
              <a:gd name="connsiteY5" fmla="*/ 266700 h 663575"/>
              <a:gd name="connsiteX6" fmla="*/ 292100 w 622300"/>
              <a:gd name="connsiteY6" fmla="*/ 101600 h 663575"/>
              <a:gd name="connsiteX7" fmla="*/ 355600 w 622300"/>
              <a:gd name="connsiteY7" fmla="*/ 0 h 663575"/>
              <a:gd name="connsiteX8" fmla="*/ 409575 w 622300"/>
              <a:gd name="connsiteY8" fmla="*/ 9525 h 663575"/>
              <a:gd name="connsiteX9" fmla="*/ 508000 w 622300"/>
              <a:gd name="connsiteY9" fmla="*/ 155575 h 663575"/>
              <a:gd name="connsiteX10" fmla="*/ 561975 w 622300"/>
              <a:gd name="connsiteY10" fmla="*/ 517525 h 663575"/>
              <a:gd name="connsiteX11" fmla="*/ 622300 w 622300"/>
              <a:gd name="connsiteY11" fmla="*/ 663575 h 663575"/>
              <a:gd name="connsiteX12" fmla="*/ 622300 w 622300"/>
              <a:gd name="connsiteY12" fmla="*/ 663575 h 66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2300" h="663575">
                <a:moveTo>
                  <a:pt x="12700" y="600075"/>
                </a:moveTo>
                <a:lnTo>
                  <a:pt x="0" y="504825"/>
                </a:lnTo>
                <a:lnTo>
                  <a:pt x="50800" y="501650"/>
                </a:lnTo>
                <a:lnTo>
                  <a:pt x="82550" y="447675"/>
                </a:lnTo>
                <a:lnTo>
                  <a:pt x="149225" y="406400"/>
                </a:lnTo>
                <a:lnTo>
                  <a:pt x="184150" y="266700"/>
                </a:lnTo>
                <a:lnTo>
                  <a:pt x="292100" y="101600"/>
                </a:lnTo>
                <a:lnTo>
                  <a:pt x="355600" y="0"/>
                </a:lnTo>
                <a:lnTo>
                  <a:pt x="409575" y="9525"/>
                </a:lnTo>
                <a:lnTo>
                  <a:pt x="508000" y="155575"/>
                </a:lnTo>
                <a:lnTo>
                  <a:pt x="561975" y="517525"/>
                </a:lnTo>
                <a:lnTo>
                  <a:pt x="622300" y="663575"/>
                </a:lnTo>
                <a:lnTo>
                  <a:pt x="622300" y="663575"/>
                </a:ln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79" tIns="34289" rIns="68579" bIns="34289" rtlCol="0" anchor="ctr"/>
          <a:lstStyle/>
          <a:p>
            <a:pPr algn="ctr"/>
            <a:endParaRPr lang="ru-RU"/>
          </a:p>
        </p:txBody>
      </p:sp>
      <p:sp>
        <p:nvSpPr>
          <p:cNvPr id="371" name="TextBox 48"/>
          <p:cNvSpPr txBox="1"/>
          <p:nvPr/>
        </p:nvSpPr>
        <p:spPr>
          <a:xfrm>
            <a:off x="5613053" y="2851026"/>
            <a:ext cx="425797" cy="21745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2947" tIns="31477" rIns="62947" bIns="31477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0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 algn="ctr"/>
            <a:r>
              <a:rPr lang="ru-RU" dirty="0" smtClean="0"/>
              <a:t>М-7 </a:t>
            </a:r>
            <a:endParaRPr lang="ru-RU" dirty="0"/>
          </a:p>
        </p:txBody>
      </p:sp>
      <p:sp>
        <p:nvSpPr>
          <p:cNvPr id="372" name="Прямоугольник 371"/>
          <p:cNvSpPr/>
          <p:nvPr/>
        </p:nvSpPr>
        <p:spPr>
          <a:xfrm>
            <a:off x="5897515" y="625977"/>
            <a:ext cx="2038998" cy="2900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8554" tIns="19277" rIns="38554" bIns="19277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373" name="Зеленодольск МР М-7 зим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4423" y="949993"/>
            <a:ext cx="2032523" cy="133471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</p:pic>
      <p:sp>
        <p:nvSpPr>
          <p:cNvPr id="374" name="AutoShape 24"/>
          <p:cNvSpPr>
            <a:spLocks noChangeArrowheads="1"/>
          </p:cNvSpPr>
          <p:nvPr/>
        </p:nvSpPr>
        <p:spPr bwMode="auto">
          <a:xfrm>
            <a:off x="5302250" y="3478696"/>
            <a:ext cx="1651259" cy="1438912"/>
          </a:xfrm>
          <a:prstGeom prst="wedgeRectCallout">
            <a:avLst>
              <a:gd name="adj1" fmla="val -132426"/>
              <a:gd name="adj2" fmla="val -57670"/>
            </a:avLst>
          </a:prstGeom>
          <a:solidFill>
            <a:srgbClr val="FFEC7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3508" tIns="31757" rIns="63508" bIns="31757"/>
          <a:lstStyle>
            <a:lvl1pPr defTabSz="788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05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753 </a:t>
            </a:r>
            <a:r>
              <a:rPr lang="ru-RU" altLang="ru-RU" sz="105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км</a:t>
            </a:r>
          </a:p>
        </p:txBody>
      </p:sp>
      <p:pic>
        <p:nvPicPr>
          <p:cNvPr id="37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t="1577"/>
          <a:stretch/>
        </p:blipFill>
        <p:spPr bwMode="auto">
          <a:xfrm>
            <a:off x="5399388" y="3734944"/>
            <a:ext cx="1456982" cy="109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7" name="Text Box 182"/>
          <p:cNvSpPr txBox="1">
            <a:spLocks noChangeArrowheads="1"/>
          </p:cNvSpPr>
          <p:nvPr/>
        </p:nvSpPr>
        <p:spPr bwMode="auto">
          <a:xfrm>
            <a:off x="8119614" y="314317"/>
            <a:ext cx="988423" cy="22650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1919" tIns="35958" rIns="71919" bIns="35958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тренировке</a:t>
            </a:r>
            <a:endParaRPr lang="ru-RU" alt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" name="Рисунок 37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" y="60860"/>
            <a:ext cx="663164" cy="397823"/>
          </a:xfrm>
          <a:prstGeom prst="rect">
            <a:avLst/>
          </a:prstGeom>
        </p:spPr>
      </p:pic>
      <p:pic>
        <p:nvPicPr>
          <p:cNvPr id="379" name="Рисунок 3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1" y="0"/>
            <a:ext cx="1060347" cy="402399"/>
          </a:xfrm>
          <a:prstGeom prst="rect">
            <a:avLst/>
          </a:prstGeom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/>
          <a:stretch/>
        </p:blipFill>
        <p:spPr bwMode="auto">
          <a:xfrm>
            <a:off x="33245" y="916050"/>
            <a:ext cx="2465735" cy="1368660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F497D">
                <a:lumMod val="50000"/>
              </a:srgbClr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4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115"/>
            <a:ext cx="4571999" cy="222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45" y="571115"/>
            <a:ext cx="4555293" cy="222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9977"/>
            <a:ext cx="4572000" cy="233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46" y="2797826"/>
            <a:ext cx="4555293" cy="234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5" name="Группа 3"/>
          <p:cNvGrpSpPr>
            <a:grpSpLocks/>
          </p:cNvGrpSpPr>
          <p:nvPr/>
        </p:nvGrpSpPr>
        <p:grpSpPr bwMode="auto">
          <a:xfrm>
            <a:off x="23883" y="469490"/>
            <a:ext cx="9143999" cy="4680973"/>
            <a:chOff x="0" y="751673"/>
            <a:chExt cx="10333038" cy="7470008"/>
          </a:xfrm>
        </p:grpSpPr>
        <p:cxnSp>
          <p:nvCxnSpPr>
            <p:cNvPr id="5" name="Прямая соединительная линия 4"/>
            <p:cNvCxnSpPr/>
            <p:nvPr/>
          </p:nvCxnSpPr>
          <p:spPr>
            <a:xfrm>
              <a:off x="5154612" y="751673"/>
              <a:ext cx="0" cy="747000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0" y="4467629"/>
              <a:ext cx="1033303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178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21" y="935996"/>
            <a:ext cx="217859" cy="1862044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9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585" y="935996"/>
            <a:ext cx="237415" cy="1862044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80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321" y="3288418"/>
            <a:ext cx="217859" cy="1862044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81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585" y="3288418"/>
            <a:ext cx="237415" cy="1862044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57681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</a:rPr>
              <a:t>ПРОГНОЗ ВЫПАДЕНИЯ </a:t>
            </a:r>
            <a:r>
              <a:rPr lang="ru-RU" sz="1050" dirty="0" smtClean="0">
                <a:solidFill>
                  <a:schemeClr val="bg1"/>
                </a:solidFill>
              </a:rPr>
              <a:t>ОСАДКОВ </a:t>
            </a:r>
            <a:r>
              <a:rPr lang="ru-RU" sz="1050" dirty="0">
                <a:solidFill>
                  <a:schemeClr val="bg1"/>
                </a:solidFill>
              </a:rPr>
              <a:t>НА ТЕРРИТОРИИ </a:t>
            </a:r>
            <a:r>
              <a:rPr lang="ru-RU" sz="1050" dirty="0" smtClean="0">
                <a:solidFill>
                  <a:schemeClr val="bg1"/>
                </a:solidFill>
              </a:rPr>
              <a:t>РЕСПУБЛИКИ ТАТАРСТАН</a:t>
            </a:r>
            <a:endParaRPr lang="ru-RU" sz="1050" dirty="0">
              <a:solidFill>
                <a:schemeClr val="bg1"/>
              </a:solidFill>
            </a:endParaRPr>
          </a:p>
          <a:p>
            <a:r>
              <a:rPr lang="ru-RU" sz="1050" dirty="0">
                <a:solidFill>
                  <a:schemeClr val="bg1"/>
                </a:solidFill>
              </a:rPr>
              <a:t>(на </a:t>
            </a:r>
            <a:r>
              <a:rPr lang="ru-RU" sz="1050" dirty="0" smtClean="0">
                <a:solidFill>
                  <a:schemeClr val="bg1"/>
                </a:solidFill>
              </a:rPr>
              <a:t>26.12.2020)</a:t>
            </a:r>
            <a:endParaRPr lang="ru-RU" sz="105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05798" y="2856311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 smtClean="0">
                <a:solidFill>
                  <a:schemeClr val="tx1"/>
                </a:solidFill>
              </a:rPr>
              <a:t>18.00 26.12.2020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1820" y="603429"/>
            <a:ext cx="981583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 smtClean="0">
                <a:solidFill>
                  <a:schemeClr val="tx1"/>
                </a:solidFill>
              </a:rPr>
              <a:t>00.00 26.12.2020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07916" y="603429"/>
            <a:ext cx="1022135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 smtClean="0">
                <a:solidFill>
                  <a:schemeClr val="tx1"/>
                </a:solidFill>
              </a:rPr>
              <a:t>06.00 26.12.2020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69364" y="2850019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 smtClean="0">
                <a:solidFill>
                  <a:schemeClr val="tx1"/>
                </a:solidFill>
              </a:rPr>
              <a:t>12.00 26.12.2020</a:t>
            </a:r>
            <a:endParaRPr lang="ru-RU" sz="825" dirty="0">
              <a:solidFill>
                <a:schemeClr val="tx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" y="49623"/>
            <a:ext cx="663164" cy="39782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3" y="25172"/>
            <a:ext cx="1060347" cy="40239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249929" y="1284076"/>
            <a:ext cx="80656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</a:rPr>
              <a:t>Казань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914850" y="1238640"/>
            <a:ext cx="80656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</a:rPr>
              <a:t>Казань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71530" y="3534184"/>
            <a:ext cx="80656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</a:rPr>
              <a:t>Казань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14850" y="3534184"/>
            <a:ext cx="80656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</a:rPr>
              <a:t>Казань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30" name="Text Box 182"/>
          <p:cNvSpPr txBox="1">
            <a:spLocks noChangeArrowheads="1"/>
          </p:cNvSpPr>
          <p:nvPr/>
        </p:nvSpPr>
        <p:spPr bwMode="auto">
          <a:xfrm>
            <a:off x="8119614" y="314317"/>
            <a:ext cx="988423" cy="22650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1919" tIns="35958" rIns="71919" bIns="35958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тренировке</a:t>
            </a:r>
            <a:endParaRPr lang="ru-RU" alt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2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"/>
            <a:ext cx="9144000" cy="455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0"/>
            <a:ext cx="9144001" cy="5867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</a:rPr>
              <a:t>ПРОГНОЗ ВЕТРОВОЙ НАГРУЗКИ  НА ТЕРРИТОРИИ </a:t>
            </a:r>
            <a:r>
              <a:rPr lang="ru-RU" sz="1050" dirty="0" smtClean="0">
                <a:solidFill>
                  <a:schemeClr val="bg1"/>
                </a:solidFill>
              </a:rPr>
              <a:t>РЕСПУБЛИКИ ТАТАРСТАН  (ИР «</a:t>
            </a:r>
            <a:r>
              <a:rPr lang="en-US" sz="1050" dirty="0" err="1" smtClean="0">
                <a:solidFill>
                  <a:schemeClr val="bg1"/>
                </a:solidFill>
              </a:rPr>
              <a:t>Ventusky</a:t>
            </a:r>
            <a:r>
              <a:rPr lang="ru-RU" sz="1050" dirty="0" smtClean="0">
                <a:solidFill>
                  <a:schemeClr val="bg1"/>
                </a:solidFill>
              </a:rPr>
              <a:t>»)</a:t>
            </a:r>
          </a:p>
          <a:p>
            <a:r>
              <a:rPr lang="ru-RU" sz="1050" dirty="0" smtClean="0">
                <a:solidFill>
                  <a:schemeClr val="bg1"/>
                </a:solidFill>
              </a:rPr>
              <a:t>(</a:t>
            </a:r>
            <a:r>
              <a:rPr lang="ru-RU" sz="1050" dirty="0">
                <a:solidFill>
                  <a:schemeClr val="bg1"/>
                </a:solidFill>
              </a:rPr>
              <a:t>на </a:t>
            </a:r>
            <a:r>
              <a:rPr lang="ru-RU" sz="1050" dirty="0" smtClean="0">
                <a:solidFill>
                  <a:schemeClr val="bg1"/>
                </a:solidFill>
              </a:rPr>
              <a:t>26.12.2020)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" y="49623"/>
            <a:ext cx="663164" cy="3978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3" y="25172"/>
            <a:ext cx="1060347" cy="402399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784" y="2572823"/>
            <a:ext cx="289792" cy="24858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403095" y="2006279"/>
            <a:ext cx="1745521" cy="27699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Казань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 Box 182"/>
          <p:cNvSpPr txBox="1">
            <a:spLocks noChangeArrowheads="1"/>
          </p:cNvSpPr>
          <p:nvPr/>
        </p:nvSpPr>
        <p:spPr bwMode="auto">
          <a:xfrm>
            <a:off x="8119614" y="314317"/>
            <a:ext cx="988423" cy="22650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1919" tIns="35958" rIns="71919" bIns="35958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тренировке</a:t>
            </a:r>
            <a:endParaRPr lang="ru-RU" alt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571115"/>
            <a:ext cx="4572000" cy="2221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90" y="540824"/>
            <a:ext cx="4574612" cy="2259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6376"/>
            <a:ext cx="4572000" cy="234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06376"/>
            <a:ext cx="4572002" cy="234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9" name="Рисунок 12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008" y="3432283"/>
            <a:ext cx="195579" cy="1677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21" name="Рисунок 12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085" y="1069750"/>
            <a:ext cx="195579" cy="1677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97" name="Рисунок 12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74" y="3442365"/>
            <a:ext cx="195579" cy="1677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98" name="Рисунок 129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282" y="1073201"/>
            <a:ext cx="195579" cy="16776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861" name="Прямая соединительная линия 860"/>
          <p:cNvCxnSpPr/>
          <p:nvPr/>
        </p:nvCxnSpPr>
        <p:spPr>
          <a:xfrm>
            <a:off x="4569390" y="469497"/>
            <a:ext cx="297" cy="46737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2" name="Прямая соединительная линия 861"/>
          <p:cNvCxnSpPr/>
          <p:nvPr/>
        </p:nvCxnSpPr>
        <p:spPr>
          <a:xfrm>
            <a:off x="0" y="2800470"/>
            <a:ext cx="9144000" cy="52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6505798" y="2792513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 smtClean="0">
                <a:solidFill>
                  <a:schemeClr val="tx1"/>
                </a:solidFill>
              </a:rPr>
              <a:t>18.00 26.12.2020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79634" y="593779"/>
            <a:ext cx="981583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 smtClean="0">
                <a:solidFill>
                  <a:schemeClr val="tx1"/>
                </a:solidFill>
              </a:rPr>
              <a:t>00.00 26.12.2020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573867" y="593779"/>
            <a:ext cx="1022135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 smtClean="0">
                <a:solidFill>
                  <a:schemeClr val="tx1"/>
                </a:solidFill>
              </a:rPr>
              <a:t>06.00 26.12.2020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769364" y="2786221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 smtClean="0">
                <a:solidFill>
                  <a:schemeClr val="tx1"/>
                </a:solidFill>
              </a:rPr>
              <a:t>12.00 26.12.2020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2997" y="1073201"/>
            <a:ext cx="80656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</a:rPr>
              <a:t>Казань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92333" y="1038575"/>
            <a:ext cx="80656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</a:rPr>
              <a:t>Казань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43202" y="3316156"/>
            <a:ext cx="80656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</a:rPr>
              <a:t>Казань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392333" y="3324561"/>
            <a:ext cx="80656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</a:rPr>
              <a:t>Казань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57681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</a:rPr>
              <a:t>ПРОГНОЗ ВЕТРОВОЙ НАГРУЗКИ </a:t>
            </a:r>
            <a:r>
              <a:rPr lang="ru-RU" sz="1050" dirty="0" smtClean="0">
                <a:solidFill>
                  <a:schemeClr val="bg1"/>
                </a:solidFill>
              </a:rPr>
              <a:t> НА </a:t>
            </a:r>
            <a:r>
              <a:rPr lang="ru-RU" sz="1050" dirty="0">
                <a:solidFill>
                  <a:schemeClr val="bg1"/>
                </a:solidFill>
              </a:rPr>
              <a:t>ТЕРРИТОРИИ </a:t>
            </a:r>
            <a:r>
              <a:rPr lang="ru-RU" sz="1050" dirty="0" smtClean="0">
                <a:solidFill>
                  <a:schemeClr val="bg1"/>
                </a:solidFill>
              </a:rPr>
              <a:t> РЕСПУБЛИКИ ТАТАРСТАН</a:t>
            </a:r>
            <a:endParaRPr lang="ru-RU" sz="1050" dirty="0">
              <a:solidFill>
                <a:schemeClr val="bg1"/>
              </a:solidFill>
            </a:endParaRPr>
          </a:p>
          <a:p>
            <a:r>
              <a:rPr lang="ru-RU" sz="1050" dirty="0">
                <a:solidFill>
                  <a:schemeClr val="bg1"/>
                </a:solidFill>
              </a:rPr>
              <a:t>(на </a:t>
            </a:r>
            <a:r>
              <a:rPr lang="ru-RU" sz="1050" dirty="0" smtClean="0">
                <a:solidFill>
                  <a:schemeClr val="bg1"/>
                </a:solidFill>
              </a:rPr>
              <a:t>26.12.2020)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89" name="Рисунок 8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" y="33391"/>
            <a:ext cx="663164" cy="39782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4" y="18465"/>
            <a:ext cx="1060347" cy="402399"/>
          </a:xfrm>
          <a:prstGeom prst="rect">
            <a:avLst/>
          </a:prstGeom>
        </p:spPr>
      </p:pic>
      <p:sp>
        <p:nvSpPr>
          <p:cNvPr id="27" name="Text Box 182"/>
          <p:cNvSpPr txBox="1">
            <a:spLocks noChangeArrowheads="1"/>
          </p:cNvSpPr>
          <p:nvPr/>
        </p:nvSpPr>
        <p:spPr bwMode="auto">
          <a:xfrm>
            <a:off x="8119614" y="314317"/>
            <a:ext cx="988423" cy="22650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1919" tIns="35958" rIns="71919" bIns="35958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тренировке</a:t>
            </a:r>
            <a:endParaRPr lang="ru-RU" alt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7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"/>
            <a:ext cx="9144000" cy="455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84" y="2572823"/>
            <a:ext cx="286253" cy="24858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0"/>
            <a:ext cx="9144001" cy="58674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</a:rPr>
              <a:t>ПРОГНОЗ ТЕМПЕРАТУР </a:t>
            </a:r>
            <a:r>
              <a:rPr lang="ru-RU" sz="1050" dirty="0" smtClean="0">
                <a:solidFill>
                  <a:schemeClr val="bg1"/>
                </a:solidFill>
              </a:rPr>
              <a:t>НА </a:t>
            </a:r>
            <a:r>
              <a:rPr lang="ru-RU" sz="1050" dirty="0">
                <a:solidFill>
                  <a:schemeClr val="bg1"/>
                </a:solidFill>
              </a:rPr>
              <a:t>ТЕРРИТОРИИ </a:t>
            </a:r>
            <a:r>
              <a:rPr lang="ru-RU" sz="1050" dirty="0" smtClean="0">
                <a:solidFill>
                  <a:schemeClr val="bg1"/>
                </a:solidFill>
              </a:rPr>
              <a:t>РЕСПУБЛИКИ ТАТАРСТАН  </a:t>
            </a:r>
            <a:endParaRPr lang="ru-RU" sz="1050" dirty="0">
              <a:solidFill>
                <a:schemeClr val="bg1"/>
              </a:solidFill>
            </a:endParaRPr>
          </a:p>
          <a:p>
            <a:r>
              <a:rPr lang="ru-RU" sz="1050" dirty="0" smtClean="0">
                <a:solidFill>
                  <a:schemeClr val="bg1"/>
                </a:solidFill>
              </a:rPr>
              <a:t> (</a:t>
            </a:r>
            <a:r>
              <a:rPr lang="ru-RU" sz="1050" dirty="0">
                <a:solidFill>
                  <a:schemeClr val="bg1"/>
                </a:solidFill>
              </a:rPr>
              <a:t>на </a:t>
            </a:r>
            <a:r>
              <a:rPr lang="ru-RU" sz="1050" dirty="0" smtClean="0">
                <a:solidFill>
                  <a:schemeClr val="bg1"/>
                </a:solidFill>
              </a:rPr>
              <a:t>26.12.2020)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" y="49623"/>
            <a:ext cx="663164" cy="3978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3" y="25172"/>
            <a:ext cx="1060347" cy="4023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97012" y="1997207"/>
            <a:ext cx="1745521" cy="276999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</a:rPr>
              <a:t>Казань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Text Box 182"/>
          <p:cNvSpPr txBox="1">
            <a:spLocks noChangeArrowheads="1"/>
          </p:cNvSpPr>
          <p:nvPr/>
        </p:nvSpPr>
        <p:spPr bwMode="auto">
          <a:xfrm>
            <a:off x="8119614" y="314317"/>
            <a:ext cx="988423" cy="22650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1919" tIns="35958" rIns="71919" bIns="35958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тренировке</a:t>
            </a:r>
            <a:endParaRPr lang="ru-RU" alt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96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92513"/>
            <a:ext cx="4572001" cy="237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07"/>
            <a:ext cx="4572001" cy="2249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560819"/>
            <a:ext cx="4571999" cy="223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805675"/>
            <a:ext cx="4572000" cy="233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74" y="1076652"/>
            <a:ext cx="181723" cy="16742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084" y="3445816"/>
            <a:ext cx="181723" cy="16742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008" y="3445816"/>
            <a:ext cx="181723" cy="16742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313" y="1073200"/>
            <a:ext cx="181723" cy="16742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57681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</a:rPr>
              <a:t>ПРОГНОЗ ТЕМПЕРАТУР </a:t>
            </a:r>
            <a:r>
              <a:rPr lang="ru-RU" sz="1050" dirty="0" smtClean="0">
                <a:solidFill>
                  <a:schemeClr val="bg1"/>
                </a:solidFill>
              </a:rPr>
              <a:t>НА </a:t>
            </a:r>
            <a:r>
              <a:rPr lang="ru-RU" sz="1050" dirty="0">
                <a:solidFill>
                  <a:schemeClr val="bg1"/>
                </a:solidFill>
              </a:rPr>
              <a:t>ТЕРРИТОРИИ </a:t>
            </a:r>
            <a:r>
              <a:rPr lang="ru-RU" sz="1050" dirty="0" smtClean="0">
                <a:solidFill>
                  <a:schemeClr val="bg1"/>
                </a:solidFill>
              </a:rPr>
              <a:t> РЕСПУБЛИКИ ТАТАРСТАН</a:t>
            </a:r>
            <a:endParaRPr lang="ru-RU" sz="1050" dirty="0">
              <a:solidFill>
                <a:schemeClr val="bg1"/>
              </a:solidFill>
            </a:endParaRPr>
          </a:p>
          <a:p>
            <a:r>
              <a:rPr lang="ru-RU" sz="1050" dirty="0">
                <a:solidFill>
                  <a:schemeClr val="bg1"/>
                </a:solidFill>
              </a:rPr>
              <a:t>(на </a:t>
            </a:r>
            <a:r>
              <a:rPr lang="ru-RU" sz="1050" dirty="0" smtClean="0">
                <a:solidFill>
                  <a:schemeClr val="bg1"/>
                </a:solidFill>
              </a:rPr>
              <a:t>26.12.2020</a:t>
            </a:r>
            <a:r>
              <a:rPr lang="ru-RU" sz="1050" dirty="0" smtClean="0">
                <a:solidFill>
                  <a:schemeClr val="bg1"/>
                </a:solidFill>
              </a:rPr>
              <a:t>)</a:t>
            </a:r>
            <a:endParaRPr lang="ru-RU" sz="1050" dirty="0">
              <a:solidFill>
                <a:schemeClr val="bg1"/>
              </a:solidFill>
            </a:endParaRPr>
          </a:p>
        </p:txBody>
      </p:sp>
      <p:cxnSp>
        <p:nvCxnSpPr>
          <p:cNvPr id="861" name="Прямая соединительная линия 860"/>
          <p:cNvCxnSpPr>
            <a:stCxn id="87" idx="2"/>
          </p:cNvCxnSpPr>
          <p:nvPr/>
        </p:nvCxnSpPr>
        <p:spPr>
          <a:xfrm flipH="1">
            <a:off x="4569687" y="571115"/>
            <a:ext cx="2313" cy="457214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2" name="Прямая соединительная линия 861"/>
          <p:cNvCxnSpPr/>
          <p:nvPr/>
        </p:nvCxnSpPr>
        <p:spPr>
          <a:xfrm>
            <a:off x="0" y="2800470"/>
            <a:ext cx="9144000" cy="520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Рисунок 8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" y="33391"/>
            <a:ext cx="663164" cy="397823"/>
          </a:xfrm>
          <a:prstGeom prst="rect">
            <a:avLst/>
          </a:prstGeom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4" y="18465"/>
            <a:ext cx="1060347" cy="40239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505798" y="2792513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 smtClean="0">
                <a:solidFill>
                  <a:schemeClr val="tx1"/>
                </a:solidFill>
              </a:rPr>
              <a:t>18.00 26.12.2020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779634" y="593779"/>
            <a:ext cx="981583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 smtClean="0">
                <a:solidFill>
                  <a:schemeClr val="tx1"/>
                </a:solidFill>
              </a:rPr>
              <a:t>00.00 26.12.2020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573867" y="593779"/>
            <a:ext cx="1022135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 smtClean="0">
                <a:solidFill>
                  <a:schemeClr val="tx1"/>
                </a:solidFill>
              </a:rPr>
              <a:t>06.00 26.12.2020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1769364" y="2786221"/>
            <a:ext cx="964040" cy="219291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25" dirty="0" smtClean="0">
                <a:solidFill>
                  <a:schemeClr val="tx1"/>
                </a:solidFill>
              </a:rPr>
              <a:t>12.00 26.12.2020</a:t>
            </a:r>
            <a:endParaRPr lang="ru-RU" sz="825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26313" y="1156519"/>
            <a:ext cx="80656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</a:rPr>
              <a:t>Казань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02518" y="1076652"/>
            <a:ext cx="80656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</a:rPr>
              <a:t>Казань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69557" y="3377698"/>
            <a:ext cx="80656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</a:rPr>
              <a:t>Казань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938526" y="3338094"/>
            <a:ext cx="80656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</a:rPr>
              <a:t>Казань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27" name="Text Box 182"/>
          <p:cNvSpPr txBox="1">
            <a:spLocks noChangeArrowheads="1"/>
          </p:cNvSpPr>
          <p:nvPr/>
        </p:nvSpPr>
        <p:spPr bwMode="auto">
          <a:xfrm>
            <a:off x="8119614" y="314317"/>
            <a:ext cx="988423" cy="22650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1919" tIns="35958" rIns="71919" bIns="35958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тренировке</a:t>
            </a:r>
            <a:endParaRPr lang="ru-RU" alt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40823"/>
            <a:ext cx="5524500" cy="331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 descr="snow winter track road sidewalk floor asphalt walkway ice truck lane zebra icing infrastructure cars lanes zebra crossing flakes flooring pedestrian crossing road surfa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2"/>
          <a:stretch/>
        </p:blipFill>
        <p:spPr bwMode="auto">
          <a:xfrm>
            <a:off x="0" y="3788901"/>
            <a:ext cx="9144000" cy="135459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AutoShape 2" descr="http://prokazan.ru/userfiles/picitem/img-20150202094157-53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702" rIns="91399" bIns="45702"/>
          <a:lstStyle/>
          <a:p>
            <a:pPr eaLnBrk="0" hangingPunct="0"/>
            <a:endParaRPr lang="ru-RU" altLang="ru-RU"/>
          </a:p>
        </p:txBody>
      </p:sp>
      <p:sp>
        <p:nvSpPr>
          <p:cNvPr id="55301" name="AutoShape 2" descr="Картинки по запросу мчс татарстана дороги аэромобильная группировка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702" rIns="91399" bIns="45702"/>
          <a:lstStyle/>
          <a:p>
            <a:pPr eaLnBrk="0" hangingPunct="0"/>
            <a:endParaRPr lang="ru-RU" altLang="ru-RU"/>
          </a:p>
        </p:txBody>
      </p:sp>
      <p:sp>
        <p:nvSpPr>
          <p:cNvPr id="55302" name="AutoShape 2" descr="Картинки по запросу скорая медицинская помощь республика татарстан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9" tIns="45702" rIns="91399" bIns="45702"/>
          <a:lstStyle/>
          <a:p>
            <a:pPr eaLnBrk="0" hangingPunct="0"/>
            <a:endParaRPr lang="ru-RU" altLang="ru-RU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1588" y="555625"/>
            <a:ext cx="9144000" cy="0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45" tIns="35156" rIns="70345" bIns="35156"/>
          <a:lstStyle/>
          <a:p>
            <a:pPr defTabSz="77451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kern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V="1">
            <a:off x="5545138" y="555624"/>
            <a:ext cx="19050" cy="3300413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45" tIns="35156" rIns="70345" bIns="35156"/>
          <a:lstStyle/>
          <a:p>
            <a:pPr defTabSz="77451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kern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0" y="3857625"/>
            <a:ext cx="9144000" cy="0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45" tIns="35156" rIns="70345" bIns="35156"/>
          <a:lstStyle/>
          <a:p>
            <a:pPr defTabSz="77451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kern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V="1">
            <a:off x="0" y="5143500"/>
            <a:ext cx="9144000" cy="0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45" tIns="35156" rIns="70345" bIns="35156"/>
          <a:lstStyle/>
          <a:p>
            <a:pPr defTabSz="77451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kern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3" name="Line 14"/>
          <p:cNvSpPr>
            <a:spLocks noChangeShapeType="1"/>
          </p:cNvSpPr>
          <p:nvPr/>
        </p:nvSpPr>
        <p:spPr bwMode="auto">
          <a:xfrm flipV="1">
            <a:off x="9144000" y="583172"/>
            <a:ext cx="0" cy="4560327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45" tIns="35156" rIns="70345" bIns="35156"/>
          <a:lstStyle/>
          <a:p>
            <a:pPr defTabSz="77451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kern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55311" name="Рисунок 6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50" y="44450"/>
            <a:ext cx="1176338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14"/>
          <p:cNvSpPr>
            <a:spLocks noChangeShapeType="1"/>
          </p:cNvSpPr>
          <p:nvPr/>
        </p:nvSpPr>
        <p:spPr bwMode="auto">
          <a:xfrm flipH="1">
            <a:off x="0" y="555625"/>
            <a:ext cx="20638" cy="4587875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70345" tIns="35156" rIns="70345" bIns="35156"/>
          <a:lstStyle/>
          <a:p>
            <a:pPr defTabSz="774510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kern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-1" y="17136"/>
            <a:ext cx="9144001" cy="4887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50" dirty="0">
                <a:solidFill>
                  <a:schemeClr val="bg1"/>
                </a:solidFill>
              </a:rPr>
              <a:t>МОНИТОРИНГ ОБСТАНОВКИ НА ФАД </a:t>
            </a:r>
            <a:r>
              <a:rPr lang="ru-RU" sz="1050" dirty="0" smtClean="0">
                <a:solidFill>
                  <a:schemeClr val="bg1"/>
                </a:solidFill>
              </a:rPr>
              <a:t>РЕСПУБЛИКИ ТАТАРСТАН</a:t>
            </a:r>
            <a:endParaRPr lang="ru-RU" sz="1050" dirty="0">
              <a:solidFill>
                <a:schemeClr val="bg1"/>
              </a:solidFill>
            </a:endParaRPr>
          </a:p>
          <a:p>
            <a:r>
              <a:rPr lang="ru-RU" sz="1050" dirty="0">
                <a:solidFill>
                  <a:schemeClr val="bg1"/>
                </a:solidFill>
              </a:rPr>
              <a:t>(ПК ЦУП РОСАВТОДОР)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" y="60860"/>
            <a:ext cx="663164" cy="39782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1" y="0"/>
            <a:ext cx="1060347" cy="402399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9"/>
          <a:stretch/>
        </p:blipFill>
        <p:spPr bwMode="auto">
          <a:xfrm>
            <a:off x="5564188" y="583173"/>
            <a:ext cx="3579811" cy="3205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182"/>
          <p:cNvSpPr txBox="1">
            <a:spLocks noChangeArrowheads="1"/>
          </p:cNvSpPr>
          <p:nvPr/>
        </p:nvSpPr>
        <p:spPr bwMode="auto">
          <a:xfrm>
            <a:off x="8119614" y="314317"/>
            <a:ext cx="988423" cy="22650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1919" tIns="35958" rIns="71919" bIns="35958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тренировке</a:t>
            </a:r>
            <a:endParaRPr lang="ru-RU" alt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756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52" y="582475"/>
            <a:ext cx="9159351" cy="45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" y="1"/>
            <a:ext cx="9144001" cy="6000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lIns="34952" tIns="17477" rIns="34952" bIns="17477" rtlCol="0" anchor="ctr">
            <a:normAutofit/>
          </a:bodyPr>
          <a:lstStyle>
            <a:defPPr>
              <a:defRPr lang="ru-RU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105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</a:t>
            </a:r>
          </a:p>
          <a:p>
            <a:r>
              <a:rPr lang="ru-RU" dirty="0"/>
              <a:t> СООБЩЕНИЯ НА ТЕРРИТОРИИ</a:t>
            </a:r>
            <a:r>
              <a:rPr lang="en-US" dirty="0"/>
              <a:t> </a:t>
            </a:r>
            <a:r>
              <a:rPr lang="ru-RU" dirty="0"/>
              <a:t>ПЕСТРЕЧИНСКОГО РАЙОНА  </a:t>
            </a:r>
          </a:p>
          <a:p>
            <a:r>
              <a:rPr lang="ru-RU" dirty="0"/>
              <a:t>РЕСПУБЛИКИ ТАТАРСТАН (НА </a:t>
            </a:r>
            <a:r>
              <a:rPr lang="ru-RU" dirty="0" smtClean="0"/>
              <a:t>26.12.2020)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4401193" y="2895357"/>
            <a:ext cx="309341" cy="1746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47209" tIns="23608" rIns="47209" bIns="2360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800" dirty="0"/>
              <a:t>М-7 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2494725" y="4723454"/>
            <a:ext cx="1190985" cy="300698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53952" tIns="26975" rIns="53952" bIns="26975" rtlCol="0" anchor="ctr" anchorCtr="1">
            <a:spAutoFit/>
          </a:bodyPr>
          <a:lstStyle/>
          <a:p>
            <a:pPr defTabSz="685135"/>
            <a:r>
              <a:rPr lang="ru-RU" sz="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8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685135"/>
            <a:r>
              <a:rPr lang="ru-RU" sz="8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</a:t>
            </a:r>
            <a:r>
              <a:rPr lang="ru-RU" sz="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</a:t>
            </a:r>
          </a:p>
        </p:txBody>
      </p:sp>
      <p:grpSp>
        <p:nvGrpSpPr>
          <p:cNvPr id="318" name="Group 316"/>
          <p:cNvGrpSpPr>
            <a:grpSpLocks/>
          </p:cNvGrpSpPr>
          <p:nvPr/>
        </p:nvGrpSpPr>
        <p:grpSpPr bwMode="auto">
          <a:xfrm>
            <a:off x="4310331" y="1140217"/>
            <a:ext cx="181724" cy="145045"/>
            <a:chOff x="4727" y="2506"/>
            <a:chExt cx="706" cy="1172"/>
          </a:xfrm>
        </p:grpSpPr>
        <p:sp>
          <p:nvSpPr>
            <p:cNvPr id="319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9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0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9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401" name="Овал 400"/>
          <p:cNvSpPr>
            <a:spLocks noChangeArrowheads="1"/>
          </p:cNvSpPr>
          <p:nvPr/>
        </p:nvSpPr>
        <p:spPr bwMode="auto">
          <a:xfrm rot="5238055">
            <a:off x="4292840" y="3185781"/>
            <a:ext cx="134476" cy="14246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51289" tIns="25643" rIns="51289" bIns="25643" anchor="ctr"/>
          <a:lstStyle/>
          <a:p>
            <a:pPr>
              <a:defRPr/>
            </a:pPr>
            <a:endParaRPr lang="ru-RU" sz="1000" dirty="0">
              <a:solidFill>
                <a:srgbClr val="FFFFFF"/>
              </a:solidFill>
            </a:endParaRPr>
          </a:p>
        </p:txBody>
      </p:sp>
      <p:sp>
        <p:nvSpPr>
          <p:cNvPr id="631" name="AutoShape 24"/>
          <p:cNvSpPr>
            <a:spLocks noChangeArrowheads="1"/>
          </p:cNvSpPr>
          <p:nvPr/>
        </p:nvSpPr>
        <p:spPr bwMode="auto">
          <a:xfrm>
            <a:off x="5368726" y="2523586"/>
            <a:ext cx="2565442" cy="511984"/>
          </a:xfrm>
          <a:prstGeom prst="wedgeRectCallout">
            <a:avLst>
              <a:gd name="adj1" fmla="val -63356"/>
              <a:gd name="adj2" fmla="val 157300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0" tIns="0" rIns="0" bIns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дороги М-7 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856 </a:t>
            </a: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по 861 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км. </a:t>
            </a:r>
            <a:endParaRPr lang="ru-RU" altLang="ru-RU" sz="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Пестречинский МР</a:t>
            </a:r>
            <a:endParaRPr lang="ru-RU" altLang="ru-RU" sz="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51001">
              <a:defRPr/>
            </a:pPr>
            <a:r>
              <a:rPr lang="ru-RU" altLang="ru-RU" sz="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Затяжной подъем (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</a:t>
            </a: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транспортного сообщения. 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Гололед, </a:t>
            </a: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снежные заносы)</a:t>
            </a:r>
          </a:p>
        </p:txBody>
      </p:sp>
      <p:pic>
        <p:nvPicPr>
          <p:cNvPr id="634" name="Рисунок 6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" y="60860"/>
            <a:ext cx="663164" cy="397823"/>
          </a:xfrm>
          <a:prstGeom prst="rect">
            <a:avLst/>
          </a:prstGeom>
        </p:spPr>
      </p:pic>
      <p:pic>
        <p:nvPicPr>
          <p:cNvPr id="635" name="Рисунок 6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1" y="0"/>
            <a:ext cx="1060347" cy="402399"/>
          </a:xfrm>
          <a:prstGeom prst="rect">
            <a:avLst/>
          </a:prstGeom>
        </p:spPr>
      </p:pic>
      <p:sp>
        <p:nvSpPr>
          <p:cNvPr id="636" name="Text Box 182"/>
          <p:cNvSpPr txBox="1">
            <a:spLocks noChangeArrowheads="1"/>
          </p:cNvSpPr>
          <p:nvPr/>
        </p:nvSpPr>
        <p:spPr bwMode="auto">
          <a:xfrm>
            <a:off x="8119614" y="314317"/>
            <a:ext cx="988423" cy="22650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1919" tIns="35958" rIns="71919" bIns="35958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тренировке</a:t>
            </a:r>
            <a:endParaRPr lang="ru-RU" alt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8" name="Rectangle 152"/>
          <p:cNvSpPr>
            <a:spLocks noChangeArrowheads="1"/>
          </p:cNvSpPr>
          <p:nvPr/>
        </p:nvSpPr>
        <p:spPr bwMode="auto">
          <a:xfrm>
            <a:off x="0" y="4537522"/>
            <a:ext cx="2300285" cy="584775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5139" tIns="0" rIns="25139" bIns="0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878278">
              <a:defRPr/>
            </a:pPr>
            <a:r>
              <a:rPr lang="ru-RU" sz="750" dirty="0">
                <a:cs typeface="Times New Roman" panose="02020603050405020304" pitchFamily="18" charset="0"/>
              </a:rPr>
              <a:t>14:00 25.12.2020</a:t>
            </a:r>
          </a:p>
          <a:p>
            <a:pPr defTabSz="878278">
              <a:defRPr/>
            </a:pPr>
            <a:r>
              <a:rPr lang="ru-RU" sz="750" dirty="0">
                <a:cs typeface="Times New Roman" panose="02020603050405020304" pitchFamily="18" charset="0"/>
              </a:rPr>
              <a:t>Исп. ЦУКС ГУ МЧС</a:t>
            </a:r>
            <a:r>
              <a:rPr lang="en-US" sz="750" dirty="0">
                <a:cs typeface="Times New Roman" panose="02020603050405020304" pitchFamily="18" charset="0"/>
              </a:rPr>
              <a:t> </a:t>
            </a:r>
            <a:r>
              <a:rPr lang="ru-RU" sz="750" dirty="0">
                <a:cs typeface="Times New Roman" panose="02020603050405020304" pitchFamily="18" charset="0"/>
              </a:rPr>
              <a:t>России по Республике Татарстан</a:t>
            </a:r>
          </a:p>
          <a:p>
            <a:pPr defTabSz="878251">
              <a:defRPr/>
            </a:pPr>
            <a:r>
              <a:rPr lang="ru-RU" sz="750" dirty="0">
                <a:cs typeface="Times New Roman" panose="02020603050405020304" pitchFamily="18" charset="0"/>
              </a:rPr>
              <a:t>АРМ № 9 Маринин Д.И.</a:t>
            </a:r>
          </a:p>
          <a:p>
            <a:pPr defTabSz="878278">
              <a:defRPr/>
            </a:pPr>
            <a:r>
              <a:rPr lang="ru-RU" sz="750" dirty="0">
                <a:solidFill>
                  <a:prstClr val="black"/>
                </a:solidFill>
                <a:cs typeface="Times New Roman" panose="02020603050405020304" pitchFamily="18" charset="0"/>
              </a:rPr>
              <a:t>тел. 3621-4657</a:t>
            </a:r>
          </a:p>
          <a:p>
            <a:pPr defTabSz="878278">
              <a:defRPr/>
            </a:pPr>
            <a:r>
              <a:rPr lang="ru-RU" sz="750" dirty="0">
                <a:cs typeface="Times New Roman" panose="02020603050405020304" pitchFamily="18" charset="0"/>
              </a:rPr>
              <a:t>использовались: АИУС РСЧС, </a:t>
            </a:r>
            <a:r>
              <a:rPr lang="ru-RU" sz="700" dirty="0"/>
              <a:t>ИС </a:t>
            </a:r>
            <a:r>
              <a:rPr lang="en-US" sz="700" dirty="0"/>
              <a:t>GRIDCOM </a:t>
            </a:r>
            <a:endParaRPr lang="ru-RU" sz="750" dirty="0">
              <a:cs typeface="Times New Roman" panose="02020603050405020304" pitchFamily="18" charset="0"/>
            </a:endParaRPr>
          </a:p>
        </p:txBody>
      </p:sp>
      <p:pic>
        <p:nvPicPr>
          <p:cNvPr id="639" name="Пестречинский Шал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6771" t="17716" r="11424"/>
          <a:stretch/>
        </p:blipFill>
        <p:spPr>
          <a:xfrm>
            <a:off x="5486871" y="895350"/>
            <a:ext cx="2447297" cy="1380796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F497D">
                <a:lumMod val="50000"/>
              </a:srgbClr>
            </a:solidFill>
          </a:ln>
        </p:spPr>
      </p:pic>
      <p:sp>
        <p:nvSpPr>
          <p:cNvPr id="640" name="Прямоугольник 639"/>
          <p:cNvSpPr/>
          <p:nvPr/>
        </p:nvSpPr>
        <p:spPr>
          <a:xfrm>
            <a:off x="5486870" y="617898"/>
            <a:ext cx="2462537" cy="2761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06" tIns="25702" rIns="51406" bIns="25702" rtlCol="0" anchor="ctr"/>
          <a:lstStyle/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630" name="Прямоугольник 629"/>
          <p:cNvSpPr/>
          <p:nvPr/>
        </p:nvSpPr>
        <p:spPr>
          <a:xfrm>
            <a:off x="0" y="635466"/>
            <a:ext cx="2461754" cy="2586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grpSp>
        <p:nvGrpSpPr>
          <p:cNvPr id="642" name="Группа 641"/>
          <p:cNvGrpSpPr/>
          <p:nvPr/>
        </p:nvGrpSpPr>
        <p:grpSpPr>
          <a:xfrm>
            <a:off x="7047735" y="3349788"/>
            <a:ext cx="2143761" cy="1793018"/>
            <a:chOff x="9468179" y="3758313"/>
            <a:chExt cx="2858345" cy="3147694"/>
          </a:xfrm>
        </p:grpSpPr>
        <p:sp>
          <p:nvSpPr>
            <p:cNvPr id="643" name="Text Box 97"/>
            <p:cNvSpPr txBox="1">
              <a:spLocks noChangeArrowheads="1"/>
            </p:cNvSpPr>
            <p:nvPr/>
          </p:nvSpPr>
          <p:spPr bwMode="auto">
            <a:xfrm>
              <a:off x="9801656" y="4338225"/>
              <a:ext cx="1588516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644" name="Rectangle 93"/>
            <p:cNvSpPr>
              <a:spLocks noChangeArrowheads="1"/>
            </p:cNvSpPr>
            <p:nvPr/>
          </p:nvSpPr>
          <p:spPr bwMode="auto">
            <a:xfrm>
              <a:off x="9468179" y="3758313"/>
              <a:ext cx="2747162" cy="314129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33" tIns="45717" rIns="91433" bIns="45717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685719"/>
              <a:endParaRPr lang="ru-RU" altLang="ru-RU" sz="7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5" name="Text Box 97"/>
            <p:cNvSpPr txBox="1">
              <a:spLocks noChangeArrowheads="1"/>
            </p:cNvSpPr>
            <p:nvPr/>
          </p:nvSpPr>
          <p:spPr bwMode="auto">
            <a:xfrm>
              <a:off x="9877639" y="3759781"/>
              <a:ext cx="1945611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grpSp>
          <p:nvGrpSpPr>
            <p:cNvPr id="646" name="Группа 119"/>
            <p:cNvGrpSpPr>
              <a:grpSpLocks/>
            </p:cNvGrpSpPr>
            <p:nvPr/>
          </p:nvGrpSpPr>
          <p:grpSpPr bwMode="auto">
            <a:xfrm>
              <a:off x="9576746" y="5235241"/>
              <a:ext cx="242990" cy="316738"/>
              <a:chOff x="214313" y="8958263"/>
              <a:chExt cx="642937" cy="500062"/>
            </a:xfrm>
          </p:grpSpPr>
          <p:sp>
            <p:nvSpPr>
              <p:cNvPr id="746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7888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47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57888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748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749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750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647" name="Text Box 97"/>
            <p:cNvSpPr txBox="1">
              <a:spLocks noChangeArrowheads="1"/>
            </p:cNvSpPr>
            <p:nvPr/>
          </p:nvSpPr>
          <p:spPr bwMode="auto">
            <a:xfrm>
              <a:off x="10044746" y="5287271"/>
              <a:ext cx="1882973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 городская </a:t>
              </a:r>
            </a:p>
          </p:txBody>
        </p:sp>
        <p:cxnSp>
          <p:nvCxnSpPr>
            <p:cNvPr id="648" name="Прямая соединительная линия 647"/>
            <p:cNvCxnSpPr/>
            <p:nvPr/>
          </p:nvCxnSpPr>
          <p:spPr>
            <a:xfrm>
              <a:off x="9500131" y="5806197"/>
              <a:ext cx="380773" cy="0"/>
            </a:xfrm>
            <a:prstGeom prst="line">
              <a:avLst/>
            </a:prstGeom>
            <a:ln w="38100">
              <a:solidFill>
                <a:srgbClr val="007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9" name="Group 316"/>
            <p:cNvGrpSpPr>
              <a:grpSpLocks/>
            </p:cNvGrpSpPr>
            <p:nvPr/>
          </p:nvGrpSpPr>
          <p:grpSpPr bwMode="auto">
            <a:xfrm>
              <a:off x="9585793" y="4877182"/>
              <a:ext cx="224105" cy="285103"/>
              <a:chOff x="4727" y="2506"/>
              <a:chExt cx="706" cy="1172"/>
            </a:xfrm>
          </p:grpSpPr>
          <p:sp>
            <p:nvSpPr>
              <p:cNvPr id="668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69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70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71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72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73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74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75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76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77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78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79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80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81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82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83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84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85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86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87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88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89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90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91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92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93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94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95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96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97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98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699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00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01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02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03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04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05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06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07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08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09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10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11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12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13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14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15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16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17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18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19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20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21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22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23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24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25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26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27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28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29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30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31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32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33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34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35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36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37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38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39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40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41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42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43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44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  <p:sp>
            <p:nvSpPr>
              <p:cNvPr id="745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latin typeface="Calibri" pitchFamily="34" charset="0"/>
                </a:endParaRPr>
              </a:p>
            </p:txBody>
          </p:sp>
        </p:grpSp>
        <p:sp>
          <p:nvSpPr>
            <p:cNvPr id="650" name="Text Box 97"/>
            <p:cNvSpPr txBox="1">
              <a:spLocks noChangeArrowheads="1"/>
            </p:cNvSpPr>
            <p:nvPr/>
          </p:nvSpPr>
          <p:spPr bwMode="auto">
            <a:xfrm>
              <a:off x="10027629" y="4908697"/>
              <a:ext cx="1995119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социально-значимые объекты</a:t>
              </a:r>
            </a:p>
          </p:txBody>
        </p:sp>
        <p:sp>
          <p:nvSpPr>
            <p:cNvPr id="651" name="Line 281"/>
            <p:cNvSpPr>
              <a:spLocks noChangeShapeType="1"/>
            </p:cNvSpPr>
            <p:nvPr/>
          </p:nvSpPr>
          <p:spPr bwMode="auto">
            <a:xfrm>
              <a:off x="9639983" y="4103243"/>
              <a:ext cx="0" cy="35083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62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652" name="Freeform 285"/>
            <p:cNvSpPr>
              <a:spLocks/>
            </p:cNvSpPr>
            <p:nvPr/>
          </p:nvSpPr>
          <p:spPr bwMode="auto">
            <a:xfrm>
              <a:off x="9637263" y="4081141"/>
              <a:ext cx="266849" cy="26672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62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653" name="Text Box 97"/>
            <p:cNvSpPr txBox="1">
              <a:spLocks noChangeArrowheads="1"/>
            </p:cNvSpPr>
            <p:nvPr/>
          </p:nvSpPr>
          <p:spPr bwMode="auto">
            <a:xfrm>
              <a:off x="10015522" y="4085072"/>
              <a:ext cx="1882973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СиС МЧС</a:t>
              </a:r>
            </a:p>
          </p:txBody>
        </p:sp>
        <p:sp>
          <p:nvSpPr>
            <p:cNvPr id="654" name="Text Box 97"/>
            <p:cNvSpPr txBox="1">
              <a:spLocks noChangeArrowheads="1"/>
            </p:cNvSpPr>
            <p:nvPr/>
          </p:nvSpPr>
          <p:spPr bwMode="auto">
            <a:xfrm>
              <a:off x="10044748" y="4516756"/>
              <a:ext cx="1853748" cy="315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2" tIns="63988" rIns="127972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МНИСС ГЛОНАС</a:t>
              </a:r>
            </a:p>
          </p:txBody>
        </p:sp>
        <p:grpSp>
          <p:nvGrpSpPr>
            <p:cNvPr id="655" name="Группа 654"/>
            <p:cNvGrpSpPr/>
            <p:nvPr/>
          </p:nvGrpSpPr>
          <p:grpSpPr>
            <a:xfrm>
              <a:off x="9605787" y="4494394"/>
              <a:ext cx="184913" cy="292490"/>
              <a:chOff x="2569102" y="4634930"/>
              <a:chExt cx="200292" cy="232563"/>
            </a:xfrm>
          </p:grpSpPr>
          <p:sp>
            <p:nvSpPr>
              <p:cNvPr id="661" name="Скругленный прямоугольник 660"/>
              <p:cNvSpPr/>
              <p:nvPr/>
            </p:nvSpPr>
            <p:spPr>
              <a:xfrm>
                <a:off x="2569102" y="4707080"/>
                <a:ext cx="200292" cy="108908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2" name="Овал 661"/>
              <p:cNvSpPr/>
              <p:nvPr/>
            </p:nvSpPr>
            <p:spPr>
              <a:xfrm>
                <a:off x="2593655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3" name="Овал 662"/>
              <p:cNvSpPr/>
              <p:nvPr/>
            </p:nvSpPr>
            <p:spPr>
              <a:xfrm>
                <a:off x="2698872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4" name="Скругленный прямоугольник 663"/>
              <p:cNvSpPr/>
              <p:nvPr/>
            </p:nvSpPr>
            <p:spPr>
              <a:xfrm>
                <a:off x="2593654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5" name="Скругленный прямоугольник 664"/>
              <p:cNvSpPr/>
              <p:nvPr/>
            </p:nvSpPr>
            <p:spPr>
              <a:xfrm>
                <a:off x="2694588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6" name="Скругленный прямоугольник 665"/>
              <p:cNvSpPr/>
              <p:nvPr/>
            </p:nvSpPr>
            <p:spPr>
              <a:xfrm>
                <a:off x="2595493" y="4634930"/>
                <a:ext cx="146653" cy="81211"/>
              </a:xfrm>
              <a:prstGeom prst="roundRect">
                <a:avLst>
                  <a:gd name="adj" fmla="val 3069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7" name="Скругленный прямоугольник 666"/>
              <p:cNvSpPr/>
              <p:nvPr/>
            </p:nvSpPr>
            <p:spPr>
              <a:xfrm>
                <a:off x="2607152" y="4644548"/>
                <a:ext cx="123333" cy="68297"/>
              </a:xfrm>
              <a:prstGeom prst="roundRect">
                <a:avLst>
                  <a:gd name="adj" fmla="val 306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56" name="Text Box 97"/>
            <p:cNvSpPr txBox="1">
              <a:spLocks noChangeArrowheads="1"/>
            </p:cNvSpPr>
            <p:nvPr/>
          </p:nvSpPr>
          <p:spPr bwMode="auto">
            <a:xfrm>
              <a:off x="10083701" y="5590579"/>
              <a:ext cx="2008195" cy="378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6937" tIns="53471" rIns="106937" bIns="5347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803">
                <a:defRPr/>
              </a:pP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</a:t>
              </a:r>
              <a:r>
                <a:rPr lang="ru-RU" altLang="ru-RU" sz="7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объездная дорога</a:t>
              </a:r>
              <a:endPara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7" name="Овал 656"/>
            <p:cNvSpPr>
              <a:spLocks noChangeArrowheads="1"/>
            </p:cNvSpPr>
            <p:nvPr/>
          </p:nvSpPr>
          <p:spPr bwMode="auto">
            <a:xfrm rot="5238055">
              <a:off x="9612224" y="6625346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000" dirty="0">
                <a:solidFill>
                  <a:srgbClr val="FFFFFF"/>
                </a:solidFill>
              </a:endParaRPr>
            </a:p>
          </p:txBody>
        </p:sp>
        <p:sp>
          <p:nvSpPr>
            <p:cNvPr id="658" name="Text Box 97"/>
            <p:cNvSpPr txBox="1">
              <a:spLocks noChangeArrowheads="1"/>
            </p:cNvSpPr>
            <p:nvPr/>
          </p:nvSpPr>
          <p:spPr bwMode="auto">
            <a:xfrm>
              <a:off x="10093861" y="6546764"/>
              <a:ext cx="1809345" cy="359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</a:t>
              </a: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Населенный</a:t>
              </a:r>
              <a:r>
                <a:rPr lang="ru-RU" altLang="ru-RU" sz="5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</a:t>
              </a: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пункт</a:t>
              </a:r>
              <a:endParaRPr lang="ru-RU" altLang="ru-RU" sz="5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59" name="Полилиния 658"/>
            <p:cNvSpPr/>
            <p:nvPr/>
          </p:nvSpPr>
          <p:spPr>
            <a:xfrm>
              <a:off x="9547176" y="6196145"/>
              <a:ext cx="258913" cy="95281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000" dirty="0">
                <a:solidFill>
                  <a:srgbClr val="000000"/>
                </a:solidFill>
              </a:endParaRPr>
            </a:p>
          </p:txBody>
        </p:sp>
        <p:sp>
          <p:nvSpPr>
            <p:cNvPr id="660" name="Text Box 97"/>
            <p:cNvSpPr txBox="1">
              <a:spLocks noChangeArrowheads="1"/>
            </p:cNvSpPr>
            <p:nvPr/>
          </p:nvSpPr>
          <p:spPr bwMode="auto">
            <a:xfrm>
              <a:off x="10123714" y="5970865"/>
              <a:ext cx="2202810" cy="737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</a:t>
              </a:r>
              <a:r>
                <a:rPr lang="ru-RU" altLang="ru-RU" sz="700" b="0" dirty="0" smtClean="0">
                  <a:solidFill>
                    <a:srgbClr val="000000"/>
                  </a:solidFill>
                  <a:cs typeface="Arial" panose="020B0604020202020204" pitchFamily="34" charset="0"/>
                </a:rPr>
                <a:t>с повышенным </a:t>
              </a:r>
              <a:r>
                <a:rPr lang="ru-RU" altLang="ru-RU" sz="7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риском возникновения ДТП, нарушением движения</a:t>
              </a:r>
            </a:p>
          </p:txBody>
        </p:sp>
      </p:grpSp>
      <p:sp>
        <p:nvSpPr>
          <p:cNvPr id="286" name="Text Box 182"/>
          <p:cNvSpPr txBox="1">
            <a:spLocks noChangeArrowheads="1"/>
          </p:cNvSpPr>
          <p:nvPr/>
        </p:nvSpPr>
        <p:spPr bwMode="auto">
          <a:xfrm>
            <a:off x="3011566" y="3310619"/>
            <a:ext cx="1008111" cy="17934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40448" tIns="20224" rIns="40448" bIns="20224">
            <a:spAutoFit/>
          </a:bodyPr>
          <a:lstStyle>
            <a:defPPr>
              <a:defRPr lang="ru-RU"/>
            </a:defPPr>
            <a:lvl1pPr marL="0" algn="ctr" defTabSz="914400" eaLnBrk="1" latinLnBrk="0" hangingPunct="1">
              <a:defRPr sz="900" b="1">
                <a:solidFill>
                  <a:prstClr val="black"/>
                </a:solidFill>
                <a:cs typeface="Times New Roman" panose="02020603050405020304" pitchFamily="18" charset="0"/>
              </a:defRPr>
            </a:lvl1pPr>
            <a:lvl2pPr marL="457200" defTabSz="914400" eaLnBrk="1" latinLnBrk="0" hangingPunct="1">
              <a:defRPr sz="1800"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latin typeface="+mn-lt"/>
                <a:cs typeface="+mn-cs"/>
              </a:defRPr>
            </a:lvl5pPr>
            <a:lvl6pPr marL="2286000" defTabSz="914400">
              <a:defRPr sz="1800">
                <a:latin typeface="+mn-lt"/>
                <a:cs typeface="+mn-cs"/>
              </a:defRPr>
            </a:lvl6pPr>
            <a:lvl7pPr marL="2743200" defTabSz="914400">
              <a:defRPr sz="1800">
                <a:latin typeface="+mn-lt"/>
                <a:cs typeface="+mn-cs"/>
              </a:defRPr>
            </a:lvl7pPr>
            <a:lvl8pPr marL="3200400" defTabSz="914400">
              <a:defRPr sz="1800">
                <a:latin typeface="+mn-lt"/>
                <a:cs typeface="+mn-cs"/>
              </a:defRPr>
            </a:lvl8pPr>
            <a:lvl9pPr marL="3657600" defTabSz="914400">
              <a:defRPr sz="1800">
                <a:latin typeface="+mn-lt"/>
                <a:cs typeface="+mn-cs"/>
              </a:defRPr>
            </a:lvl9pPr>
          </a:lstStyle>
          <a:p>
            <a:r>
              <a:rPr lang="ru-RU" altLang="ru-RU" dirty="0" smtClean="0"/>
              <a:t>Шали</a:t>
            </a:r>
            <a:endParaRPr lang="ru-RU" altLang="ru-RU" dirty="0"/>
          </a:p>
        </p:txBody>
      </p:sp>
      <p:grpSp>
        <p:nvGrpSpPr>
          <p:cNvPr id="402" name="Group 316"/>
          <p:cNvGrpSpPr>
            <a:grpSpLocks/>
          </p:cNvGrpSpPr>
          <p:nvPr/>
        </p:nvGrpSpPr>
        <p:grpSpPr bwMode="auto">
          <a:xfrm>
            <a:off x="3840361" y="1113335"/>
            <a:ext cx="203860" cy="177397"/>
            <a:chOff x="4727" y="2506"/>
            <a:chExt cx="706" cy="1172"/>
          </a:xfrm>
        </p:grpSpPr>
        <p:sp>
          <p:nvSpPr>
            <p:cNvPr id="40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0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1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2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3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4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5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6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7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48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632" name="AutoShape 24"/>
          <p:cNvSpPr>
            <a:spLocks noChangeArrowheads="1"/>
          </p:cNvSpPr>
          <p:nvPr/>
        </p:nvSpPr>
        <p:spPr bwMode="auto">
          <a:xfrm>
            <a:off x="561480" y="2755431"/>
            <a:ext cx="1651259" cy="1438912"/>
          </a:xfrm>
          <a:prstGeom prst="wedgeRectCallout">
            <a:avLst>
              <a:gd name="adj1" fmla="val 80560"/>
              <a:gd name="adj2" fmla="val -50892"/>
            </a:avLst>
          </a:prstGeom>
          <a:solidFill>
            <a:srgbClr val="FFEC7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3508" tIns="31757" rIns="63508" bIns="31757"/>
          <a:lstStyle>
            <a:lvl1pPr defTabSz="788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05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835 </a:t>
            </a:r>
            <a:r>
              <a:rPr lang="ru-RU" altLang="ru-RU" sz="105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км</a:t>
            </a:r>
          </a:p>
        </p:txBody>
      </p:sp>
      <p:pic>
        <p:nvPicPr>
          <p:cNvPr id="63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0" y="3013511"/>
            <a:ext cx="1534137" cy="115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олилиния 4"/>
          <p:cNvSpPr/>
          <p:nvPr/>
        </p:nvSpPr>
        <p:spPr>
          <a:xfrm>
            <a:off x="3921617" y="2878428"/>
            <a:ext cx="2182969" cy="2060620"/>
          </a:xfrm>
          <a:custGeom>
            <a:avLst/>
            <a:gdLst>
              <a:gd name="connsiteX0" fmla="*/ 0 w 2182969"/>
              <a:gd name="connsiteY0" fmla="*/ 0 h 2060620"/>
              <a:gd name="connsiteX1" fmla="*/ 128789 w 2182969"/>
              <a:gd name="connsiteY1" fmla="*/ 206062 h 2060620"/>
              <a:gd name="connsiteX2" fmla="*/ 148107 w 2182969"/>
              <a:gd name="connsiteY2" fmla="*/ 289775 h 2060620"/>
              <a:gd name="connsiteX3" fmla="*/ 296214 w 2182969"/>
              <a:gd name="connsiteY3" fmla="*/ 573110 h 2060620"/>
              <a:gd name="connsiteX4" fmla="*/ 412124 w 2182969"/>
              <a:gd name="connsiteY4" fmla="*/ 669702 h 2060620"/>
              <a:gd name="connsiteX5" fmla="*/ 643944 w 2182969"/>
              <a:gd name="connsiteY5" fmla="*/ 875764 h 2060620"/>
              <a:gd name="connsiteX6" fmla="*/ 637504 w 2182969"/>
              <a:gd name="connsiteY6" fmla="*/ 1004552 h 2060620"/>
              <a:gd name="connsiteX7" fmla="*/ 766293 w 2182969"/>
              <a:gd name="connsiteY7" fmla="*/ 1101144 h 2060620"/>
              <a:gd name="connsiteX8" fmla="*/ 946597 w 2182969"/>
              <a:gd name="connsiteY8" fmla="*/ 1551904 h 2060620"/>
              <a:gd name="connsiteX9" fmla="*/ 991673 w 2182969"/>
              <a:gd name="connsiteY9" fmla="*/ 2060620 h 2060620"/>
              <a:gd name="connsiteX10" fmla="*/ 1320084 w 2182969"/>
              <a:gd name="connsiteY10" fmla="*/ 1854558 h 2060620"/>
              <a:gd name="connsiteX11" fmla="*/ 1764406 w 2182969"/>
              <a:gd name="connsiteY11" fmla="*/ 1648496 h 2060620"/>
              <a:gd name="connsiteX12" fmla="*/ 2182969 w 2182969"/>
              <a:gd name="connsiteY12" fmla="*/ 1126902 h 2060620"/>
              <a:gd name="connsiteX13" fmla="*/ 2060620 w 2182969"/>
              <a:gd name="connsiteY13" fmla="*/ 856445 h 2060620"/>
              <a:gd name="connsiteX14" fmla="*/ 2060620 w 2182969"/>
              <a:gd name="connsiteY14" fmla="*/ 856445 h 2060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182969" h="2060620">
                <a:moveTo>
                  <a:pt x="0" y="0"/>
                </a:moveTo>
                <a:lnTo>
                  <a:pt x="128789" y="206062"/>
                </a:lnTo>
                <a:lnTo>
                  <a:pt x="148107" y="289775"/>
                </a:lnTo>
                <a:lnTo>
                  <a:pt x="296214" y="573110"/>
                </a:lnTo>
                <a:lnTo>
                  <a:pt x="412124" y="669702"/>
                </a:lnTo>
                <a:lnTo>
                  <a:pt x="643944" y="875764"/>
                </a:lnTo>
                <a:lnTo>
                  <a:pt x="637504" y="1004552"/>
                </a:lnTo>
                <a:lnTo>
                  <a:pt x="766293" y="1101144"/>
                </a:lnTo>
                <a:lnTo>
                  <a:pt x="946597" y="1551904"/>
                </a:lnTo>
                <a:lnTo>
                  <a:pt x="991673" y="2060620"/>
                </a:lnTo>
                <a:lnTo>
                  <a:pt x="1320084" y="1854558"/>
                </a:lnTo>
                <a:lnTo>
                  <a:pt x="1764406" y="1648496"/>
                </a:lnTo>
                <a:lnTo>
                  <a:pt x="2182969" y="1126902"/>
                </a:lnTo>
                <a:lnTo>
                  <a:pt x="2060620" y="856445"/>
                </a:lnTo>
                <a:lnTo>
                  <a:pt x="2060620" y="856445"/>
                </a:lnTo>
              </a:path>
            </a:pathLst>
          </a:custGeom>
          <a:ln w="28575">
            <a:solidFill>
              <a:srgbClr val="007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4038600" y="1200150"/>
            <a:ext cx="200137" cy="212436"/>
            <a:chOff x="9601200" y="2539427"/>
            <a:chExt cx="200137" cy="212436"/>
          </a:xfrm>
        </p:grpSpPr>
        <p:sp>
          <p:nvSpPr>
            <p:cNvPr id="297" name="Line 281"/>
            <p:cNvSpPr>
              <a:spLocks noChangeShapeType="1"/>
            </p:cNvSpPr>
            <p:nvPr/>
          </p:nvSpPr>
          <p:spPr bwMode="auto">
            <a:xfrm>
              <a:off x="9603240" y="2552017"/>
              <a:ext cx="0" cy="19984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958662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98" name="Freeform 285"/>
            <p:cNvSpPr>
              <a:spLocks/>
            </p:cNvSpPr>
            <p:nvPr/>
          </p:nvSpPr>
          <p:spPr bwMode="auto">
            <a:xfrm>
              <a:off x="9601200" y="2539427"/>
              <a:ext cx="200137" cy="151934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958662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</p:grpSp>
      <p:sp>
        <p:nvSpPr>
          <p:cNvPr id="300" name="Text Box 182"/>
          <p:cNvSpPr txBox="1">
            <a:spLocks noChangeArrowheads="1"/>
          </p:cNvSpPr>
          <p:nvPr/>
        </p:nvSpPr>
        <p:spPr bwMode="auto">
          <a:xfrm>
            <a:off x="3634612" y="729872"/>
            <a:ext cx="1008111" cy="17934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 lIns="40448" tIns="20224" rIns="40448" bIns="20224">
            <a:spAutoFit/>
          </a:bodyPr>
          <a:lstStyle>
            <a:defPPr>
              <a:defRPr lang="ru-RU"/>
            </a:defPPr>
            <a:lvl1pPr marL="0" algn="ctr" defTabSz="914400" eaLnBrk="1" latinLnBrk="0" hangingPunct="1">
              <a:defRPr sz="900" b="1">
                <a:solidFill>
                  <a:prstClr val="black"/>
                </a:solidFill>
                <a:cs typeface="Times New Roman" panose="02020603050405020304" pitchFamily="18" charset="0"/>
              </a:defRPr>
            </a:lvl1pPr>
            <a:lvl2pPr marL="457200" defTabSz="914400" eaLnBrk="1" latinLnBrk="0" hangingPunct="1">
              <a:defRPr sz="1800">
                <a:latin typeface="+mn-lt"/>
                <a:cs typeface="+mn-cs"/>
              </a:defRPr>
            </a:lvl2pPr>
            <a:lvl3pPr marL="914400" defTabSz="914400" eaLnBrk="1" latinLnBrk="0" hangingPunct="1">
              <a:defRPr sz="1800">
                <a:latin typeface="+mn-lt"/>
                <a:cs typeface="+mn-cs"/>
              </a:defRPr>
            </a:lvl3pPr>
            <a:lvl4pPr marL="1371600" defTabSz="914400" eaLnBrk="1" latinLnBrk="0" hangingPunct="1">
              <a:defRPr sz="1800">
                <a:latin typeface="+mn-lt"/>
                <a:cs typeface="+mn-cs"/>
              </a:defRPr>
            </a:lvl4pPr>
            <a:lvl5pPr marL="1828800" defTabSz="914400" eaLnBrk="1" latinLnBrk="0" hangingPunct="1">
              <a:defRPr sz="1800">
                <a:latin typeface="+mn-lt"/>
                <a:cs typeface="+mn-cs"/>
              </a:defRPr>
            </a:lvl5pPr>
            <a:lvl6pPr marL="2286000" defTabSz="914400">
              <a:defRPr sz="1800">
                <a:latin typeface="+mn-lt"/>
                <a:cs typeface="+mn-cs"/>
              </a:defRPr>
            </a:lvl6pPr>
            <a:lvl7pPr marL="2743200" defTabSz="914400">
              <a:defRPr sz="1800">
                <a:latin typeface="+mn-lt"/>
                <a:cs typeface="+mn-cs"/>
              </a:defRPr>
            </a:lvl7pPr>
            <a:lvl8pPr marL="3200400" defTabSz="914400">
              <a:defRPr sz="1800">
                <a:latin typeface="+mn-lt"/>
                <a:cs typeface="+mn-cs"/>
              </a:defRPr>
            </a:lvl8pPr>
            <a:lvl9pPr marL="3657600" defTabSz="914400">
              <a:defRPr sz="1800">
                <a:latin typeface="+mn-lt"/>
                <a:cs typeface="+mn-cs"/>
              </a:defRPr>
            </a:lvl9pPr>
          </a:lstStyle>
          <a:p>
            <a:r>
              <a:rPr lang="ru-RU" altLang="ru-RU" dirty="0" smtClean="0"/>
              <a:t>Пестрецы</a:t>
            </a:r>
            <a:endParaRPr lang="ru-RU" altLang="ru-RU" dirty="0"/>
          </a:p>
        </p:txBody>
      </p:sp>
      <p:sp>
        <p:nvSpPr>
          <p:cNvPr id="302" name="Овал 301"/>
          <p:cNvSpPr>
            <a:spLocks noChangeArrowheads="1"/>
          </p:cNvSpPr>
          <p:nvPr/>
        </p:nvSpPr>
        <p:spPr bwMode="auto">
          <a:xfrm rot="5238055">
            <a:off x="4151208" y="926975"/>
            <a:ext cx="134476" cy="14246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51289" tIns="25643" rIns="51289" bIns="25643" anchor="ctr"/>
          <a:lstStyle/>
          <a:p>
            <a:pPr>
              <a:defRPr/>
            </a:pPr>
            <a:endParaRPr lang="ru-RU" sz="1000" dirty="0">
              <a:solidFill>
                <a:srgbClr val="FFFFFF"/>
              </a:solidFill>
            </a:endParaRPr>
          </a:p>
        </p:txBody>
      </p:sp>
      <p:pic>
        <p:nvPicPr>
          <p:cNvPr id="30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/>
          <a:stretch/>
        </p:blipFill>
        <p:spPr bwMode="auto">
          <a:xfrm>
            <a:off x="0" y="895350"/>
            <a:ext cx="2461753" cy="1380796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F497D">
                <a:lumMod val="50000"/>
              </a:srgbClr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57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6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3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583248"/>
            <a:ext cx="9132887" cy="455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2" name="Лаишевский 45 км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5" y="828240"/>
            <a:ext cx="2467753" cy="124650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3" name="AutoShape 2" descr="data:image/jpeg;base64,/9j/4AAQSkZJRgABAQAAAQABAAD//gADCv/bAEMACgcHCAcGCggICAsKCgsOGBAODQ0OHRUWERgjHyUkIh8iISYrNy8mKTQpISIwQTE0OTs+Pj4lLkRJQzxINz0+O//bAEMBCgsLDg0OHBAQHDsoIig7Ozs7Ozs7Ozs7Ozs7Ozs7Ozs7Ozs7Ozs7Ozs7Ozs7Ozs7Ozs7Ozs7Ozs7Ozs7Ozs7O//AABEIBgAIAAMBIgACEQEDEQH/xAAcAAACAwEBAQEAAAAAAAAAAAABAgADBAUGBwj/xABWEAACAQMDAgQEBAQEBAQBABsBAhEAAyEEEjEFQRMiUWEGMnGBFJGhsSNCwdEVUuHwByQz8RZDYnIlNFOCkqKyF2PCJjVzdIPSNkRFVFZkhJOUo6Ti/8QAGQEBAQEBAQEAAAAAAAAAAAAAAAECAwQF/8QAJxEBAQEAAwACAwEBAAMAAwEAAAERAiExEkEDUWETcQQiMhQzQoH/2gAMAwEAAhEDEQA/APjNadFpLmu1K6ey1pXaYN68lpMCcs5Cjjua6vw71Ful6Xrd6zqUsag9PVbDGN2/8RZPkn+YAMwIyNu4QRI6/wAUvoura21pNJqunWx/jWr09h1KW7VjTTZFo+UQtqTcaYgku2SSSHAvfDvUrHUdFoDZs3L+v2/hhZ1Nu6l3c5QQ6sV+ZSOcRmkfonULHTxrrllBa2q7KLyG6iNG12tg71UysMQAdywfMJ6t7quluanrnWLDeGPCGh6dZYjxbdph4YlZyq6dHtlskM6HJO4bNfrLTfD+p/5nRnSXOnaWzptj2/xLahfB8Rbkfxig2XoFzyDam3i3QcHqvw9r+ihhrW0aulzw2tW9bZu3EYTIZEcsIggyMHFI/Q+po+nR9G1ttTpH1lpWIUtYUOxfJ4i2xHcgCJkT6jqWp6ZevXNV8R6nSdQD67xNNqOn2bC3dRaKXSz3bdplI3P4BK3GV4LBSDuNaW6x0V+u9H6lf1z9SU9L151iahE0xuM51TbDsdtjObhAA4BQid0APndSvoPQ+p2NNqWbUdW0d+z1Dq3Ty73VtpOli+lxWtn/AKSqsIyiFCnaCUYFufY6n0a71r4c13XLaam34CnWeCUUIw1NyPEQI0qtoKPDAHkCgQABQee0HStV1PxDphZCWo33dRfSxbBMwN9xgu4wYEyQpMYNXab4d6pqRdVNNtuWrhsm1euJauPcHNtEchncSAVUFgWURkTp6dp7Go1l/U9HuafTXbLJ4Gk6pd09xXQqwdi90LbYg7YXbPnkfKTXZ6e+g/8AF1/rGk6lp20X+KXDqPxTqLy6TxFZbttrp8RrhG+Db/iqV5lhQeaTonUL/TzrrdlDa2s6qbyC66LO51tk72UQ0sAQNrSfKY5lex0V/Tjp3T9edVpltaPo2s0d5WvoLovXPxOxRbJ3sD41vzKCBJkja0drRdd0rarQWb+r0BsJf6PYYOLXlsHTEakEkYBKqlw87QEY7QBQfNKldz4U1iaHrL6m49lCmi1ew3gpQsdPdCghsNLECDMzEGa73Ueraa/Zs3Lt7p95rGp6XeUahA6szadm1LXAoLPuubfEOWMKDMKAHjrGjv6mzqb1lNyaW0Lt0yBtUuqTnnzOox60lixd1N+3ZsWnu3brBEtopZnYmAABySe1e6TqfTtL1Lql/qOr/GG50lUZb1+1q7iXfxNsrN0QmqZQBcg4KjwyYUx5UaIaz4lt6TW9UtEavUoLvUDc8RIuEE3SSQeG3ENBGQ0EGAF34f6lb1NnT+FZunUbvDexqbV215RLzcRii7RDNJG1SCYBmrLHwx1rVdUt9M0ugfV6m6odPwzLeRkLbd4uKSm0NgtMAggkEGuxaL6Lq1ixfuaHTaJ9JrNPpbNnqFm+qPcsPbBuOjEBmZkl22jH8qIAs0l+xovib4Ps39VpgenNZXVXEvo9q2fxdy5/1FJUgI6kkEgSQcggB57QdK1XU/EOmFkJajfd1F9LFsEzA33GC7jBgTJCkxg1lv2Lumv3LN+09q7aYo9t1KsjAwQQeCD2rs/DzXLljVaQW+maq07W7jaXqOpOnVmUMA6vvt5UOw278752mJVviTqHRNf1Xqup0un1dzUanW3rtrVfiVFpla6WB8I29w8p7vzn2oMeo+Hup6Twhft2U8S6LJnU2v4Lnhbvm/gtg4ubT5W/ymE6h0TW9LsWb+p/DNavs6W7mn1Vq+pZQpYTbZoIDrg+td/4nv6drHXbyarT3V6t1hNbpBavJcZrIGoJZlUk2z/FTyuFOTjBjB1PVdLTq66LU27us0PTtMuktfhNStsF1zcdXKPuRrrXWGJhxwBtoMGi6F1HqVlr2lsIU3bED3URrzwDstqxBuNlfKgJ8y48wmJ0TqF/p511uyhtbWdVN5BddFnc62yd7KIaWAIG1pPlMeh+HtRof/g2ot37OmsdK61c1t9NTqUFy3YPgFSJ2m60WnwikyB5RuAKdD1q2ekePrB0u7as9P1emtX21BXVac3Ld0LbFreN4L3J3bHAFwyw2kIHnuldI6j1vWroul6K9q9Q0eS0s7RIEseFWSJJgCcmpoOj9R6nb1F3Q6G7ftaS013UXEXyWlCsxLNwMK0TzECTWj4Uu2tN8X9G1F64lq1a19h3uOwVUUXFJJJ4AHep8NXrWn6nee9cS2p0GsQM7AAs2muqoz3JIAHckUGPp3T9T1XWro9IiNdZXfz3FtqFVSzEsxAACqTJParNR0rV6bW2tFFrUai9Hhpo9Rb1O4kwADbZhuJ7c8YyK19Av6mxq9M1rWaTSA/iEtXLtqzc3O1rbsuBv5HlUl/INzHs1dm9q+iaO4W1l/8AD9Vu6Lwb97pmns37Kl2uq8KlxLe42TaWVJA3PI3+YB5e907WWOq3OlPp3Ott3zpzYTzsbgbbtG2ZM4xM1pu/D/Ureps6fwrN06jd4b2NTau2vKJebiMUXaIZpI2qQTAM11ut2tH1T436nasdR06dO1nWAH1twWpTe7+dfNJtiWMghSApaCVAlzpo1XVdH0/WX9Do+nKt5tPZsdU09wSqbiHuhiq3LhVV8RgBJEDagQBwdfoNR02+tnUqgLLvR7dxbiXFkiVdSVYSCJBMEEcg1irq9dGrXWqmrOjAW0BYtaPUW71qzbkwilGYDMkydxJLGSxJ5V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UqUEqVKlBKlSpQSpX1bRrct2QjwpJyMYya127Ci6rC7vzkGKxeeJr49Ur7Mw0/jed9s42j1+tJd011IJZXAPlHek56a+OVK+vNY8QRcsoTEboG4D61mbQWjcDowEHAJNal018qqV9WJJJM59aZDBk8V0+KfJ8nqV9f6mrpqNKWIINmBiDzP9axdVS4v4K8qMwCtuI4HHNZsw+T5bUr6rpXN9WkRAzVxstc6ZeTutwE/SKkNfJKlfUToQ9ubtwhXG2UWJp9LpRpiEtOxXsWOZ5/pRdfK6lfZL7lrt23A+Y7SPX1rLobYXWW1TA3Z9oBNSXU+T5LUr7EuoeTuQQCRIGaW/tu2tjruG4MJAwaz8jXx+pX1pwGv2liJbn0q9nYXLpDem2rb1pr49FSK+y22RmLFRuYQT3pV02l3+ZAszIAGZqfJdfHKlfR9ZoWs6ofKU4xjHvS2VvhXUo7SIAHA/Oukmpr51Ur6tqpFy6UE7RNZvCL7Wkypn0qGvmVSvp5Q7cKeaNm073VX5NzQCaGvl9SvqFosNa1rJ2NExgxR1WnZbrXUfcjknaFzJM0Pk+XVK+lojhvKG3ekRFVRcW8zMjyxx3/AGofJ85qRX1bRXRcR7Z3brSgy3eTxT7WXzBJjJgYpE+T5NUr62ulJJZ7JPrkiq30enMAW9uf8xqbF18oqV9ZRfE0osXWEqeQec0DpbSOpQBs8sMikunyfJ6lfUfwqruKsQD2iYqwabnc5B9hNNPk+VVK+qHSh0Ym5vI7BIH71Pw7hZCbCDBWO1NPk+V1K+pixN1FLAqWG4gcCrratau3Bu38eYcRTV18mqV9UNrw3eIC9oql7QS7O9SWMQea0mvmNSvqmlRW1CrdtsLYEkqIFC9pbqsQnnXs3H71DXyypX05rF9Rm19IM1v0V7S2bKKlhdQqndc3iMkTFXNXXyKpX2K/rOm3gN/TTbdAdjhsLNZrZ8NQjvJDYIGCIq/FJy18mqV9ca2W1En5Nhkk8etczTkFRtBiMSM1MXXzapX07kSGj+tMqNuCkSZ7VDXy+pX1JkZR5gQCYz3pgTuIB5qmvldSvqIUiZo3LL2bS3GXaGOJPNMTXy2pX08yD82CcmtF1ilveDxjdVw18oqV9U8G6F3bZAExImswlyCAxDHj09qmHyfNKlfUDauoHLAhdvYVUIHemHyfNKlfT7K3HJW0pdsCB+lX3rGr09vxb2lu2kmCzqV/erhr5TUr6eH7cAk9qsUEHDAzxFTD5PllSvqSkM2M0xLKxVoEHI9qYfJ8rqV9SMNiJj3q0uLRVkcK6/LKzFXD5PlEVK+9dG+LNRqeraPS6t7KWnUpcYrmQJmYwPvXa1fxH0zS6HUXxdW+1ri2hyxmI/rV+LP+mPzXUr9Bt8YXEvbLWgt6lNoO/f4ee4iDQTrq/EHUdH0vUdKWzb8cNd33ZDKBOIjvHNPiTnv0/PtSv1U952JgwvAC8CqzcxO/vFX4L835ZqV+pixPehuinwPm/LVSv0T8RE3er9D0YgG5dJ/+jX+gNW3Li3/i7VkQQNRbQd5C2yT/AEp8D5vzjUr9TE7nJ9ay9U/+5d1SfnZEj/5oU+H9Pm/MdSv1S5PiNiK5nxC6p0DUBzG5k++Z/pT/AD/p835pqV+nOkAr0Hp4bvp1aPrJ/rWrin+Z835ZqV+ppnip9fzp/n/T5vyzFSv1GNPp2uhntCTjeCQR+VeM6v8ADmt1WuvXbNlZuwgLvLQBAmnwJy18PipX6b0mm1FnQ2LVvVeFsQKUe0CJHcTVsa0cXtO/1Qqf6ik4afJ+X6lfp8X9YrQdEGHdlcGp+M2ZvWL1seuwkfpT/MvL+PzBFSv0zqtVYuixbF4qDeUtIYSB+1X6Qm747KV/6pH1A4P70+H9T5vy/Ur9Pli/UH8K4CbOngwe5M1Tav2r1jRgMh3XQMZOJOfSnw/p835mqV+kvirxLXwp1IlfK1sKI5JLAf1rrAG2tpAR/wBNQPXAinw/q/N+V6lfo3Qk6n4m6veUTb8e1YSB/lGf1FdXUnZprwadwRp/Knw/p8n5dqV+otMCmi0wYZFpZn6VbNX/AD/p835YqV+pwSKMx9Kf5/0+b8r1K/VEx2rm9ePidK/DjLX9Tatx9W4/Sp8D5vzTUr9Vu226ZHB/SvO/EHQrDWm6jZEuCTf3vKie4B71PgfJ+doqRX6C6TqOr6ZdEzLdt2Q222Sm4bScnPt3rk/FfU9bq+u6jRXShsaa7NqU827bnPpmph8r+nxOKlfUbpZPNwT6YmtN7qJLW2DC0LcFfDXP3PesHyfJalfUtV1Zr9vaQQeN0Rj866vSmsarol+6ieLd0reYmCqhsQPfmqvyfGKlfTLJMAtxkke81bYaN6uTyMilPk+XVIr6qoLMpkEK2Z9KuFzc5RmhQMVm0+T5JUr7Ezm5t8sqK0Ak2vFnLeUgH96nzXXxWpX2PUXDeueI2X2hZ9hxWS4UaQxMjNWctNfJ6lfXNJdR7RW207DHPFaNHqUsalfFs+MgPmWYkT61b0mvjdSvtOra07M6228LhEJ4HvFdLqTXOpacG9q7n4dNPtXdb8ivtg/7NScpTXwSpX1m7fvXdHYtoWLWjysZHat9m2Oqro9Nq9Y1myJ8qjCtPJH960fJ8XqV9lewbV/U+DqVv27II8T/ANPrWMkbiR+nFTTXyapX1ifMSRyZqxHEhWOewqfI+T5HFSK+vbnAPm4+1Q3gqbicYyDU+R8nyGKkV9cN4/ht6mJaBJz+VS3fZgJ7mBT5HyfI6lfXLipddZwAfNSolt7zBm2WxkE8kelX5HyfJalfVddpGXdftK7qcNAmD61h09q7qL6sqnbnLcHGK1LLNPk+cVK+saO89gGyAILGTTagMblu+G8w8vHb1ms/Ls+T5LUr7BavG5bQ4knmabbtuGVUn171PmfJ8dipX2Aj+KJ8wM89jRVCSRwTj0q/I18eqV9gbSjUWvEQjeoO0+tU6Lz2DbYKxORB55p8ul18lqV9fWBt8RG2nHGDTDSNHiq42nhYzU+Zr49Ur6suk1PgtcL27m8wAr5FaLOlV9G6OJcEHy8inzhr5DUr7El21Z2WwWMdiTFev0HxHpxoE/FXS90DaoVDwOJNall9ZvLH5uqV+mn6/pF6d+M2sG3bfCkS3v7Vqt6/S3tNcvpe8tpd1wMMrXScZftPm/LdSv1Rpryau0btjzLMT70xkHNX4f0/0flWpX6pEkSAakxV/wA/6fN+VqlfqmTUBM0/z/p835WqV+quCD71J5in+f8AT5vyrUr9U5qTNP8AP+nzflapX6pzBigDzin+f9Pm/K9Sv1SDif2oTmPWn+f9Pm/K9Sv1R715rqx8X4+6fa7WLat9zJ/YU/z/AKvzfnypX6ruGbrek0p9BT/P+p835WqV+qQagNP8/wCnzflapX6p9qqbV2LWpTSvcAvXASi92A5j15p/n/T5vy3Ur9S6u6dPpb+oClzZtl9vrFc5vibptvQpqWZmJMMiHIP09P7Vn4z9nzfmupX6W6j1qxptDY1OnuoGusG2MTu298ECuq7pbuFHuqGUSynmk4y/Z/o/KlSv1XZurqLQvWs224aImirK0w3BiKvw/p835TqV+rO+Pyo+aMDH0p8P6vzflKKkV+rJipwJp/n/AFPm/KdSv1Z2oE1f8/6vzflSpX6rBNHdnj70/wA/6fN+U6lfquTu+tGn+f8AU+b8p1K/VfAqcZp/n/T5vypUr9VjvUkzT/P+nzflSpX6rn2qT7U/z/p835UqV+qy1AGe4p/n/T5vyrUr9VVJp/n/AE+b8q1K/VY9agPvT/P+nzflSpX6qmpkHNP8/wCnzflWpX6qnFCaf5/0+b8rVK/VVQU/z/p835VqV+q5ioCaf5/0+b8qVK/Vc1O2DT/P+nzflSpX6r57iiCY5p/n/T5vynUr9Wd6kmOcU/z/AKfN+U6lfqufc1OKv+X9Pm/KlSv1ZE0Kn+f9Pm/KlSv1YJmpOcVf8v6fN+U6lfq2pOKf5f0/0flKpX6uE81JNP8AL+nzflGpX6uqTzT/AC/p/p/H5RqV+r5NQT2p/l/T/T+PyhUr9YTU+k4p/l/T5/x+T6lfrCTUp/l/T5/x+T6lfrCgO9P8v6fN+UKlfrCagqf5/wBPn/H5PqV+scfT7VJ9+1P8/wCnz/j8nVK/WQxiagNX/L+n+j8m1K/Wf1qA0/y/p835MqV+tKgp/l/U/wBP4+SrCvHNOF3bo9KmwAE7Yk1AdoOOcV5NXSAOBHI9Zp7d0quMkHIORQCDbgRUKGCQRH1ppDDVurH+GB9KS7f3lhgNPaoFKgRJE5NFgFkbFE5kKJrfH1dUjuaa0oZ1BwN2aSCDHHaiCfDLcwea7pGnqx3XLFrdDLYHP/q/7U923JQzJUDtip11Vsa62Avm8BckZI7fqT+ddrTfD1vW6LT6htXetAiYRVz+faufK5G+HHXnwG3AAQCe3FWaU/8AKXCJM3SCT6RXoh8KqQRa6ooIGA9qf1EVy/hvp69Z6fdfcLZR8tHbI/pXOXpfj3jG7K6lO/IA9aS2FF5GgbiwkxXpU+FrqeVeo2wB2ZJP3rk67p1nQ6nSC3qFvM93a4AiMjMfn+VON+lsYbjlLrhgBtbJqWbq3L2AAxmGFdDXaHQ6Ni69QF9mztVYNZSyDW27Vu8bh2Egx8pjj8qS6xitWtsJXgGJilaC2CD9K0v4Vu1ve6C08ATFI2rslf8AqN9CpqLFSjNAp5o71YbtpwgszG6XlYmns39IuoLam1eKRxaYT+tX6OmZy1p1VrZk+omrLIaGZpBmAGp7upDMRaDeHyNxzV1nWdPUI2psOzR5syD+eKhMVswe0UKhp5qhywO0ZU8CJAPpXQ1Gt6eM6ax4a9/ETP6VTqdSl2yq2kUScnbyKcabFL9P1jNuOmaIwCCJo/grkYsXUP0rUvVmF0PcV1K5DqJzWhevWGA3Jcb6rH9Kau8XLOjvwRLnH+TikfTOj4ttAiCRXabrmjyQt4ntIj9azX+u3CxNiyYgR4j4nvxTUt4uf4GpQLdcFLQdfmUiae7p3tibunYBjKn/ALU9zqN6/YFtraK8jcwMhoNXnqtx2Jayiz/lcitW9J055tXyZFs7ZyTjFKrHeAqqWBiGArcepGCr2Q6kQQGpDq9JHm0KsSMQ0RWdOmYgoWO2GPYGBTAsVnFV2woLcGIiasDADPAqp0YOwbcDSKAsEqGjse9BxbP+cf8AtNS+Z0zG2xDkYIqYYFwjcWgD2FG2pcgKPmMCaBuLbtpvJDHkR3pEd/F80jMiFIE1ZDFrW7qMAVAJMADJNN+G1CNLBIns1G0l1yGAd2HDKJNE2NUxxau3CPVTUX4jc05t6UXjdTcXgoDwKoL95mrk6bqeTp2Vj6LJpx07Ukf9N+f8hH9KYnxrOpMHsKBGZrWemakEgWX29mImnudJ1KwFsuQRksu2KifGsEBge8VYjMimMAjPvV7dO1i+UWSR7RH70f8AC+pPhNEz/wDzaj9zVyrlZYkZOKcOIgTIrUvROqFtn4G5PJhgf14pz0PqKnOnI9i6z+9MqZWQ3kVDlifSsfUV/D6C7+GAtMYgj1mujqOidW/DubemXeANo8VJOfc1nvdC63q9I9oaJWY8TcECuvDomq9XaCaa8zAyFMexptNaP4Gy5Ck7R9R6fpWvVdJ6te09xPwq72jyi6p/anbpGq0WlQvaZtoCk7gYx9ac7019MrRs2kBgeRE0m0AyoC/arBbJmJ9c0wtDbIYk1z0krL+GtlpVT9JxTrZkTuKH2MVYLZDGZB7UxAX3q7WvjYo/DORF50ZZwRzU/CDJVifbir9jkSFn2rVp+nXb2nfU3ryaewnLOeTVMjnfhLLL5iQSPWrG2+C1st4gGQOTWxR063b3Lfu6uT5TbSJp7V3qABbS9NWxt4uXBuY/arlJHOt9MbUYt2rl1o43RWi30PUWdw1dzT6a22V8Z8/kK6fg611I1nVb65kLZCoP0zV2m6LprdoXDaLB2nxLzBifsc1RyPwWktOCdXc1E8G0sD86Ruj3jeZtDpCEMH+K4kN3PGBXoCmn0yFUIYFiSBbAip4g2gbQWHrmRVkTpwrPROptKFLSs2P+qMVWPg7rAXavgn3N8D+lepsm7+F8MtCM27bFWRtGKuHTzXTug9X6RqfxNzR2NWSIFtbvJ9TxXU1jPrOlXtAnw1+F1moXy3PE3IGB5z8vf866QYqMGKcBgQ27BE81UvbxTfC3XTE6NWIGSt4RNFfhnr4UR05cGPNfXNe1k8bzmquo3ha+Gur3CwW8mnJssTw3A/UimlskeLHw/wBW0q79bpvBtKZc+IpYD7E1Vb6crBxZa5K8Amd3pWLS2wunbbdvBXJYobrRkzxNWvqtTodShsuVaJ82YzRlFTVozrc0V8QfLKmmvE+IB4bTHYVdd+IetPptx6nBJjZsU7R+VdfRX9Sen6YXLxZmWSQIn3rNuNSa4Cna2VYTgkqaNw2rQCwq7vUdq9GFDHzW1Yc5UGgdNprh82mtFvXbWfmfCPOeMoiHAxgDNbNHeOgv29XIN2w/ieZSwA4g11RotIb6OLCqykcDvVGmcjRuWhSzMWkcia1OWpZjo9M+M7Y0KjXJbbUeIxLK+wbScc81lPXhf+IE1XiXfARgosqwKsvMgj1OM1mFu3e6iga2jeHb7DEH1/OkvadEsF1REz2wTWtZnHa7XVfjI20FvRaTwrzPDM+YE5j7TWr/AMWaE2Beay8bgo2tEnvyK5A3XLiW9QV1CW+Ny1hXQ61S0215JG0jP25qTkt/H+m7rfXbWp690/XdOYN+EtiDcUwrSZx/vtV3TOuWE1yanU27nzXGulBIUkQD68VwCt5tQ9s24ZeZxFWJbYOJEyP0res/Hp76xrdLrFVtNfQhuAeTSdThdNZDDcx1CsBMboBMV4vS3G0/UbF9bVwFWI3xhQRHPYV6duu6LqHUtKmmDJ+HuNd8x+eF7CkqY29P6kvUtM+pOmvaNluFDbvcn3+lYvitvw/w8tyA4a9A9yAa6Giu3Ndojq/AuW4RyUYDBE5rwPUtXrOoHT/jdbcu20lltxtAM8+9Xd8Pt9D0iqug09pf/JtIhz32imJIJkz7eleU6P8AEq6zZY1aIq2WncvJHrXQt/E+nuXfCOneyoaPEY8j2/1qS/suu4CR3qE9/wBa4nVPiG1p7DJoP41508rxG1p96XpvxC+qvaa3qbNxTcJRieO+far8lld08+tVXd76zQWlMsXuGPotYur9YbpZQWbLalzzsAIFeXb4i6hd6i+ruuVuWrTLbt7doUnvxTU7+nsh1Pp51p0Y1ls6mY8P/tirbl5LCG5eZVWYBkV8107W1cX1YC6cm4AQzH1mr3u3tmXLDkSSf3JqamV7G98R6G1e2IGurtElCBBq2x1/p120GOpFgn+V1Ij7xB+1eGkgCD+gpraq5hmOBOc1NXK902t0Oq1WlFrVW2HiFrj9gIMe9VqvT10VxdWqp5mfeDDc9q8K2oCnIuJbWTcKpIKirrmp0rKv/PC6OQGLERHoaaZY6HR+pN0jRavwyHe6xh3btP60E1hfLsqMud6MRxXLW/buBbaXlZckBTiq7jRpLrKIeNvE88/pWpKY6Wp62+u6Vc0+7al1kbcxyNpmtGm+J+p21VE1istuNncgCvO6S21rTmf5zPEY/wBzVTDUPft+GTb3EoYPOa18Ux6XpnVbvTLVxAyM9x/EYuIJb/fvW8fFGovdO1Ni9aG91It3Vj8j7V4/qzxp7YLMWuXIJHeBV/TQo6eomZYmSft/Ss/HrTNr1PT/AIm1gVbV+2t7bgbW4X9BXX0PWrXUeofg7Vh7bbSdxaR9OK8P+I8EHy4+tbr51PTTabf4JvJuVkOYqbVx7wyIxEmBNQEcHFeU+HurXrSXbN/Us6yXtb/UjNd9epaZOn/jdXeFi2rBSSYB/OrpuNT3rVp7au0G6YWBzWDrUJr+khmUKNQbjSeyjn84rkdc61pb9i8NFqUuC2VbT3FEhjXn7xe4hvXWLuvHaJ+lNxO74+jXDd1mmdun6u0t5gPDc+YTNeTv9a6tY0eut9bS1qUtEpcNvyDdMbY7+1cHTXPwmpGqs3Gt3EIYTcJBNTWdR13VLdwXLqu7SykgLM9j/eud5LI6HQOv9RPUDY1wN7S+GzpZtKC6QCRB9hj3xR+ItZ034hu2b+jH4fU2t3iBwJvE+oBPEV5u7Z1gFu9uKshPmQ5Bjn961dMm4t64dovqR4QGCR3kfWpvS+M10t4zqTuZMZ7RT6e0bmrsNeU/hw4NzP8AL9KS/D33usqqxncFXvTkwInkRj0qKt1JtW7rm1YC2ixFpHyQprbpbj9F0N65b6sluxcA3WrFuXZgSYM/09a5ZUW0CpO4mZJmP7VrXU+KQ1xV3rgDtTcQXtqbFi7Yb+E6FvDYeZQTiT34qi1uLGZAnv8AWrxca4X8wkngdqovqfFiMAgme9T1Vy22V3ZhhgI/X/SiGBuCcCazF3W8wtlQGGZEmpbe4mTbJ+uKzlV0LDhlNtGAZRwT+tBBfUlbyAA/IwPNZbWqZrqwFQZB29xV73mZ1JaY4xFYy6uo2rO/YlguJiRnNMbdy44ubMK0mTFBLngWyy8Tz60xveLpyZKg8gjk1f8AgvDbtwWD6xVdxXtMHXaEOCGqq0ALDhf55BPpVQ8ONrBhBOa3fE1oGqe1BCBh7tIP2r0HSreu6r038JYZSCR4qTE8/pIrg+GioTO1AIzV1nqFywrixfCQJBVCWY1mJ/xRrNNd6Tqfwt9GtXFIKh+6+oq5epPpen37B0iOdQAELcqZmZ/p9K6HUuq2+s6TRBtIyaq0m27deMxER+v5/lybi7wDnHFatlPfU8cmy9tcC4m1wO4pGRdkkkbapS5vLgCYJAoDyK/pEhZ5rOKu/lmcCqrm4sGUnHBBooxuWR5dpziZg0qKoWJk/tSHprV3yFbjMWzO7mltQzTJ2k+vFXEXHsHeIQZLgQRVFizcu2ZDFBxMZmjS0qqqFBJAJiec0AApAXtJANOqcSrgjkkRNVswteI1yUAMEmoyZ7zLxH1ikVyBIyec8VHKPalCCeRioqBrY3CGB5HpT6RttXHGfEOc4NNvDMSRuHbMRWPToRdPJ3cAnitQhSN3FYvTUjGyJZdhccSD27z7Ur3rlwIluwxJO0QMfnWnUacbb6LG8wQT/v0qwXSunUpAHZRWtMS3aCDZJznPrWHUXmF4lhJU+UA11EdPC8zbZMyRwK56WBf1Fxxx/KTwanGrh3LNbDGSu6C3oaC6t7UAbWA7nmtWltlNO1lgWJckgDBFZvBRNVct+GSoB59KsqYddQ9va1hmVewIBpbd5xe8Rre1txmCIaarYLs8jA25xBxWV7923cYI8rMAFePoasmo16vXBLyWwDEyYzBrZa1EeGWB2/zQMEVwtOLVkjeTAk45rbY1IDCLhNswIftS8UdAbH3G2CEk4PIqu7Nu21wCBxJ4pLt1ltsbSeYZiYk0LOqNq5+HcAm4CDbfO0xWMb0DZTVaYKl0C5Akr3NKdWAuxFLbMMT3Pt+tJpNQF1ty01kBxIlTIwayanU2vGcWZKTEg4mtyM66FrWWwsJa8Nt0wTAP3rqaPrN57r+NcUjaFK2SACozkd681prvkKLbLXAZnsRTtqQMmyNwIODitZniY930jqP+I9VRDfWxatgkWy0AV3LGpXUi4UlQjEEtwfevm9vX272oYWNoYZbMQK6nTfiK90u3d0zu2o091SGQktk+hPFa4/ks9Zsdv4i61a6frNMlnUKzhAxK3PLDSJ9O1W2fiIneGstfRbe6QwGRyZg14Pql8L1Jbmn0z6e3cSVFxt8H2pLvUrquisiKcEkDB7fbil5cr4uPpfSeq2ur2Lj2rVxWttD7jEegyBW0nP8ArXgek6l7huJ+KHhl/EKssEGPX8663T/iMWCx1A8S493bujCr9KvH8uXKlleke/ZtLL3lGCQvdvpWHXdZFm7ptNpgX1Wo2RbABCgnMkE5rk674iD37b7FdRcKBU7rPP0/vXCV0s9buai3ddd1wPaBYmPb271q/kMfRZtbiguq5XkjMUG220Ls4VByxxXmup9W0z9OS1p7TW72rc/iCwmUH+4/OsfUetXeo6a1pmVWto4HhBYDD/1GM1f9JCPXm7alVFxWLZXaQZpwQJnFeZ0mq6bobz6hmAfRWpsqSSpJxAH510rfV776BNa9qwyDcbwDwUEgLHfPpVn5JUdSMSM0A0niK49r4n0N3xGezctKigie+Y7gf7FTWfEdjQ602biu5IU7FAGwETPvWvnB2QSSAO9ebH/Nf8S7iyIsqcewEf1r0mlDXBZu7CnijcB7Tj9K8z0Nhqf+InVtQVxaS4AQcGWqy6v09NM5PJ5qGoMfajWkA0ZjgSKh4qcjg0CI63r96zbebtmPEUD5J4mvK/GGqV7mk1Whdb7aU7HNpsq09zS/EPWdX8P/ABU2u09tlt37a2n3rKXACYP9K8z+LusS9m7Fp3Z3B4LH61y5cmsyvTan4o1P+Csg1bX9Rqt1srcABtDs3Gf6154X33Lpnu3GHzA4iY9qytqWA3hwwxg5FafFU2lYQARkCuNJkPZ1urezct6g7rdw4PLY9D6VtXrrW7yBWuH5VYFpnP6fSsFtrdxAQQqkUuoW0itcDArHYyazL21kdpfiHW2HOm8e5sJLFwAwnjuZ7Vs6T8Xtprl2x1BA6tOxlwZ9fevGrq1tholQ3G7gVcl7eyrc23FHJHI9K1tZ+MfQW6/cfoI6hZsqbxv7PDfHl/zftVD9avXNda1BLrpLSguqjJaDJzmPvXl7nVza6Xp+mrsuWw+9m4M5gfr+lUXDvO1rrIGEDzQAazeXJZJj6Fe6vp0sWbwBIugtn+UDua2KVYB1MhhIPtXh9Hp21mp0+mtOzb7ijDEA5/avV3eo6j/H7fTLNgeDZt/xHA3E4EfTFdfx/k2ds2Y3e9SkW9au3HS04ZrZhh6U5MjAIrvLqJQogA0MxVURwalGaHbmgmZqciIo1Bjg0AHFHPYxUHeTFQDkyZ70Cj0NH2Io5mBQMTQV3rngWbl2JCKT+VYeh6q7rNEbt0XCSdwdwBuBJ4j04+gFZus6nqd29ds9MuKU06bNQjDDbicZ5wP1q21r+pWTpdHc0B1NxoW5dSVt2x7QOw9axvZXWgzQ70RPAxNU2dVpr7Mtm+lwoYbaePrW0W1O1TM0f1ooZ94qH2ox3ip+1VC5qetMBzQ4oIM9qmeaPvU5FQCaIyaHtxU4E0BGBUPFQZ5oCglEZ5oUwqgdjU5ojOahioAAZqZz/aoKknsaoJNDMUe9QA8zREzHFSTHFTPeiKKGYyKP1qZ5Ex2oxNQCpmcmoBFMPYmKoEkVDiiM1MmgE80eOak9zmpQSaMkDPah7UZ9eKARQHMUeeKPagEkVJ96h+lT2oJNEGlyDxRE5xQNmpmaA9qkDk0BogyfSpiKkUQRmpmKGeRTDmgAmKImaAnIzREmivkqnMTJPvNXpbLDEx71tvdO0Ni4bX+JaZnGf4fm/Wa6Wi6J0m5YtNe6gjksSyghfsczzXzbY9E4xwhaaMlImPmpnsC1bJuII7mJr1Av9A0KFbRQ7TlR5pqjUfEnTrabtHZ025jEG0DH5Ulq/wDrHnUS08C3JY8Ad6Ot0Gs0mhbU39MUScMTz7V2bHxKiObrIg7bfDiaw9f67a6r061prFtkK3pZS2I9a3w9Z5/GTpwxkH3q20pay6jG04+tVwIMY+lXaYM91LakZYET9e9em+MRt+LJPUtKFPGjRJHr/sCuvp+v6fR6a3pDbDG0IwpP35rzusIfrV5V3sRcUeZiR24o6gH8Q6rIURBn2rlz8JbI7Ou+I90pp7QQsIBJP51z+map+l9J1Hh3XTx2Ix3M8e1ZB6knFMpLdPtA4DXWP5Vif/K79tVq8twk3dQzqR5vFJxVFpEbqVlSd0yxP2NUkcczVml/+TrUcie/sanA37G44yFZTnEUtjd45aQCikgj/fvVIAgQTgmrLUg3PUoY9asqSmRDB8/596DKeMUhYkc0dxIFY2mmswdQgPqf2p/DG9ixgdu9VW48SfQY/KiGJHvWuVNPwPWlYg8mhuNKXLc1iWpqzdiJmlBBIikEk5J5okxWou1ZuzzNHdiDj61UATOPvU2vH9qyna4upwRn1pSoI+lLhUBaBS271u42xGNxj2QT+1WSrlNCh0yeTwahUxzn3rdb6H1a4Fu/hFtoflN66En7HNaE+H9yy+u3OMlNPb8Qfma3lMciIMz9qKx2MH6V1b9joWiZhdsm8y4JvXwoB74FVL8R6TS2fD6faRGBibVoT7AsavxOmbS9P1+ql7OjulD/ADsNq/ma2WOgau6P49+xps8E7yfsP71k1PWeq3yotIUJPmL3C35AAD7Un+HdW6gCmp1F3w8ny3Ngb7CMfWrjWX9Opc6Z0vSpGt1JeMHi3+hmql6j8L2JRVssQeS91z+wFY7XwtaVh4rIAedrS37VsTovTLcBle+o/lcx+tayL8b91X/4o6PbG3Sadd8xuOnUyPbdmlX4sNq4Gt2LiFeDuUfpFbrdnQ2li3o7SmffFOLqhttmxbLHgKgJqkjmj4p1jltmla4rMSCrxE9sLFFOt9VubvD0LgDMS0/mK7tvQdUvKG/DXLaH+fCD+lG5prdhtur6km4fyIpJH3qZDI4P+JdZu/8A6ub6u5H9aB1XXJxoefV1A/Vq7e/SLymquH1ZlFBX04by2GHqN8T+VMMjib/iJhi1YUfUH9ZqT8SbYFu3s7neoFdvdaOfwqn63GoeIx/ktL/7UzVMjkBPiExF+wg9tp/cGgdH1u4zeLq7ZU5wVj8gAK7DXnuEE7AR/lUCiLl1ODxVHFTpfVGx/iSAHsFWivQ+qSZ6mgHabY/pXY3XDuJZmP0oAXjjax9xQlcxOhdSB3HWDH823n8qh+H9TcYm91VvYKIiusnibk+Y5zuOPypnW7cJPhgZ5Wpg5H/h7UDjqjx3C5n8yKssdAvojumrYqnzEnmfvXSW04yQJB9af8O0biyg+kUwYLHR3sOl8Kb6SJDGARW0W9Gq56bZZvXeR/WrAlxV2LfO3/LGKngLuncZ5PvTDVT2dJeQp+CtW1IyASapPTOnqFH8Q+08VqFtRwT96PhoTnJjtTIusg6Z08QYfmYBgfoad9Fo7sB7ZdZmGYxP0rQEX0ohQBgAD6Vcibqm3pNPaxatqg5hUnNWXNPDeZn3e5mm74FMDJ4z9aBbVm7auB0e2rdmYTFBtG992u39SjGOSKcScRJ9hTqhdtgBJmDHagqXR24LG9uJ9qsGmsosgGfdv6UiXLNwFrV624AyQ1IdXp1zvJIHygHNNTWgLgCRPbNWCy7QQJH1rnp1JmyuiugA4YgirfxSu8NZu/8AuCk1NGtrLboZgD6A0DxFZBr9vmu2XRgJgkAmq/8AGd8hNIwj+a5eUD9BTTW4gnPpXK+Kb2z4X17MPK220I96q6l1/U6XR/irdiwwVwjIp3kzxXm+r9cu9d0aWri3LSq+5k3Sp+1WM2/TIG8gA7Vnu3G8YzDBcCO1EsVHl2zHcGq3S5BZim3mQK1inHnttmcV6jQ7309pEG4hBxXD0/RtbdtglUs23GGZhn7Tiut0fUW9Pb1RvMFD3RtAPIgVz5zfG+PXrb4OunFu59oINR7xtt/EUqfcUW6ppgvlaT9arTrltTxeX2cY/SuclXYb8UoErdQGCayWhd/w22tyQW7+3NXX+s6e7bvC4MlCqkkQCRjNeYtdbuGyhOltkJgM1w+aMDFdOEsY5V3bOmb/ABLUvLgeCJA78D+h/OrrwAsWLRR3Y3BEdjHevN2+rXLd24/guQ4AAV/lrqdP6xp9TrLWn3NZRQSWvED6Zmt8jje3Tuapk1pSFgmAp5HvV4vvuAYgGcRWe2NDqdT4ilXFx5NwNuj6RTLeYMRoelXmIJh7qkz9K5ZrfK/pnNy4+t1NwwVInyjM/wBqu04XcytZ3nkGCTVCfjWW9dgItxwt0x3nj2pn1nU+ldPfV5VDdCbnQTu4j2xW83pjcdBLC3ZUWnXHORH51U+luG//AAiD4R7GSuKx2vim4mpfSatLj6hwuwBRicfnU6X1TTWtbfTUakacksji6GJWOCY7H149653h+SbiTlrYb2uVSjay+FPzKDANYdSAdbpQQQMzHp/s117PTvxwN3TdR01wYLbW3ET/AL4rHqdAy/Eljp7ahG/hK28LgSTI/St8d+1uM9rTWbDsbKMrMIOZrRasnUv4BcqD8zEDArzul6v1jW6i9a0qWLots/ldSMA4EjuaqTqt7q9k79EpNnna0AT6jvXT/PkxeUez/wAOt6e4H0zpdMcuIAP071hs9L1u4re6oTt4i3Arl6XqdqyqJf6Z4twghWtXYJP0PFarfxPolvNb1FnU2HEjZtDH64NX40nKNj6l+mWPF0927bucLsY8+vpXZt9Z6taRHe9pNSrCQt/TqY+4ivL6nqmi1aobeqPhqCTKMAT7zW/Sa/T3bj2xqrNwCPlcGMfpxWcrezHXu9V0WoXb1D4W0t4Tl9OwQj7R/WslzR/BupDBbvUOkuf86s6D9/3oAXLltjbtvcXuymR+lVFHEypxzipjMq0/Bxu21udM+IdFqkYSqOApYfWaz3vhX4jsKW/wwXU/zWbyt+nNc/X6W1e1KbrfAmJIj7VVb0otHdauXbcf5LrD9jVmqtttetK9pk2sCUYHkGYM1VdtqNRYHlcjmBwPSrSGAE3GMdyZP5mqbuoVH3XLimG7D9DUnqY1afS9Mugtf1P4a5uI2ranH1ptR07R/g7l3R6s3zaILoxGUJgx9Oax6TWWHvXFu3rdpVMqzYn/AFqaS9prmptW9T4lq0z+ZrcGFHNb1ntmtwLJgRHFW2bSl1YySDKiYrfqV6N+JsLpLl4aRt3isU83tGIpGXRT/wAm94wci6B/SnyJJrDqbdu7DOjMtpiSIwCcUdMBZVUUeQcCttjUXLVt7Xh29l2d0jJms7aQ/h2tWvM0Y3NU+f01gPs2XA05BA+vpXS+IXY9Q0dmPLZ0VvP/AKjM1xl6b1GQBa8syStytVyz1B7m/Uqbj7QNwacDips31bKbTEI5GZYgqR2NdXVXbup6dd0upjwkYXFBMEGIjH1rlWEu2zuuLwwbBk11uqXbB6Tb0+nuG9cILuQpBDdgf1p8u3OxxSEtk+GsIpkFjJpHe8tg3EACloJORHrS7tyQVKkiImtKoBoLVtxJaQR7U5VZGG7cBXMbp7Glt33Cyj7e0wDVr6G3cH/VdQOMTFZSo010q7SqGPY1hrAvGX3tyce1C1Zuv4ly3uWAAWmKW4d7N2HoDVXiO24Ww6hjwO1WIdBc1TFACGB2kk/vWpkZUI2ZAjHc1nW7qg/8BVLtzKzHf6dq2nUblnwCrAZk4JpYsitbDiGYiTyv+WltEXLKujQx9uKcl3QH5TuyPWolpA0liI4jiss9i166kbSFn0FVtcukyzT9hNaGs7gu3knuao8K81xxuG3sCeKikUsW3NzPrT3ZaZLBSPlBotYbDY+bInirLyeQkGY5xRVNqdwI7cYq+4pBBB4MUmk076oOFcIbQBWRyST/AGqHflbkz3kRWb6kPfdPBRVJMndPpUBW3p0DAlwTM+lVuo2xx2FU3bhZxM+URgxVkVusNGiDRPmLD3ogIST5hPY9qo1DeH0u35QTvxmIEmKot3XAIuHB4AwBWrGWgBWO/JZTgn2q5GL2y23HBYDFZVcRKNuU+9XW7zKr2d5CNkr71nGl41Tqq2EtoRMFv5vtUvM4UWx8x4NItj8VpUuG0bRUktukFo4q1Lunv2VWxZuq1s+Y3DJOO1MRQqeGpdxtzP1pb1i+2mbVbSqHCkkAn3FbmW01o21QAn1MzVZCi0FKB1IkDsam1ZWFm8FFYqZJiGxmKiM5CtACsfKK3XVTVKjshJA4Y0+kt6e181tTjBbMVLyXC6Z2Z/DujcvY+opBt3t4eFLEirLgCXiyGMnHtSsm1jcDLsbgd5rGqcL4gAJxPrWXXWHCBQu479wj7j+taEuydo4GeKquln3eHG8HE9qTdHNfUX0fw0223UwQROaHiXrd4XXdiwztPB+1bH0atat6hXCvuJc+s1nujbqvBuEYOSM4iu0srGNmi8RrtvUeKHBElAvyn61sci657jiudprli2hGnfdmCFH61c7EHBGTXOztri3OADyGPYjNUXGBbGJNU27h8x2wO5BpLDNsksC0zHFScU3tuW2VVhfVSIOBmRFGx4K2fDj+aRiql1Z2EPa3MDAIb96U3LiPvK+UniZipi6uuC1dtAqIacHiaW0mwO11TgHMzinW7vAK1Re1VpJQiSeSp4FSatc+406PbbMExBGO9UXla2iXJMbwGJE02oeQXtKSAxj6Vke4XALPOwYE16JGLXZ0w0T6VbLWt5ZidxzPelFkW7rm2V27vIAIxXNR7SKotlkJG4bTVty+bwD3WO4YmefSs/HsbtSz7cnbMliKx2PEfUL4TFSGyxE/aqUuP4TgJO4wADkGr9NqL+lDJbAXdhldco396uZBu2WkuXLptlXOSR3xXKaxc37/AA43OTtB4+tb0Nx1lnLQeTma13PCuSrPZdzA3j9prMuGuPcLWI83mBxt/vVLExPvmtmq096+LNnT2lOxm8S5wAPvz3pdL0q9qb5AvW8Lu8ymD6D863KYr0vnXcNs9zPbtW/T3Tbtm2boBY4DGSfzrlsXN4W0svvc+UAfNHMe2K1NafSaayb9ttzNA3YzmpZpjoPY/wARRLd8DahJG7BB+1ce86nWFTBCkKARIFbNLca4ovtkgkAEzFPe6dYewbtxGt3N0kq0SDWZfj0en6XcvJpmewimX2ONomJ5BrRfvXL2oUra8Ff5szNZvwYuWhbS+LKIZnkkx6VZbtLateGbxuMJztIxWbm6q8qVAdWJHYg4NZ7160lwGWgie3NJburuLWzuXiD2oalbhuowsAK4kEgBaSDoae/4mn3ENImN3MU3ibrZDGTMya5+nv3gwXapMx6SK1Nftho2qyj5wDkVmwnTQX8W0FF3/wB0DBo6e1btFnQDecPB5HaqF1FhE2B2G5oPlNc3T61dO7hi4c4mJn6UktHZm0EdhB2j5TOfQTS3Td16i/eH8QgKAJMqMAe/Fc7R9QuarVQ1wRxtKwK1XNRqNAbl0KxXeNh3xt/2f2p3KPZ/DN9101z8ZdJM20VWJLQP5QPQVz/g8eL13rN+I85An03Ef0rj9O6pqB1TTN4qrtJMuMrg9/Wm6DrbfS+ofir27w2Y7p5Mzj616OPPJ2xnT30Ej7d6naa88Pik+Mxt9OLWQc7r3mX8hXa0Gu0/U7Bu6WSqmGnseYrpPyS+Ha48TXnPiDqPV+jdQe7a1RuaR13LaTBQ8yT6RHP969IRjiud8SPqB8O6q3p9PbvLdtst1nH/AExGY+ox7c1u3onfTyvxB1JvinQacoxW7aADgRs9zjgmBj2FcfX9HTTOPD1DbANx3AGVj2rNoW8V7bb2sndMbog+h7VofXIC9u9vuDKyO1eW2teMN+0tvYVYlT/m7GrAzW1JKwMVouWlVigCsg43Caut3haTw7hVrZwQfT6VNWOV+I/iFfGChTn0H1rVb1W5oRLTBlgEGQafWpZ1FseH4dvYxMBB5xWHTkqNvG0yBERmrO+0XC0jbkaY+nFC3cTTtlWgjbHemR/FZixEL6cmqNU6JdngsO9agdr+kubfF8RDOcAxW+3dKspFyRPlPtXKv2Lj6dStvaXBKHifeuzc0unt+GbAKAxyZGRWOViyNNnUXxpoBWZ5GO9Jd1WsaLS6l0d15QBd3sTSrba1dIJO0cnscUhtXruotuBtW224GRzXOdVbHufhvfoeiaezriwusWbe8S3HP5V11O9dykFTwRn9q8J1bX6/qZL37oEABfDO0L+VdbofVXs2VRbStp7Ui5ByT2j0rvx/L3jGWPTAmIFHis66zTy+65s2qGM8Ce1aJkBhkGvRKykfagBmhduJYsPfvuLdpMs7GAKZCroHRtysAwI7irok4qDmKEx2pgZWRQTnA5qAetQCKnHNUQmq71+zpbD6i+Yt2xuY1Zis2s1mk0+nvrfvoNq7XWPlJGD+s1LVcEaw6063qtpb1tFKRpzg3Pqf3q/4Sv39Vp9XqGuvtN4qLZM7D/vH/wAyK85e6hqvxotm+DpLd48KCT7/AK11ena/R9JtXbDXXCMwZjaHmM5+UkfX71w+XZfHotffvad9N4SMRcYh4E4ptDYXS6cICh3EtuVYJn19a563+lXtOvVrur1Q/DHyqoIBEnt34zn2qJ1e5b6UmvGnu39PvBPh25ZUPt3ius5SpvXTscZ7VJM0SGIBMRHapwK3KfSAGDQyMVDCobjMFUfM3oKp0Oqs9Tsi7pC1y0zbQzLExTRc0giaEgsUnzKJK96zWuopcXWtY09y6dIDHcXGHYfeuN0/WjTjW667p751uoYsVjBkcA9gKxeQ6I1XVdX1eza0toWdED/Fd0ziZ5+0fWteq1lnRJbe8T/GcW7agSWJMV5e318dP1miRrrfhwQbnjNjj1nPp+VU3utPqet29ey/ibOnuzaVCATnHPHas/Nce0uXLNhN969btrGNzAT+dU6PW6XqCC5prgdS5TJAkjmK8L1bq97rHVbesbSraWyNqrO6M+tNpeovodU+pZWutEWVU7QrHvWb+Q+Nx6pfiKw3Xn6QtqdoM3Q2FImZ9IiurAmQ0jtHevnvRxabql99fbN1blm41zw2iSex/Oa9fb69oremstqZtXrxaLYyce2YrXHnrN9dOe1QEzFLqrtrR2mvaq4ti2gks2MVyurdaTRnRNbfbbujxLj7eEmMeprpswdfIkcVBxmsPSNdd1/TX1d42woJkgbREmP0j86zan4isW9Y+m0gTUBbasSrZLE5Hpip8orrzUPNJae1qSvgMCWEhe9BLr3dbf0tuw//AC4G5yZBPpxV+UTVokGpMCOTSDU6dnKrqLcrhgHGPrmsGv6oNHet3bTLc0rAC7cB+UzgD1p8oOkDOKIwagRhypEiRJijtcEeRoPeKfKUDvRFSoIqxUAipANH6VAfzqiAg84qKeRNVu9uzct23PnunyKMkj1isul6zpdVbvOrbBYc223eorN5SJjfzUB9Ky2dfavX7loNstoBFxuGPpV9t0uAujhkmJFJylXTZmiPcUJBErJ9xUn15rSj/WpGMmj2kioSeKIBOao12t0vTtI+q1VwpbX0BJP5Vfz2rj/Fiaa50izb1N0218YEYPo3MdqlWTa36DqOm6pYe9pX8tsebxMbT6Gudd+Jbf8AidjSaPT3NSl1ipuKMQBJIntXH6N41vTa21orQ1Z1S+GoDBVggg811ujaWzdvi/8A4Zd0Wq0g2NJkXOxPoST35x6VznJj/ruGVJEE/wDtFH19q53UuvdN6Rf8LW6k2rhAJEcD9q2ae/b1emTUWmLI/BK7T+VblaWieKbAoVK0CB2miKAOO9EUEJNQHvR5FQH0EUHyQi0ZgDjmKvD6RzncoGACDJ/Ks1EEiIzn0r5ea66ZBbVzAYSORRC7R5BwOJoQZ4ogSx4mgS1vWCV8xMNJqOSGk03yuV5ikutJ94rr+P0VY2EDmtfTwDq03d4AP3FZGbyDuZrd0234mut5BM4/KvR9DO7F+q3mAgtfIH2P+lbrli2zu24hzxB/pXO0hL69DJP8Vj+pp7238VdHiZmI965czj4tuWhbDF7sBQSfLnFG2C+gssiEqhacepq2/fvf4desu0psMAj29au0gst0mw9y+toriOJ4rEv/AKtZGJdrCP1ptMQuoDAg7VP6041Fu448WyHCmNwMGKrthPxN3wvkCEgHtkYpxiYRUO0gGTNMhIW4Rg4qzytAzPes9giLwkTOanH7TBAAGcCgLttgdqtg5xUfdxzVToVIZSRJyPWpmmNCAEMRwBNQEClseZrgbgLEfX/tVvh5gDHvSrOJI3cdv0obZBHY+tLqdOzYW4FU5PrV1nSa7WRY6fpblxyoIJUxHrJ7UnG1firXI8pprdi9dcBbLt38g3GPoK7dj4etWWH+I6o3bo+bSaWCymO7cDGaXW9a0XRtIdFordy2zxut6fUjxRB4Ldh65rpOKWyMmk6B1PVS1vTmzb4NzUeSfoOa1Wei6R5R9Rf1DjJXT28f/PNXIvfEGrvX1Oj07qyTDX38ZgSI4OOJ/M1Tcsda6k5Gs1N0IwkIDj8hitfGLNvkegvP0LprZsaG0+2d2qu+K59toqm78Z2raCxo7zMAZ2aezbtSI7cn9KwaT4Xtok3LjCSDuZeR6V0tP0rQ6UDbalgZDK0R+n9adLn7rj3Or9U1upN6zaVWJgF18RgOwLH2qf4Z1nXvu173whPl/iAD6gA4+9egCqgIA5PDGf3obzxgfQRVMjlab4b0tpPO6rnO2W3ftW2303QWlUG34hXIJA/7/rV8EDn8qEiMuB9aYu4a2bVrFqyiDsQJP5nNQu7iFYDOZ9K0abp+t1cGzpmdTwxEL+dXt0i1pf8A5O6ja0zEwUQG435DirEYYPHrV+k6dq9axFmwWgxu/lH1NaBe6ZZJ/C9Ouap1/wDM1Jhf/nR/Whf1uv1gKXLq2rRj+DZUIv6Z/Wqmmu9O0mltsNVrBfvrk2NKMj2LTANFeqDT29vT9Fb0oAjxLh8S5j3NZRp7YJYrn61YiKD2OPSmDPda7qmZr+ou3mbkFjH5DFEWNvlW2RjgCtQKgnEHvFECRyDRPGcWGAIZZketMNPPMCPSrwIEgwBUAETVVULCjBb8uaI09sdyRVvb3qCaiKzYt7YifpTG2I2jA9qcLJzxTbBzuP0IoKwAAADEegoHycZnPFWnYvP3M01m3cvEeBba5/7RNBTLN9Ki7ogDJreel6lVL6p7OlXt4twCaoa50Wwv8XXvqj6WVj9TTYbIz7TGTFKXUGC4pz1npdv/AOR+mLcj+a7dLEfbNUH4m1y7jpNJZTsITH61n5QarenvXVDW7LsrcEDFWjp2piSET/3OBXnNT8VdVuP4b6gj1gxH5Vju67UXljxmzkk81PkZXrTpLdsE3dbprfsp3n9Kztf6baYl9erACf4aHNeRuulq3uvPGf5jWvTdL1GqsrduXBpdPcUsrXASbi+qqKS2mV3L3WOk2FDTevA/5do/rWN+vO7Kmg6S+pZj/nmB9qxNe6F0lylxjq7ymB44BAxJhRHsM1ib4n19/Tmxounqis3dAiAzMQta7J/HoDruqIYudM0mnkYNy/J/KalzX3BYY39alu33K2lUR9TXm10/xDrX33L6Wl3EkWoTJzOAJ+9aNN8L378sHu6i8QSduSfoIpq/GujqPiXSKf4evt6klcpaJ9eMR7d65bdddrkW9IpYertP1wTXbt/Cen0q/wDNJasK3/malwp/39qiaPotliqt4xn/AMm3AP3NT0yOMer6kBNunRgewQCPvBph1jXXFZbdgQOecffFd1VsKYsaAqJ/nI/tVk3+Ra09o/5kQTFMOnnfxHWb6/ICD/KN0H82/pTDTdWueXwU/Sa9D418YN0mfQUjM7iGYn6mqkxwl6N1MiPCVJ9SDP5imTousLEXXRI4kj+9dmeARJ7VVqdXY0yMNReWyAYbcKsi/Jxuo9AfT9Puap+o2y1gbvDcnzD29680msW7aDlGtk8rXoOvdU6br+kDS6S+124LysWFtgNveMfvXmrdwbBtXcyj5SJrUmM+rU1NkjzXBPoATNMzr4ZHKmRFbLGgv6rT27ifhGDjI8VVYHuIrPd0r6a4tvUL4bHsXDH9DVI669UIvWNPbsuMqpYxHFdS30jpyCDpy5Jjc7kxXnrDB+opZLiC/wBYNenkhisyAeYrOND/AIX09YJ0wb3Jqp9L0QGH0aEjkFSa1KTAO4farEveWN8E1E1jUdAZXRls2pRoYjaQYxxXz0albu20SrOjbQFEAmYn6V9NDoCOCRxig34dhDaSwwPM2xVlw/68h/4S6obYuI9licbVurz6Z4rk6YKNdtv2gTZ3rdtt2wRB+9e7bQdPb/8AV9pT32kj+tJ/hfSkyOm2ATyVBBq6NHw2vgdBG0KBecssL/LOP611UvXQwZSSUEwDya5lq4yW1tWBtRcKF7DsKF/UnTj+Pda2SCVLE5MdqyWsmkuONIrbo8bW7m9Sv/eqev8Ai6n4d0emTc1u5rWZio3bYk9qz6fWLYs6UMrXHQlmzAM8Vh0mu6vYTqB0nVDZTS7n8GARzwJrpx47dc7emNGuf4+GZWd1v9xBgDAP6fnR6detNqtbrNYQltldiDzloj65NdFuvdb/AAWmN3VWbw1FzYxNkAiT2+1brP8Ahd+/qUu9NFxTGNwWZ5BI9810vPPWeM1p+B7VrR9F1bKSyXdTuSREKB/eaOrvq3xPq9RgeFYG0EwDCk/uav0HVul9PtLobOiuWFSTt3lx64MVyOpasJrOpa3wxta1tVe0bQP3muM75OnLMcz4d1zJodZNlm2DxdyDzMCPl+0Vz9Ndv3bmo1dkixavXMWyoMweDFZrV234PhfhXQMNrEXz5vqIrbp5NpzYtube7B29/vXp+OOEutFs6zepuWLYCAlSrR9/9msty7cbqI1Nqx5mUSpYEREf1o/jL9oMLl0EzJF23lR6YirbWtFvULeXwg+3bDEwwpIDqtXau6e0ux0C3Az+JEQMRznNB36dqXt2rgth2byhRt+gJFU6hr9y0yOqIty4bkIoAjsKy+C2ZssFmAxGDVnGG1s1Wh0untNqEuhGMC2iXO/sQapXqPUrUG31HUqRjzXWcfkTVC2LdoswRgJ5agSBGRJ7zVnGM7W631zqyNuu301AXsUAJ++a6/S9Xe1+gfUXkVG8YqAvYAD+5rzNwDY8AjEzXqOkow6TbaIFxi39P2rn+SSR04bq1gdo9yZrNdQs5OMxz9K0O2I9P0rPdurbXexHmMek15nZQ9rxUYG3DrIUnitFm0ougBRhM/lWfUMxa0EwC3m9/atyJb3eKGAZvLBaOKzaiALhdoEdqsQKmQBgSaUA7zEGRTlQVYYBiM01qAkBBEH3qxVXkRNUi06tKZHpNWKYGcVzoYFxyZohjHP2pZ9B96kHJBH0qaGWFz+1K0t9PSmUFh/WiBmKaKHQbcqPqBn86hQ+GnlJ9KsukLbdmO1AMmKy3+oW7Nu3bVGJ2k7sYk1uXpnpiu37rObiPCcBTFU33NwMTAZiKF12ughBGZAwKF+IVlJzAg1oICePtQBIwOTwB3qQSD7jueKfTCLyFjhTIPpV8RosKLdwvtk8EE1Yxn+WBV2nVT4gAkgiTFYmLiRySTB9BNSi9HiB6mKsUsJjg84qq0CYcH5eRS6httsbgSu7OKwkXmB5vQVGIJEGe1UhytrM4HBqJcZsmB6CmKuPlJUnmkuCX+bExAqpr1wZO1h6RVaPaa4ouFbUmF3cT9e1WQbLGn1Fq7skBt0JB7epqXUZ7F6/dJ8WYUE4x/Skts29le8AIAXOcH1p2uEWLibQxIIn0mpYQlgLdsA3Liq3oDk1ReTajKAHzgxzVipAB2nPGOaJXeIE/arDw/VCFt2icKXP7VltedZQAjuZro6k7LiiJBk/tVAuW1fYAFE4A4nmtWilVUEKWwaOwFiCdsiJ9Ke3b0zEi4z84jkVS25GDzxyCZFQIhvj57jGMQWNX2Lri8zBiqASY7UiWLjBntqzpIZz2E0zWR+KTw/KryDnAp6Z003b9poe08GRO4EfanskG6EHJ9KwvbdLgBKtbBkse1aGuW7CC9avAwQARzWbEXPcFpiJJgxAGRVbu6p4rDykeWTMVVc1Fu6AVfcYM+Uifzq5Nuq0jQS7qwBAwBUaNpkJsr4ybSCTJYZ96Grv7fDTDAkGQePSs4vTq00yuQhBLkiQP9xTa6wLOp8RLqOrKFUD15mpePY1paLK7G4g2YK92qg6sae5sWJfG7mKbTXi4a3cMuw8rT2rGgCEAjjH5VJE1uGqK7vGbfPcc/lVOti/fteHcG0AAmM5pLdlm84IVAe4q7U6U2rlkM5T5bsiGDr6fpVzGpVlzSJpdMLiyIaDxBM81mJe4j3NsIhgmtiFr1oBjuVzgGmQW0sgQCvBUHmk6RzdzOTsMVZbBBUtG4elXLpQpcqr7TktGBQtWRvZbvmMQAO9W0wUYACEJfsAe9aEMIxZckRB7VULQQq2woAcScn60GvMGBWQp+aRzFZ9Fy2t4An5c0F2gmVXPO5QaQ3WQHZcOfTvVtoW9qMpJMeaf81SzE1zeo27l68LqtbhQZ24zVNvpdvUdNN+x4njhs2y3lIrq3raugN2QgecYBNPZU6PppS1YZd7khySf94EVuXoZ+oLpemhPwi2za8FSYAMOZkH8qy660LGj09513XLxMoBIH+tbW0P4nUm5qWgbPKjCfN71W9t9fcTUKgFxCUG0QJAkwPXNNHO0a6i2QSsQxIJHaPSkC3L3UHVQdxJfJ967ii7dsu9wkXEXI9a5drUveC3ZK7JWQcitcbpV91jbTwnWdxiacqtslk3eHIye3tNYbOt1NrSGwqKLSXm2s43EmTkHtWqxrHsBldDee5BXb5dh9Yp3EXWNZo7t+G32HLhAILAj1rNbt6bQLqETUNfL3iRtEdz/etI0Vpwuy2HvM+8Gcz6Vrbw+mdKupd6ftv31aLgcShnmPX6Vmqx6VmFjxAAoDmDHHtXO6rqry3/AOJbYIGi3v8AlbHIroaF7i2iqLKiDu/ymrfLc1Jtf9ZfmyPlJp5Rl048MlSki52H8prYt4OCLmZPp2pDZ2SVtMg7krifrQKHgHvis2aRRqdRdUKLcJ5ySQMwOKqD6l1KF1VWPO3NX318NHtXTtcwII+9Z1LNa/6yWz2duK3J0EW1d07swnb2I4NaRqVfTFd5uNbBYpPy+9WaGzev6YhXDuXKIACd/wBKp09ltFrtVZu2jaa3CG3cOQaCaK4LsuTsIPlM1etwWVueWS5+aq7rEOHFs7GMSAYBrN+KvIr70UICZJ9jUzV8HXWms3hfgO92B5T7VlvWygtnYAUbcAc5ra76fUadWc4+ZSDkflWPVXj5bSg7eSx71rimrunst5xbubVvA+VjgD3+tdHS3tes2NfbS5akgugwQfT/AFrg7rqFbn8veYArq6R9feCPsYaciAx4B9anKGtqXdIiXNpLXGJCQYAAqsXEW9ZW+wVS2Znzf2rMbDjWEGCqDBnkkUbtt7t9AjKFBG4PmR6VZP8A1I7JvpptLqBaHnjcvpEetWfD3XNTo7rWkVWsk73ttGDwCDWGzHgt4iF1JiB9OKYKgsfiNLaCuELABeYrhOvF9j2+l69oLkfiLptXGJJAQkRXB651rW3bmt0Wnv7dLft/IyjHOZ5mvIpr9SWLi8QZjjiukbFxtOE1FwXS8N5RXXlz5Sdszj2S309GstuuG20SUrn3CBdNsEMbbZxE1vtae9ZLBblu3bB3bDzP+/3pr121faydVp07+YDb9jGa5zldbZ3l2W4NwVhwe5rLq0Q3jdLqpUDyxJMVfq9G2mLau2fFtgj+GcFB/auYupuXUKsA2SQwEGPSunGb2zenY0WlXqOjVbt0Wbqn+E7YB+35Vnu2Wt6i5ZLBmstt3AYNZ9I58QAruC5A+uDW17jXywACj+v1p3KSsasVfYpjc3pNdVdHo7CFdXbt3CTILic+lYFstp79u4o3bT34PaqX1D3LreMzOyyoCH5c0s1ZXWvGwtovbe3CZ2E4PtVa6lLqElGRuI5rBYW9qdVZ0625V3BYbYxPM03Ug+huNZGx7dwepke1ZnH6Ndazq1OjYuw3ITtIxI9xSXdWu9Sih9wgmeK49q4x2pcMMvpWuzcCX0uPbFxQZKxzT4Ys5N+mdFssrtt3HM9/vVmkv6zR7TZ1LAM4dtgjcB2rmrue+18iN0mAIFadNcZC3JAzTM7L26DfEfUdV1NLNgbrRuglGtgllnj/AH6V706i2rG1cvWxdtpucHGPWK+b6e/f6N1DT9Vt2wSpJWRIaRkD3zXb6p8RnVDTanp++xfJC3iEHywZEH3rrOcc87avi23Y1V7Rkapbtm6FVhbMgAHLR9z+QpH69ePVbVrTR4GnWLaSYYxy39q887u14XbjspnGefr61DqfANy+9wiVkvFS/k1rP29Zb+KBa09wXrAfUJJDWh5Sfp2H51Z0vrRPT9druouQLDEkYkDEAAV4Kx1Jrl03L4/hTgKYI9zW99Q2oUlWGx43QZ3DtT58oz8X0i0/j2ku21JDiQvcCh4ieMbG4C6BJQ8ivAafqGr0TubOpe34iAOXAeB7TNdDpl/VWviHTMbx1AdP4jzMKJPHrW5+XUyx7Dcqgs5hVyxPAFeD+MNSln4wuW1/6fhIHuKeSZMfp+teqPWOj9U6dqLDdQSwLwNlw48yMex96+cdRP4XVfhbli5vEw1xySF7Vvly2dNTxdotfa0vU7l7VWvFNxAtlHYAI08/cYqnVdZ1mr17XiG1T2pYrsxt7YA4iubevG5fYiCFAUSJIrodMJRmvqVVjbh2PcTwK5DcLqL4FwXtQGLB7iJ8oPOAf2ru6X4l1OmLujtda6YO9hCfReAfp715qx1HUXda6sbYtgEERmRxJqKV8ZWCyysGBPrWOzI9Tb+Jb2k0SNeV7ji8WjBLKT8tem1ursaGx4jN52WbdtsmfeK8HpNSr9RXVXLSEowItEkhoERVl3Wkam/rXtWzfvXCWAzGZwD2rU/LiY9B1TVlukafT9S1y6caq8BcZRACie3v/arzq+jWekW9FotSTbuHaRbbzNJycxzXj7utN4ksrXGY7irNAH2pr2q0lrw7z2muqI8voR2q/wClpjtdcvnQaO3oOlO9neQ+pVfmGDIJ7Zj8q49zrGuXUaa/4w/5RdqIFEMIjzev+lY72te/qLmqVmLNxvY8TxHes3jXgS072Jkgis7auOx0vrdwdTOp1Kaa7cMwrWsH7A1z9drbt3W6m8bdu07XW4MCZNHU69rVlLVhVUl95PhwR7fnXMNtrhY3A8u24785NIsjU+qh87QWA8oMfepb1bFyr24JEKxM5rAqhF4A9gK0WvEW4CyjZyMGrit+nvGLxupun/KYNW2L3gXkuJd2rMM0cCsTDbubP3OKVtQgfaysqlZ3R39KmD0g6houoDULrL129cf/AKakNn2ziufruo39UqWLoCpabbbVhnGADWCxcK3Ld+1BAMEkcDvT63U2mv2msAlpkkcD3+tXakx6XT6yzoPgq5b1Cm7+KYhEB+WGMk+3E15zS3btxUvArb2nepBMDsBWq6921YUXkW1aA4bvPc1RfnxAy4QLEDipOSydLh1TW7g5vsjqIDWwBT29bqn3zqbq3HgSGgkD3ETVCs1pVa4u3dwG71TduHb5sQZmoZGprhGmOm2FVdixbdhp5BFJCgjeibRxANVI5uqJ424HpTu4xLD7VO1kjZe1uq114O+uuSFA27uI9q06TrGt0dg2U1F5zJ4eAK5Nq6LLuQoJIFK91mU3NwtnljEgirNTJXsOi9Yv6nWlNSAtsrO83JC+9dbS9W0Os1R02mvB3HtzXgEunwV89t9wBAjH1q3S6/V6K94mnum3mSVEGO4B7VvjzsYvF9Av6u1prGouG4m6whZlPr2H1qjp2vXUMNNdk6gruIIgRxIrwj9XvX12C3c3F9x8R5BHpHb616LpnWX/AMTsm5o1TfbFoXA2Fn39ft+Vb+epWb4luaXS9Ue0LpuXCNz7uFJJgD9a5T9Qf8OthCgt7t7ALy31rD1m/Zt9d1YALk33YuT8ynt9oqovb/DvcuJdHl8hU4ntU5dtt3+LPcs2tPbVwgZmYQRJxnnit/Tut6xtRZ0Z1ZsWC0v5QCQfQ/WuNY2eAxZtrH5T6Uy3TZYtIMiD71jUzX0Kx1XR3PFK3gdPaA/inkn6VvQh0FwSVbiRFfPrOr8PThWYgEj5eY969H0LW63qHU7lk3WFizYARVETng/YV04c74zZj0A5qVh1PUlsa0WpXwEUG7cn5c1rs37WotC7YcXLbfK44b3rtqMfVuotoPw6WlQ3LjiS5gBeOa851XrK9V1FxbejNv8ACbrZ1BO43OZhew969JrdJY1d23+MuNatWVLB15B9a+c3r5bXm4pIQ3SSVOSN3as8m8ma12eoL+JOmt3rmnsMAt6+mGSOY+kn8q6Os6tquha5OnaDUpeQor+Ju37gwBBJJzjPNcOzcujV3Vs6by3iSRAlPef981Y942t1kPbYkbdrESDXG+p1XSfR9T69r7yraW7qGtjxGJAVBwMdvoK9t03SXNF0+zpLl0XHtjzOogGvE9J6img1VpNA7Wme2PHDW5niY+9et0XX+m6tT/zAQju5Cya1w5SM310hjE0RxNZtPr9Lq0L27yBQxXJzirxB8wII7EZmu05Srph3qVXdu+CE7G64RTGJNOj7wYIJUlWgRDDBH5zV0MoLGBmsum6rodXevWdPe3vYba4Hr7Vz/ijqa6LpT6cG6lzVIVW6hGP6zXl+ianqKanTdK0t5bS3LhuP/CDMuBLTzgZ5rHLlheo409vSoG28ZohIPFMtsAya+e7TjaG8k5HtinUHuPyqy3Z8RQfDJVjhuKuNhLJ3M8AY83FG5xxlKI5kk4/WqNQNtwhSDj0iK3NesLcMWluKBEkYrDqCVueY/wAo5rr+L1OcmKokDPfNdLpY/wCdQnBRS0/auaPMds810NDBOouMQNtsxXovjnGPp5B11pwCA08/nW86hkkKqgzz3OawdKH8dF7hCavTz7nmRJrh+VqXOoF+5de0xJhe9G6ANDouTIbHrQ1Lj8L4e4KC2Sa023t29HpQ8EvKqPeaztnBWNluLcAVJ47U+lMtqDt+VI2z7irmZd3lkEVXYnxNQ/qAPzP+lON2GJPkI5xVCoTausoMgiY75rUQhkNml08L4x4GKk6lXMrPbLPIg49f0q4WkMBsQeeYmnN6A3l+bBgVnKX2RSto3JOcRipF6XWABc1KMwgBQO05NLf1P4dciT2B71nupsG52z3HevQ/CnSdNp9IevdT0+5nY/hLNwkblGCT2jnmus4/dJc7qaX4aS9pvxPXGuWVvL/A0th/4lwDvPYZ/wBzU6r8V29JrW0n/MBktKiaa26rgDBZxLE+uO0Vz+p9Z1XW9ayaW+62j/1NQgg3PQL6KPbmhoejpZbxCWuFfXLD7961sjOXl2z6rUda6laeyxTSWIDNYUnPuTyfetOm6DpUH/Rtkg8kHzZ9K69nR7JbAUj+Y7j9Ks8qxsjHpUmtZIp02ktacEJbtrnsggVcLjLKggfTFIxg4FJtOD7+lU3T7yR70JMUhBnFQ4ksYxVSGOaazYvXrotaew164f5VyRW3pfSLuutPf1FxtNoFG5rzEDcO8f61df62NMn4LoCrp9OpIfUOu57n0n9zV7LZEbotnRIt3q2vXTbhIsrDu32pV6hodONnTemrcI4vavzH/wCdrAtrdcLuzXLjcu5kn7mr1SKuM9309zWdS1pK6nV3CI+VPIg+wpEsJaBAVRnsKYny5qTFDwYxiKgPpQ5M0QIFBAhg5ohQBJ5+tSY5IA71PEKuRbeVI9KBuBMxUkbYifekHPoKIBJ9hQhsnHejtxQHy5n61NxI54qKcBZgGaI4wZ+lVKf+9EPmqHJkQTFW6XS39ddZNOkx/McAfWr9HobTaZ+odQfwdEgkTy/v9P3rFrOs3teo0+hT8JoRELsAd/cnt+9TTzpsuP0/pjeHqLh1urn/AKNqdg+pisvUOtdQCRuGjsyCEsYP58/lXL1GrtdOtqi22e4x288Y5Jrm2bQ1F+dTcI3Z3nP2rny5Gav1eoF+4409ohyc3WuST9Kyl7lq5DsWA5UmZq+7qBa3LY8o43msV9xeB8+4tzWJa1JDX9UxlbH8Oe45FVtqLrJtuag+vzZqtUM+0UHX1qzFMq9kE1bcu2NKgN+6qnbKr3ahpVO2OSTx9K5fWbQva1GAQmwy785EGkm1Zjs9G0ti706/13rNtL+nS4E0+n3bfEfET7CfvNV6zV9Y65euXrhOmtXEEJbIAjgAdyK0xeufCvQEtWztuXb9xiR3BAX9J/KuhasWtMgRFEr3rozn25ul+GdPZIe6xuvtyWbn6g9q73Tuk3tZbBtWlW1bHmuuBtH3P9K0dH0FrVG7rdaxTR2PmH+c+n6jFYNd1DUdcuiUFnSCfB0ygCB6sRyTV9LcbDqel6QxbU9SvhYNxTstD6etUXOodW1YCrct6XTg/Lp02R9+TVdmxbQZ2kxxHFXjCwMD0FWMs6aNCzXGZnY92M1eqqFChVAGYAohiMjn3pO0VdDE+Y8UBunmmAG2M0HO1Gj5u1EVXNTprGoWxfvpbuuJRWMFvpXDPxQ3jXESzaVgcI9yD6ehq74p1g0nRfGhDe8RVDlRIE9jXhtItpbxXWhmswx3L8xJ4z3qyMevZf8AilldV1HThuY8pcMx9K7Oje1rNKmrS2SrZ2uBK/WvnOqbSWbaP069cLNIYMkbeI/rXp/hE3OoXLtrVsSNGEe0y+XdJOD68CrfGuMd97WjukBtFp3+tsf0rO3RekXZJ6ZZWe4JkfTNb1RQscVAu8kggCs6rkXPhLoWCmlNs+quaQfDPRbdsEI7OplYMRXUYyMDHrSbe9U2s6aO1bebNlFjhu9OLL5lvvVpJzOKAzz+lRVezbw0/ajFFjtUkkAepNdDT9KB0n47qOot6XRkAqzCWcew9+1NGKzauXpWxaa64/lQSa03On/hgDrdZY07c+CP4lz8gcVH6ncvL4HTrI0OlAggR4jD/wBR/X71nt6a1aYsAWJ9T3omLXfRwDasXnJ53kKB+VZdb1TS6BQTpQLp4UEsPvV1+4uk0t3UvAW3xu7n0ry7tc1GpuXrrFy5kscD6AUiX9NL9Q1Wv1SgC3atbgAoEc+9VXdE6brty4LmTkscCcDNG22yD3BkYqw6gm2Q0NPYmaxbd6XFIABzBisGgsW72m6nc1LnS2WdAzAZ27iQB966mmA33C0EQBkU1+wC4Ih1YZWJGPatz8vx6ZvHXEsapdb1XRae3ZZLFm4wRW+Y+5rspc8K5cYqzb4GO0VUloi4reGgKmQYEir9oKndip+T8ny8WccEuLlyVTZ7epqh7C3rV6zdJZXlW9/9xV4XaJBzVe07ic89q5TlVxgfouiZpQPb9SCTNG1oDp7Rt2NS4UcbxMVu8MvCjvVOnGzdvYsWMSxmunH8vKxn4xmTT660Sbb2CJmTuyfyrFd6XrHLTbRpnCHifY13WvLxBJ+lC2EcgGQxGMVufn5RPhxrzo6drUBUaVjjsCKVRqAQzLegeqnH516UjaTLY/zCYNZmuEXSu8mDxW5/5H8Zv43F09121K23ZCrGDuWtDWZKDZafdcChSgjNdTxBdTzhWHGRNU/hNOW3bJg4FWfmifBn1XTbuitB7tm0quYJtmY+vpVttbqmz4dx1AAlOR74oXNHp2ADTEnyhu9WqSbtuON4rPLnsakxZdN1N7ggAmBjgUr6YX7VrfddQjB8Cd31q1nVVJbyiYkmigIBmI7VzbKqhHMSc4mh4Vx7q7XAWZYEc1YAu7buG/mPSgNIyEsL6OrcCcinVF1sOSwbJ4xViKNo+tZmDK0KxBkTFW6i81m5btIxUMSSQAamEXlSpkTilgsP2qpdXeccW3I7EwY+1XJqhcaDpio53C5P9Kx8auq2RipA9aWywNy6N0MuBJ5p7BWW8W4YIx5eKxW2d+oXXDbrdsAgEc8Z/eplTXTLqJ20YhGPtVKkvGxJJjE1cdyMoIOeSeKz8Rl1Nm4yLB22yNp9Z7VxLge1/DunzjDzXb12pt/hrtq1cVrqEGAJA5n+tcvS6M3rhXbucDeFJma6Rm+sghw2QeRTfyjc+JiIrRqLqvagKAymW8sQKrSCoMCfcVo0gEtHrTLbIbaSRPMdqIVd4XtM1FYIMgYwaqOjof8A5GuEdzB+wrIEV5aT7fStenlOlXm7bHY/rFYdPdKWLSOc8EzHNSqtYi0cGKruML3/AKo57VnvahjcZViBgMKCkqss24zyBmpjOtBZmC2+QTEVN5RsErOKVAWXuG3YNRmJIAFMUWaAxkkRNDTWrWoW6jY2ruyfekFybZBHardJdTmVDkbY9c0F9z8ObZ8NQhBj9K2rZF+0pVCrHlqos6LT39D412WfxNu0MRiimgNq692zqXNvaDtbMRyKxsakaFSxcG03YAwCRgVktg7Q7ALmK12ALllrjwqsYBqqzvcMHQBVPHpVl7RNSoW213nwxxMTmue7Bb4uvIAMhR711RuKXN4Uo0Ln6cVj1trcqMCqBDEE9oq72YDaK8n8bebYB42yc+00up0yXJuLd2MTwBNAX7y9KYWjKWnO+4xmRyAPpWKQz5yTzmr3S7HY8lu2mnsBzOCCcVRcsLcvtbcELADR2NZheRVHiOy7RAYZP5VcL63gLnzHggKRx3zSRFup01uxZQKxcXHPaIGIqi5bFlGtbwwZpn0qzTXrBsOL+qE228tph5jQNo6idi/w92T3FFU2LNp7tq9cC7fmyTBrXbPg2pF0W7eJb1rOElhZtAE+k8UNVeHgpZK7XtknBnPvURc1u2HDoysuBlcz60Lej1Osdbt61dsW3xbOBI9c1q0thL+i8V3OndcFXXdv98cVbo7yfiRZvyUAYd4iO1ZtWMFpdl+7pAdpTIU8z/s017p/4Z/JqfGSJIIgqfSuiNlgqWtLcZhEsASB61Rc3OwO6COKz8qrn3bz208O0iMGBKknvWe1e1gtqr6Vmj+b5o9scVbqXDC4tpSLiMYBx+lbbSpasKrsQvPmPBPet6MKdSu2SoezeV7ZIhBIH51f/ieha1aO6/b1EfxA6Ej7EVYrbLJyDgxHJmnS9p/Btpc0JN4t53LR9BHpxS4Jp9Zb1AuNb8yggNEir0Vm1Vs2xsacMcjGaw+ENMbzWd4UkYJkj6Vt0tzxNx1LbSFnCn27VKyvuXzavM90BiY8vy5rLIY7vU+YelaNXauHTC6CMkA98RzWUL+G0zsD4kQxHGeKzIqzyFlnCzkxMfarb9n8Ne8AOHHMrxms9tyqJcIPmGVHetAZ7ZK3UO4cyathpx1Cxa6Xe012yty7uhZkSPX6ismlfxbiKIWTAZjGf+9Vam6U81y0SN2NqyTzmgfGFkF12buARBirIN5a5+JdXKsUjzKZmpe6hqFsrZbbst3NwCL5h96mjbT9Mtu+p01y+bkKDaeGTuCP95rEt25pw42i8LhJIuMZFSRGjV6Z7FwHUkbb6hljuDHf1rnPZCOluyuLhJOYiuguvS3Zt+GEuFSSLNyYU96w/iXTUm6bY3N3BwPpVloe06rpn0tuyj3LzT4hOVI7iukNB+FsO7oLlyyksp/mNIoY6e2EshzEswAkHtmjftHRdPt37eq2X903EAlYJIjP2NT5WqyWtQmxP4gtXAT68fWsZW0B/DliTkkn+tWsvj6RXCFgDiOKzWbyXnCGFVsBq3E1v6XavPo9QUuALdfaQQZx6VY7NZAKBlur5S4Pb6GtPT9M9y7Y051C2UXHiMwEnt+fH3rPpbdy89y5duZHpBk+k1i+kC3c1f4O4vivctb5hvNB7kT9qr/Dvcti+wIt+JAJ7kf9q120RLngai+mnFzKs5wT6VFDqlzTG0HtJcJW6GGfUgfWkVztbeA1Dm+yseQZ4Hbirn6YCi6neNRZGUYeUH6ZzVtnwtJqWcWlXxQQS3A9DV639NbtHV3tONTatHcUtPtBPFa39I59sv03UnUJeuIHWAithT6j0OP0qq7eNy5vtpB43lpLD3FN49rUM7CGUNiO3+5q1NGXu2tx221QeJ2mr56NOkZF6ay/ivE1TmLVtZ8knIOPSc/SuFqfxCG/ZcB7ltyrmO49PvXZFrTaLW3Nl0M7xuNttyr3An1zWc9OtKmrZLbs7Dda82ZJyIpLiyuWUUJaV5UmGyYJFXl9I1lrd24wP8sdj6zW6yGfp5YWXa+FKqrmJxwfqaaxasLqdFq7Noq4O2/bvJmIgjj17+lPkkYen6ezfbdcY3FVvl9fSteo1938Q1gHw0THm71p1Onv2Q+otaQMry1vOFziao6eNVYsPrH0wu6q67IpuAeQYyB+dZ97Kli5uVpIkmfrSNbdbzXfExjaoHy/3o6Nmuam8Lkbp7fXNJprz3up3rFxZthTBXkdq3n/AKrFza5dNpt7p52MjsD/AGrRY11pbas96DiFAJ+2KXTG8ji3tFy1MskTNc7qyayxqDda1tsXDFtYEHbk4GRzXLJeldF+l2L2quQWtXHO6A0ie5itFy+627duyVY212lwMmK51xtY9tL5tqtuP+p3MfeabT6u9dsq4thVDQSTJNS8amtT3zs8R1N2InMEUqKOp6IuqFDbufVSPrVN7WRfe3bl1KARtgyf3qaDRPaYXNxgH5B6+9TMi61aIDxWsORbCgqQ+Q+OK4Wu6Y2kS3etW3aw5Of8uf2ru3NNa1D7ze2MmdgPzU4B81tkHgkRH71OPL41enl9O6Wz4oYrAOBXUS8Lmi8UNtYiSBVWv6fprKo2gVyrEIbYkmc5mP3qnbfsoN2mgAxuZhA9sV32cu2M/S1b4W0Fa6RPE1u8azft2jbtrbcCCRy1ZERku3S1u29kqAWZQSDnHtTJatWtptOz+qwcfSlmqW/p7pFu4Lm51bzKpiPvWi70q1q0S54zsWEbEHyj3PfirtJpHvPba6tyxp7x2reZZWTIj9IzirECdL60NL09rmru3JBDjapPaBI9DWdGDU2luPZFhCqogDOBhiO9Mji8ioIQq0boMmuhrU1L6Nmc27XiEs9tsHccAfnXO02/SszatfDRwFUcifX9KS9dmfofOHuW0O4p3jmty6PUr/GtOl22VkmY+uKwS16/eFq6WCk5Q8Cat0mrvaXf4bDYuArnDEnJpZ0a2M0i3bLEjdKLyJpbmouWrpS8gVgAdvf2qtXuX7ygAAtAQLJz7VNRadL7m+zeKAFIYzAHFYxQF03AxdIXd5TM4olw2muW9vA5B5qlrxG1ABkjzelUanUhf4VsyQJYgce1WQ1nbUDItwqnvFbtFaueAWPlUcZ71k0llRcXcpZoMDt+Vbr+kvLb8W5bgYMiDFb5fpPW03Bca2BksApBHem0t+7o79y7YZluoZ3A8VXpUu9Vti8xRvwluXxBHIFZtdcOnvmx4RnbMyADXOcanrRY6igt6y1qrTXjqQZuhgpA57CuJrtRcv3LEu7FUK7jztnygn1rsaN7TaS+ipuu3YG4/wAi1xby+Cz2Wbf4eM+setdOPp9AL1tLHhssMW+f1NPZs27ltW1KypckSYBFRrOmQsobxGnEtO2nRwmge7cSRakBeJrZrXbsWWtF9Jht3+bFBrZ0r+PdvgbMxBP2FaNB02021tVeewbpBVbfIjsaVnHiNYC27qN5fEnDgmuf2urrLuEF60CJhhvGRR8S5ccs7lnPsP6Uj2r9pzZ8bdKgEscD0FWWbSrbG6Ua2JNzaSs1jDVF+6xIe68rb4gAVn1FxUtC4C25iRt2khaF17xQrcCPv5IxGaqvXlTToV813cT83y8/6V04w+166lyD/AQLHYmaGljxSLjqqhe5jNZV1txkC7UBLRHeuhp7XiMcDauc8VqzEV7bj3Ayy43AMARMferOo3NPprVvclxWIkGMR6+9WBGXexnw1bbuC4rmasyAxc+ZoVTwBNZndUUVZkEnaPWatuXyoUm57ARmqNON9zk+XkRV1zTI6Ssi6IhiZBGcRWlgMVuvtXzRQWO8gfWjZteDcDSSxxzI+1S+7QyLbA/9R7UQLlxl221chQdw7ZqyzkMrCSBO40ugtWLwuC7ve6J2KD+v0omzuJO4bRlRMk0/g7N/R6i5p7Fu85L3kG1QZMDOOxqnVobBa3dBRlgFQRP0n1pbFtF8yOwa2JVpzNWasKNO5R/GYsJiQfc5rn5TtTqdXa1exbWnuWgg4Zw2e2ay3jF9pyIGDVml6dd/+SrmusqbUMbZOXH07dqXUW3F7xSR4b4BHY+lXoXWLngbbpQuoHyj0rPue8zXbaMtssRngHsK0afczi3bSTGK3Ovi2QjanYXcAJ6+1CVzrStZaTcDz2K1ZvW9vACn+VtvFHquiuaLVJZ1VpluDiRgg+n5VlUPZAiUZvXnmr6De8TSuFtkhSJ9j7VbfuMrhXcEKJ8pxVDlEcbiAe806qUuhhmape1gNxrqHHh9yK13L+pbTtptLeNsFw48owfaf94rKoIVhMA9qFm5dIcxt2xtJzUXGJpLsbhlpIP25prtx7WjDkNtLcdvypr6W7aCATcMsx9a0vp201rTtcZZcBoma3qeVnBby7IL9pGK0o+9gt5QongVoa0NVeGoa43iYJJOMVXrb+kv31vWLlxvJtuG40ncDA7elZI1aLVaWzdN/VW3uWEB2qpjz9ua2dH6wbPVm1rW7lq27kbd4iOYMds9vSuUm4afYWBQncFjvTm4wQgnynms7iZrbrta17WPdtbyjdlMKc555mvSWfiK1b0Ni3o9OzsgAuboAAAjH5V4tbzJb2qEO8wCxwKt/G39Pbf+MFLCCCBt+1a+VS8Ze3pn+JRrDcXU6YWbGyAQ0tB59uK8VcuNqdddWwJtg7lEeYgk1dqNbc1CLaMMozIGaXSMps3XLqpBhJ5rWr/D2Vu2tQDtRLlomVuAnt6Cku6bUAvedVZ3cnaKusBlN8Na3u6ja05WCSfrM/pV1i9dY7LT27JXzeJALN7ZrO0grcKIEVIbjce9Dxr9u2AhC+aZC96qFy6CwZ12gysCD96u0TarV6kaXT7WLgk7hAHrJrGL/F6a8bydr7lHLnjtIr0fwl1RtTYbR32Zik7G5gD968n+H1Wl6hd0epW0AzgW2Ex759Pej0nXXul3TcsXdrrIk5BB9Z+k1uXE5R7rqdnSdd01ux+MKW1u+dUIDPHYzxmPyqzpR6Rat29LoLqJLbSgkkn1P968botU4vXDasjU3Xklt+3bPP71Tpbdoae/dXUrpb6MT4rsZJ9BH6RW/wDSmOh8R3tX1r4gt6LTWBebSvsAXCjOS08AAc+9dPqNjpvSkPU9CP8A4kQE3M08/NiPavJ6ZLl1DeLkM5JcljJOaS1bdrzbt3hIZDM0xNS073VS+YhRia7Ok0WiNnxrtzxAnKkd4rlKpGFWT2FaLe+0PKwBY5PrXkenjbGu7qFKqmnseCEOJM4qtNAb58XVat/DbICiSP6Vnuags+7zSMMYGaofUbmkFkE9wKZU+TqXH0emszp9rR80iuN1G5+J1928CCvlAgR2H9Zq03rbSG3MSMGsj5ZjEyTXb8XrPO6VCQyzGGrdpd34PWsMfwjJ9KwjGDnvXR0hI6b1HcMCyufqYr0Xxz+mTpaxqFZZO1D+VNYUqh/el6SwS7cUwYWJHrWhWhIGAeRXD8nrpxjPqF3AE5j0OKuuaYOdLfxvtIDxzIFVakeWJg8x3NbXA2W8QAi/sKl/+Wp6qVERywXHMe9V6Zibd1uCXnFMH8rEmI9arsObeluttBJcd6nHyl9OSSxzmltWwUaYPnPf6UGuZ5zSLddBtkbZ4IpEaAoAgirDdW0m4jjtVSuXWR3rJr70IqASytMSc+1OPHamtHQdBd611u1pHEW3BZ2IBgCux8S9RHVNWOm6UBtHpyVYLImI/rNW9FtjonwnquqGfxWv/g6efQEgkfr+VZ+n6c2oyCT5nAH+/rXS39Lm3B0elAgyPfERXSVFX5VAj0objMkzQJIExzSLaFwyd1Vk/So7TilY4rTKFgq+p7Usgme9KeZqDHagaTXS6H0odU1w8XOmtDfcPY+grlMTtO3J4H1r1Ws/+1/4SW1a/wDkjVeWe8sCf0rWFuTXM651E9S1TaKx5dDpzAVRAuMO59RWVFAgdvSqrSC2m0D/AFrQBBjn3ozJh/eeMVABGaFGghGOcUB71AeJ9ag9zNAYPtRAgVP60MmQJoLblu5atr4iwLolTMyKpCndiKsvi0HUWCSFXJPrSrMYFRR2ntRiDg0c8z7UQJFEISQYGaGS3ODirIA5oNo7Ous3dLfBNq6pVgDBoqp7tq1G67bUHg7hBqzR+DqtbYti8sPcAxmZMV4voPxJrujWU034Sxq9Ptwl9QwU/U8V6zpfxB8L9ZueDqdGnT9ZOIIVCT3BBgUtxZjpfF197vU7WgECxZtB9nqSSB+1c7TQrSRPcD1iu3c+Hun3WN+6t6+zADxBfJMDgTmk/wAA6f8AyNqEx2uSRWWpx/rxQtG6xd3lye9WMfDshXXzEmGHNepPwh0oLFvV6u2fWQaRvgzTOm0dY1QHYG0n9q5/FceQYHYyKT3iks2WdoJj3Nerf4EfPgdan/75p/7GqG+B+qISbPU9E+OHDKSftMUnE+NjzuwAxuAqq64DAYnmu9c+BeuIxNt9FcE5VbhB/WKzt8G/ERMtoUaRyt9P70+KfGsPw6RrfiSxp7iKbVtLt3Z/8s2qYBPpJrzL3g2lfUXGhr7FnZRnJkkCvbfDnw31zo3XbOs1/TWNuGtk22DAAgjMfavN634W6wl1bZ0F22lt3ZR4LHep4yBXSLx4Xe3s9cLVnW6bQaRwbGi06C3tOCTkn74rPeYi0xA8wFY0v3Qmlu6qxctXwm11KEERWi7esgZcCR3xRmyu918nT/DnTNPYG2xqCpuEdyVn9c1yLKgGABkRXU0TJ1n4OuaPxVN/QMGQk8gE7fz4rjWb6fMIP17VYznbWBzxTZ4mkB70wMjt9aqIQccwe9D3GahMcYoqSO1UTvniaTUG6rHw0DCPKT6xVmeeIokC5bZrl3ayfIu2Z+9Qed+IOmdU61Z0li1oStq07tdZWEmRAgH71gf4T09lFLf4jbY4k6YPn7V6sNwd361aruow5jkVravTwt74aS2Rt6pcsmMC/o3RWP17V1Pge1fsL1FbykbdoEiJInie0GvUbnBOzvkxVXiOxljJqadHK0VH8G5H8omKAk57UVJQyO+D3ojNBiKEQDETV91IyolKp2+tFVZ70MztALMcAAST7Cm4XMYFdrpiafovST1zWqLlx226dY4nH9Kas/aldFpOgacarq/8fV3B/B0czP8AT6muZq9TqOo6nx9UZJjZbX5LY9AKS5d1Gu1L6vVP4l5+TGAPQDsKttiMZonvZ0QWwQDJPJpgjOVROSagU8iYqldSD1W3020zJdupi5A2hiMAn7VFcLqeqGu1RRCfw+mchJxLCQx/Os8dwBjsaFm09lPBurtuWiVcHswOacmDV1mFDSOKDSRiKhOakljxM1NKlu61tYkjPEDNXLfMgAmPQ1ntqXSWWG9jTBHBwOKxcpGu2QxYkTEVHBJnsMVUjCT2q1bkiOfSK43ZV0QJUkEYpEJCs2YJpnJOOJoWH2rDTEzArc8DWwDcVicTVGkQPZ8Ur8xJHpWi6yLauXMgqpIP2pNIAmjtQpI2z9prM8MTwiZ2oGkTSWmazcD28E4zWgHcJBqbAEIx9QKM4vTUW71k7j4T+jDBo3bVq+q+KgaOCBB9Oazqdqe5OAaIul7TWyxtucAjiq0y3dF+Hthw0A52n+lUqAVzMH0q+6b1tPCLBkjBqpBMAjAFb3plke3svwssPmmtFgfxUH51ZcCxkj2mq7Sbb4HqCJ+1WUC/BtKn+ZpP+/vVqMASnaJpXDsyBdu0HINRFbxTjEc1rQo/+SnB7tArO5K32zxcIz6TTG/bXXG1u/jB8AA801y2W1Akx5w0VYl1pt21N+2vMPS64btUgEyu79T/AKVZpJbWFp4Eiq7lxWcknzEzB9KluCpH2EYg5maittJIJ5nFLdKpJgsPQYms5vqwNxhtUD6kVEalu+IyJqL5S3uky3AoWPwuqd7SarwAp8zXcArOM1gvTfui4qEqQApxxVqKObh8xxAXEfWqjso9u9/Et31hcLtjFabT3rGiVNqXovbgbnzFfQe3NcKwmntuDO1hwfrTW9Qmpu7FslSpy4NRdU3WC3rroAhuNuIHb2quxrG0usF9XgkQRGW9qR1Fp2QgjzNE81Q3mxErxWpNS9uwE0Ooa7fuq7Mfmt7ok+hHpXOteJsl4H0pBcdQBJ/OikkyOxqYLgRPIMegoNIYjOarDEHJxUa6CxJbwwBMnNWQ6dW2WX4fDTk24P5muVJC5kxxXUvGOgWijTKqR7gk5/WuPceQVmR296paQt/EJmfNDe3rinXcbokkCIifr2qpFSSAoycinb5JgQOR3NEa7Vs7RPMzApnbajAAA4yarZhuLxgjMUtq8pubd2xj8m4TJ9KyqJae/bZbC7mBg5iB61s/wR7qNGoCAcApu3e9ab4t6GwbvgugBG9lEyae4ltQbqggjgSZBNZ0S298eGt22EVYyDNWlgykqRgVhXT6i3aZNRtZgSVIMyp9h963rqruocSo8JLYQITEAADms2faxS0CyxWC4yPck01sXAZYDbNW6+3a02ha6F8zMAsek+vFZ9He8RXnIVhyZwavHsRi41BLuAp+UEwPtQ277+47XRSCyng0r6rxf4VzRbhbc/xCYz2+mKZCDeJUQIiIqX0XanTeNp2RGDIB/wBJV8pFc2++mUBbNq2t9XyygY9v1roIWbe6yoAg55pdVo7zubVu0rDGxe8+1JcIwFLV6+zXWJ3AcYgUqppIIVjzkMZx2rdpbO3w7Wos+cM6sp5Bk4xT67T2Ut2w2nUHYLasDkjJ/vWvkXHGICqSXEj05itlstYt7FaVZQatKumhQuim2HNsEASe+awpcuBdty5uJbkdhV3UakQI3itbaIJUgd6Atm6Dea3ttk5Ynt64zVttIsp/E8vEDMZpbisJVXK4jHepo23NEdLqmY6m5ct2wCH37lYe1NcU23MAggfTmsLXXugKFayqgCVJkxTPcv3SDduh4GCRBrNg6KWiUW+10XDGVJyBWHValbd1im5kXJp9Jqbtm/4b2wVYZLDIq3T6L8Ot9HdL5eTv27YHpE1n/qqrVy1qdMt8oi3FxkDcY/71RfS/d1CKANnzD+ta7dq4tsWUVJuSFxMH2pW0uqexbLtbVbJDFgdsieKvHNFC9PRyRYGy7OHk4qzc9u+1omW3bCR6j/tTtcdPNZIB5k1Xbd4YW0MgTvNbq0BbIeA4PrGYq+wNkkNJIgiqG1AuOodSHKwWGAKvtOVRSE3Ann1rHaHuO960ttQNyzknt7/Skvfwum+N4gNv+cr5geeDT+Pcsobuy2lvjZI3sfX6Vke5cg3LsC1yURYB78fWrEqqxft3AxuBgFgqa0r1NPNZgv4sCbi8fSuPZ1FzwRbK+YEnca6Fl7FwB2dU3LKnbyfSt4rbbvWtPaYMs3Q0NuOEHahqNYLAaEFx3GxfEEge9UKNO2h1Cs2263yiD5uIH51l3NcTY8wMAk5qYg2jfJYk2yJw+3aQfSe9Nea4ha4ysS/yyMVdb0M6bdLSw4AzVdlLlxyik3CsEwODRVum1COv4QaKb9/yLufb5o5E1QbT2+ptpdYjW0WCpUyWouoKljO4HBU8Gg2+6CzqXYcnk0xG+/dtI9y5bF5bYA2qzQR7VSOpbDtW2XFzyE3IYAH71gZxdLl0lmiGJ4jtVYt31uLKvBbE4HPpV+I3XbBtpdu6dh+FtnaQxyW9vbNYQ9u4rBnRTE7jwK33Bfs2rmndAbReWmOaljSnq925cu6rSaYWV2+ElqC4GSZ7/rU3CRelvSaZdPZsrcvC9LL4YEHiTkjGa0Whv8S0tw27vNsqAR965t3XXLFpLFgqtosQGGWKx29K6Gl1Fq9cv+BJZbYYIy+Y84FZsKoe9be6Vv3BcIkK0SCf6VbeI0trTgCTcX8jH+tJ+E3aZrygqd2UYEGZq3Xa3+EV02q09wKwFsKvntkesin8J2r09nU6jUM5RxBABcbRPpWUXhp9TcW4u+2zElBkc8ite+7q7afinvakR5fKoj6xzFV3NE926GW4paMIViDVgy3rdtGX8KDsjzRkzTaW/btWntPdJZ3jZE0LV+1a8N3JckkBQ3ft9qci5d0tvTkCLbbhc2ZxxVp/1er2Nrgafa3AbdO77VfbS2zm7ua1c2xtjGO9cltY62ySFuEcNMfStenvXbrWbji5s3DDf7zWcI1PYS8UuElHB524j6UuosFdrq4ugGA4BUD7VNcj2rxCagNvOLbDCwP65pLBe+hVhJU9uBUkULpuC1Flj4hIALZA+gNF7ihSZhx2jk0jurXdizO2cZxTWbNx7QuugVZiCc0xPSI1s3XuKsMxBc7eaSwq6feGILvcLbu5HpVgQKJU/wAxzVB1IgoVAUtO6ul/+Va7DsGLhhs4kHiqNRryb226iXFsEi0rnbvn3P0q5ALOw3rXjadZe4EMEiqbuqTq2tVDobdsKp8MXIMEDiBiaxmdprnHU3Or6sW9IGs2nIV7UiAe5MV1LXSm0jk2LxvqcsrqAZ9qz3kaxaLsttFU7W8OFK+xiucNXeW4bqX7qlGlMz9s1bLynRr1N7TadrCXtPpbdm8rSYIkemax2rh02qu29Qq22w6sDuwexj/eaXpXU011tBfV7dwnazRI9uKy29QLuq1Nw291u2+wsG9MD6cVxnG9yrq68Tav3L1kF2MhdvJ7Uu530dq3eS4t0EyWMyJxXEQsbty7ZLLdLeUg+YZwDXXv6+4txSdlvaYcuIk/0rpeOGtOg6nb0WpXSu5tqzYn+Zj6Y96x6y9Z8S/bYFv4hKiQJEyKq1OzUazxLitIErBjPrXOW4z6h1dm8xK5X5SPf863x4d6mvQF9/RrOkPS72ldyXF9r423DM8RxMfSPesnTC2mLPqNLeuOWC23Hy+8Voe5cfR2bviFrAfwwT2Menb601u+j2gwXKtAC5j3rKzw58dVbxHNxS42oTAQfT1oubOoQtdtm26CLbqcr9Disl1XvXQQrPdB8g9603F1Ni6y3rY8QZ23FmPtTEi/Tbks+E6tcLEney4IJrJfGl1Fp7Fu5de4G8h/lU1bc6jrjYuk3UU7cQgFZHQXtEL9y+qvYY7lXHH09auKqa1d6ZqIW8HlfNtHlI9DS2S+ogllYJOfY+1W6VfFffcBAVZUMPmNWNKO94IQrYYxgVdwxp6bp/xupSyuqt6YGPDuODBbsJHFNrkuJddNQ4e7bcrvCwGrJZtg3QjMw3qYCDPB5rraiz0xtM1zTW9St8kfw3I2qsevesX1I5tnS2WcsqMWPJBx+VVHRae1v3ah1YktBicmq+nagi491zc/ittGTAzj6Vq61006T8LrFus9pgE9x3+9PList0LbvRausR/K3et2ktvc6c6ncSxMFicxE1gsWRduPAYECR+dbmvF+lv08NtZru8djJ5z2EVtA0WqvaW7cv6Ui1tGy4HEqw9xWEB2vXL4fe5YsTVmuRtEwsu4KuAY4M+lcxTN+CSNxmRVk3s8dM3xbLFIjaJJwZrK9uY825n++attXEsBWtKrw0tPDfaprbiXdSt3TK1kcsrc7qSYaj2URkGoQKwAAPEmtiaGwEvE6sfi+LVpASrZ7+grJb1N65cKvbtXiQCpZflM811eqazUXNBpNLb0lptNIL3NMgBZvWTME8z3qdk/rHpbmsva38Ot4WwFLE3Mge1MjO2piVl+DHBq97elBu37lptGVtgWbe8kEwSZ+4GaquTYU3AJBGO0+1Sr19NLXmuM/iKCQNoZRH51mCXyBbe691JAcLzFO2sv3tCi+Baso/8AMBLMPc0ljUtptz2gzOFjYoBn+1TETWai3e6e161ZIayIULEgcSf3+1c5ELo6ryvr3qzTXLi3WsXFtr+Jwxc8e5NNY0dz8Q+n0jrccNMz2HcVudHp9LZtfg0um3DZLvEn6VaxF4bApKGMg0Ll3UObGgvahEVHKgEAR6zET/rVum0jBTp0Bu3eRCkHuTUoAW+LHhm4Si5CzNZ72lu3xbNpVIQmZwJPvWyBYt2y7gyDPsaS7dZAdPBAgMQRETUlrXjKs2rZSMyeBGaDtdsgDKlhI70LTN4mx0gjOa1HSLqtC99S63bchQMyO+K1bnrLHYe7qdStm3aJvMDtUNyadtHqSGtXXVLwJBVjwa0dG0160V1uotBre4lXTPGPyrpbc3NW7bVuiBuyTWbyy9KzWbujsdF8S1bSzqVvlDcYybv0+mPyNZrYV75VW8wXdjg5rf1DqOptDQ6m1ZtKdMQqqUkOIgz7mea5V+/dv3XvWvIC8nw1wrHsKsMdpNdas2LNu3pH/EI25WUz4hq2509bZvPrybN7duWwo3TxgmfrWLQ2Va0Lt9iLlvKkHJqywTaJN5Ds3THr7T2rn4ap0XSTq79y9f1IW0ynafRR2jk0bj2INlgPDtMV/wDd71T1JF1F5NRa8oDAeErGYHuP95o+KzXw1zTqibcW/wCvvWhVm26vpd4Nsg+bv/pXTs9Pu9T01+9qLCtcFsgIjBVkD057zWADUdQuDKgp5YwAAPU/etlizc1RN19M14Wj5/Bbn6CqjKrazqertnqWquMLSgIAcDbgCKGqddzW2eWW4f61pS1p714vbv8AgQZhxkH+tY7TLtdgQSzEksIosC2iwb2wMCIE8UbIuai6VwIHpTWVe7beLiqBwpGTVQR7d0pcwQdpI4optQ50+0srQT/LE1UupLNtUuEnhjTai2HQFZJU+vaswnYRBFak6L02LYuaq8i213RO4eoq03bTW7Lkl7iMYBwAPT9KoVkndvMn+UVu0Jsmw9i7eVPEELbK5Jz3j+tRkup1Fq+x/D2jatkyVme3r3rJeVyo2KDPPvWy1pwvjf8AL3GZJEKeIrnPcdRvJJ9F3UkVruXnYDUtaCohAgGQftTdTW7aVWtbChIH39Kv/D2V0mktkXF3DfdkTIJ5X9f0pfC0hvlbDXm00BvMPMG7gxip0Qlq0hsoroSfmOf7VmexaOstG5fmwsEqomugSzaZUUgbT/m5H0oMbV3Q6fT/AIK42ptM5d0GNnMt/vn60lP4491rjM18rttu5VYxT2dKLzIGcKnzFiY/Km1DrqtI1qy/iIE8hiIJ70+kW706wG3Bn7Twtat6SrdLddSSpLFMbiIxWtdYyaxb1vRWTtQBU27gD3P15qtrlrW2PG1GrVGtgbAFYme+RxUa+xRVRPDJ5YHJH5VggO+26z3wZuN2WcmunouqW+l6XU6e/bKjU2tiXLdkF1/0j9a5Sv4jKjZk8+0U9m299nFq1NtGC792ZNMh/RvXb+qubH1d7UWlG23cddsCPSreo311Oi0dtdIlg6YFDcU5uf7JP50mmtJ4wGoueGA2184GazdZseK9uxZvF7CHxLbEQQYIOe9J6u9q7X8O4zyePXg1p1t7S29LaW1qBcuP5m2GVB7A+/tQtqussab+Cmnuq224d/zDsfvSfi102qItQ9lJLMB5selaQBqLvhIPDJe2d21xAf8Ar3q3puou29Y+p/Do77WXwWUlYIzg1Rp9Vf6vrnDMoubGZWaeF4GKddaym6qKA7LtMfuKvZjQurt2xNtGMdyKpbVMxyoAHpzSFSO8ikb0HevNjt2adxYyYb9KQgBoBB+9FFYt+xprlkI3lckx6Vqf1fiokBwSeDSsxjEZrZYDWlBnk5JrCDuUxMTia7cMY5QbZ8w+ma3iE6D1FjIBVBMe/wD3rAp2SQc1suGPh3UAZLX7Y/UzXWs/SrpybVvuYgRP5VfO0E1X08f8rq45JHJ/36VcgJIHvXn/ACXt24+MuqaUUyMk/lW3Un+IiD/IP2qjqSpbs2oMktBxyK2uN2yMeUSY9qlv/qn2zm1uWJj1qpNOLuluL42wLcOYma0spKNBPFZtPdnp6Of/ADGb71njuLehNiwqxt3x3OKUJaUjanGeZoFgc80Hc9hH2qMrHO5IWsNixc1+utWLP/Uu3AMiZyBH1j9quvM9u2AMFzHrArqfA2k/FfFKahv+joVa6+O+2Bn7124TJpPXa+JDb/xGz0zTjdZ0NoAKvG48n6mkUbBtA+vas9snV9R1GqfG+6x+hk1pKweSfcmqs8DBkzVbDkg0xBGPWkgxmqhTkUkRTZgz29BSGcj+tUDOTIzRggGgfcVBic0D2Bv1mnR8obyAj6sBXpfjYt+I6ev8v8Qx7+UfsTXmLdwW79pzgLcQn6bhXqfjRJbp9yfLvdZ9yAf6Vqepy8efQkDJGatUn61Uhgg+lWA8UDgxUPJof0qciiIG+9MOc0gMUZ49e1A6kwJHehnbE1PvQGe5mgvv3TdtW2/DpbW35S6D5iY5P++aQc80Uv31ttYt3ItucoAJb/eKQAhtrSpnIqKsB5zTL7xSA0wEzRBPP0qzTwLgJ4Efvn9Jqv7iofJZv3IB2Wywnvih9Pl1vUuFdmgrvcKveASAKs3W7tthdVQT/LxNZtOsWi3IZyRVm0EiRIBBo3J073SfiPrHR/LpdSbtkGfCuncPse1es0H/ABA6fqZXXWGsXAILqB4f5/6V86LHuZzxTrdtyQMLMkMOKmamV9isa3R6y2jaXU27wYSNrZP2q8EhZwRXx/S3bmivfitHq3sXlyCCa9R03461XhqNbYN4yFa6GGPXymP3rNlX5Y90pIkZzViifavLaf4u0F+/tGoDRIhiEAPaunZ6xpLrFFvW0ZVnabg/ap4s5R2NsUZxWAaohN3iWyGHO4f3ojqdkEA3bZY4Akf3out0bR/WmFx+Qx/Os34y0Dx+bDmrBqE4ZSDP1ourS1xxnaR/6hNUtZtn/wAizPvbFWC6pwpB9jTQGMcH61F1gbQaZXLpo7Cs2GZE2k/lVLdJ6cyx/h1kQMFRtNdN19wKqPJNU1yrnQtM7brbvp//AE8is9zot9EJS/aukdoIJ/Su2w70u0zgirtTqvKuptsbd9Tbccg4qdpr1T21uqFvItxfRlmsF3oOnczaulSckcD6VZyY+P6cUUQu4Zrdc6JrbQDoEuCMhW4rC4a2211KHmK1KzeNh7q3dVda6qWkJ5VcCfWqFJQkGrluELzE/tUFpXOW2TwaJgAmcGkKcxQUsuf2pge3FUKCynI4qzdPFAjcaQqyjyifcUFqPGGEjuPWkewGXdZJPqG7UFuEjgCMYp1J3blaBwYoRkuofDcH07d67HVQ3UPg/R6m35v8PcC8o7gLtJA+4NLZTp+utm1ff8JqyYS8T5H9AfSitzV9AtarQanRpqbGpB84YhSCI9M1lXJX5AQMVYPlkVVbQ21CNzVgI9qpDK+1Hcydilo+lcfptrxun3dWrvb1N+4WS4uDbIyI+ldhfmgwVYEH6HFcfTKOm6u9oLhPhs2+w54NPpSXTZ61eZvFGm6uYF6ywi3dPZl9Ce496wXEvaZja1dm5p7oMEOsfr3puuaS5o7g1BXfacy4jKmI57cVLHXNS2mGmd7essECbesG4j2DGmbE8UtCnPFTdBmOK0n/AAjUlo8fpxUcXPPb/MZqX+lay2q3LKDU6dsC9YYOp7zjtUxOqpO6MHj3p7eRMk1VbuhlhWBH9ast4+5xFc7MTDkGZEj3oWt0nJAB9aZtwQmCI5kUbSENgEg9+1c/l+2hcnaQTOKiAhA0YPFS6DtM9u9KGIiRitS/+omrJOkurxuG39att32tKjMy+XyiR/LWfUuSlsbvmuBY9ac+dArZzV6xF5a0xJQyJmCOKG87uazgG2fLJpixVff0qYq4lmSZzOI7Uin3k+ppVfaIPepPcc9qyF1JuhAeQGj0iaLWjAAcL9TzS3plVGSxzUW35pP6VrWYUWi1wbhjvmn8Mo27dM0wHpULEAeoqzl2pCME5x6U40+pVUuNbZbd5xbt7sSfX7/0pGfIUAmZ+gpLfjeE1tr7t59yIThT6iug6X/h7qd3dcHTL1x7ZBJtGSPy/asBVGYyJYYkiCKpTrnXm1Q1Gm1F/TX2UW2dHI3qPUcYzmKvAOSWliZY+/5VJv2dnsK1tblyDAGJ71z2t37WtuBmGycA5Mdq6Id/D2jK9xE1VqkDjcqw6qcxHFT5d4zVF4hBuIzB4NY32urZInnOKsF7T6m2637nhuOC2J+lZbtuQoYBxP51qM1ZavKzbZBgcnioqb3JkETPNUXdPdt3WtPYe2DkAwcUwDC1hgI4BFaFzkqGG4ew71XacWL51D5nBgdqpvtd8VGdkIIyAP2q+3qdMWdCGfcvlMYpgq1V1LjBwDmcRVW8Bccn1pGLs07x9ACIpW9M4PpWpEX223ZbPfFPaJVoAIM8zVFq4VAXsMcdquGV3DOaUWeEdignbJ5B7Ul1S8jEtgCnW6AmTAOMmkN2CT3OAZ49KzNI63UwNP0m0qHCFLefQKf7Vw3YgGZA5rt/EIH+H27EQHuj7QK4du3taGYBSYBrUKa0PPkBs4mrd6KcYzzVNwBR5QCO9FTuEFMTzUpFrsYwJIFZjcQFfEaCDgnFOW5KxmtmltgXrLXLa3EdgrBgCPfFPGllq3d1SEuSykCXORW67dA5UQexPNMmluaXVXTuT8M4m3bjIOOPaq/HCPdVgAjtAgSa5ehkLtvLiZAVT3WK0aOymrvNY8UW32ws8E+hrAdTcR1W38rd6li3aW8pa41sA9vX3oN5szpirtt2EnbyAap0y+E11mjawEAd60bDcT8OWI3CCwif1qhUuIXV5lSQPeO9XiFvM19QB/K24L70NPqTZ02y4ioxu5czx2mqbwIdSZQHG5Tk1Hs3m0p1EFravtYjt349Kz6jU9u3b3IjeInZxIzW2zqLouWyNUjNPnXaMelc6x/8jNca3JaYU8gjvT7by6K7dlUYRtkZNSyH2y3GfRXi1lzfc3D/ABAOJ+tW9VvNa0dsXLttZIfBhxH/AHrLZn8TuOduQM8zWjVbbmt09y4oNoKqsCOMmf3rX2YzPpbymXU7iJAZvX0pr2muafTeLdCqhMc81uuK+qv+O2o8UWyEBCRAHAJ71ddBtWRbUqTG6RyM1LyWOPbt3VZXRGCkc9oqxL6rdDPb3KPmG7mup4epCLaF5EFxfNJ7H7GuRbswzrqGFrw2hiRmasuo1IVug2H3IGQwwzVdhiouKZPht5SRz/uKoUNbbd4hIHBU81u0I05LtqtwtmQdpz7UsRtuBtRofGgNdB8p3AYqjUa/wtS+lGzeygmTJE8wKr0+5Y8IM24yNvmprKj8UkvtAnzc1iRpttK4e21vzXUG5R9qouC7qHF0qQo+b2anS49vUMbag29mHnv9KQ6jeiKqYXJM8n6VePoz6guoASOczVTXbmnUPuLblkIOD7U2q1BsqFRR4jzk8Cspd2Tzvx6D+lboF7XsbQZ9Mq7Odr5+lWDWXrdooLnhoB3zH09Kn4exf0xuOTtH8hHNVwXsm2qjbECanSGtXbDqbbMhaJXaZJpLkoChUMr4P096yI5tFbgm2yHtyDWzT664nTrujZjtvfM5HmiZGeauIAsDgQWPpzRuXgMW22lccfLQZR4lvwwWmZAMkR3pGtCDgROQaq6usydQvi3toY+YnAH9qmovaXeiaZ2fZ8xPckn9hSBiUhh/rUS1bLgsSDOR2IorRZ1Oo8S1ZS6xzCJFWWdRd0W62LCeIW8zTkxwKqtXjZuubPlPZu61Qbly5dVm3NL4OZBon2u1DC9cfUO3hxJZQYFUrrleyvgkOrYYj610dDYXWrcF5jbueJJe4PIVPaP98Vm1PTtQl0KdjK7bRtwYz2+n71NnhJrOzXGBZQCq8+lRtSLnhpsO/cDIPMVdeF2zFlZXw/LtMHH9aZP4RARc5nvV0xoUG9ob1u4YE+dZgsKqUIq+HbgKoxWnT6V2ttetXEuDcFKQRWbVC5pXNp1KMDJBWov0uZdPqtEANG/4hHHmVoU8yf2xVeg02rt6htRYtszWl3AqJxzBFZ9PqL63wLYjdxHtnNa9Pqeoi8EAYLqCRu2AK3+lE7Z16r1lmdkvhvE/lFoQfStJVAkun8SMhuSaZNHq9MDeS8iXRMhADAPcAisV2+ovnx7pLmMnmno0q161bPh3vD5xAP70+m1KnUeKFbnaTu5IrntqVOpR2OLZBCty3tVj6y4SfAtIu5htnmSfWmCvU/8AL6i5t/lULAA5OTUs6cOrE3/DcfIpmGrVqtOqu9h4JTMjvPvSLaFxVZlPlMxPenkPWPw7wA8VVFxcleRzXUuXA5ifLI24gUljp7a0XGG5DZG4/wDqFFXsvZTa6uCACxMRUtMHWaljf/jIFuqY2jsO1VNtexcwyvtiAcH3qXGtNcu3LxLOuEYHms1t7iXGPiFt04PpVkVd01QiM7ksuRI7cVps3XLKwAIDSEbKtU6Spd0sIsAtkMYB+vtW3rNlrV644RbRcBgUyD6ms31GPxd6tdKrGSFAgT6VgRPE1AtXIAJEgdp/0rU0rpSTwIge9YrY1F7UgNd3KAASecV0s6VOsbL+ot6Kwrq9ggSrQJIrRYUaYK93UrZa3bBR3tlpbj07ic0U06JeuuF3M2WY1czW3S3ccbw8rC5zWb4jg3NTqrl5xfvF/FebgCwp+1I5JO0MSRkgf2rpdc072dRp0vWyGCmI4Zexx+Vc1FhyROPzrpxyzU+3U6Jdsvr7n4x2tAqoUz5ZzWW0mtXqN6zZYtbS9LHbhhPIqpQpZS6vAIOOa6unsum1rFo7GUkSeaxZnaqhpHtXxqrP/LuVnzCT3EwfvWrWWbfVbB1Gmt+HcueW8obBI7gfaqdfZ1Atm8CLpVB/C4IE9qbp+1LL3LhgNMqPWMVz7zVU3LVzTaVXDh2QgCME1Xq9SdbbQ2yxdFP8MTg+tdKxata606vp7zlrbFFt5ZGAOSfSq9Hpxpyr3CuAZBHP9q3LiZHZs6Sxp+maXS6e0ruXCujNLXfr7Vz+o6l21QtjTpp3snYqogXEnn1NUG/Y1ShUR7GoF0bWZpED+9bLvhdR0lm1pkC6i1LNdcliRxzWfL2kcmbnipdRylxTMzGamo17arbauCdr7i5Y7n7Z9qz3Ll4Xbi22VpbhicVrsaVDaa8+1ncQmIgVvrDMNrNPrE0i3Gsr4eOWBJB+9aLGkbVjUJp9MLtq1Y8W5ZRZZh3I+lV2rlw2TYv7/KYKA8LWa3aW8t1Bcu3VVsHiR9u1Iq7RbzZtOFF1U/8AT5gB3q/VtePTrm6y63LhAtIf58giPyrnpevaTVFmRlUYUgjcB/WujZa71RNMV1fm8UILhEeCeMxTCUxFu0t20oA1Y+UEfKaa1cv37NzxgnjBTtA8oNTXi6bi321yaxlUKLiIFAAwM9/qapvlPCtX1uEB/LsZSPrnvWfjKsDpF/bpxonUK6uQMSSPerf8M05ufxbj3QTlGwoqvSMp1lm45XwkY7j2+hrbqX0dmwRacOHPkKgkt6xPas2d9Eccg2rzG24UT5Svp2rK1lrQW7uWA44yeDWjU6UeKRZuEKx3Qyjyk/SrxpxeVlI3gZIXtW9xPWZ9Nd1luLeXBkB2g+5msq2LhMB1Kjk81pvO9vTXQQVDEgNPI9Kmr6aui0Wk1pN1VvkrIeAxWOw7TjPpWpUwthLFg3BqS6zG24vCn6CrvDstp1S7ea5cLB1ZBC7Txn3qnVaa3c0FvUrqybzg7raj5M4n61pTQvqtNb1OnubrVpQWBEEEcj371KQtjRPbJcmcEKw7Cmv3fC6VdtWtUVuPP8GOfv2rPcW5qrlsm7FhG2yedxxxV+pUfhgiWxKtyRJisqyaQt+K8MMbha2VYM5Md5/StOrtPfsqt0OGtEEE8CBAFNYU21dtrB2wJHatHVk02mKq2q3EgOoQE/nFXeyJaFy9atLbPhLbCq7Fd3tgd+Kti1oNQfGd3vFZPMMJ7DtWFl3WkKPbMCR/2rQ+qtJaN29fVroHlXbMn0qKwX1Vrl64zqsybadyJ/1pLNm4jWtYQyhGDIYPPbNVSzuEEljg44HrXYs3p0badbUpaSC/IyTWrekrNqtE+o0w1aBXAnxUJ831n+lN02/dRmtI123cjyXBMx6GaS/Ye6bToypbt/Md0Rn071svWen+Ai6TV3Lmo3LuYqQAM+w7x3NSXrBr1TWb1m067F1Kf9XygKx9fz9ap1Otva654j3dxfy7ngf6AVVfQ2b5C3DKj5uxNWWLN27cVrbBRvEMe9Ya/wCqNRpTZuhlbfbwDdYgAH0rfatWtEEU35YZZRkjvQ1ZXYdMALi75YRAMU9zSNbS3tvWj4gweAv1qXlsRUjWbNpram4EiC3+Ye/c5pX1em02k1Isee/cTYrOpIUHkxHMUdUAr3LGj1XiogAa4UgE94HpNWXbFrR6b8TavfiZAVkKbds06hrm9OsKHG5jtTgEcn71qti4eotduBLaINwFsCD247c1LenurpjqhaYIT8wEj/eKWzq9Qlq7p0VAt1gPMJZ+4z7VrbRbcb+GwV4JMyORVzvatafxbNw7B5Yb5hWW+QLuzb5iYMevpRub7rrOQYBA4rOIt6pqdRabTaJtCgewoc3E5aRIBjiJ71mv3WuXhfuPDXRnER7V0L2qu6Rw19Xd3T+HLYgYFc6+hvaS5q9bpLltB5UuLcgMSeKsuKU6r8Hp2sMAWutuLciPSgbj20VwblsXQANpjdWu4H09lNWLa27aFSAw3AY70t8N1fwdbqr6reS5AUYkA4x+Va0iBvwtkteJLOwhMbhif2p9fFjTqXdNt+2CpiCTzArZtbXaiylxVILqnAB5xNc3qGm1d3UCwtsCxZuwQOV9/wAqkurGTxhb27FJOIgxFL+LO6fDAkmck02vtWtN4fh3d+4AkHtzzWIM5Bky0d+K3JL2joafUbr2xgoVgczxVLkeM5AHhThu3pU015bRRbkNLDAxNdK7ds6ybSWRbtTITn71LcprmEqR5XmewFPad7qtaZhuB8p71oKJaLNaBVEPY/rVBFt5ZW2scTPBrUo6Gr0KN8PL1Q6o2gLjK1jZJuwSJGR7VlfSDU6G3qdKtx7I/wCpciAjHsfvSXLl3qAZLNtLdzToJYnDCckD8zV9nXXrJeykJbvBVuJE7ivBqbibjXYNx+nC3cub7toBVachYOPtihplZtLCPsulydrDt6/pXPe01nUm4V3IxBInIrpNa8TUohFuwiH05+vrXO9RVOusX7VhbZu+EbuAy8x9qoI6jpLCWNBqB8oRmuTDCPvP0NbLiKl1ltX/AMQBneqlc98GqP4a6n528QrGyZ/SpLgFrRXmY3fFts7YdUQLn7YGZq3StohdvWuoWdSTsi0lvnxJwDzj3/vSpYtOzM+oaw4MZUn6zGZq7UXdNoUtWtBcbxgwd7gyDz68VqdsqHddMGCEfxxjHHvVNu7bLCy19bbsNw3nkUxa3rHu32eWQkkIIAPpHArJbKLqbpuXApIhdxHEzWl+mw3NCttmGrHjJO1Am6fvVovrcE2ztMyxXAP5UlnS2PAZHVXujzh4mR/lijvtvqRdvFmhIATGAe9ZKbTajwna/dQXvCaSrJhlniD9KP8A90Nc2ovWdlm9LRv2heeOaNjSeNd8W6Si3n2Keygn9SBVvUentp2/E6ZC2nTyM4Iy3qBVmaYza+xp7Ft2094XhJ2qp3bQPUistj8TqN9i1a3sELMoXzR35+tX2BbUO14GEgqgMbqyay9da4l4g6YhYXbIMAnvWoNHSY0/U7WoDMwQENbABZgZB5x/3q3X65NTrXvslxQPKN7SY7cYrlrqDacMD5iQd5ateu1TamzYtrZTekl7gwXngekVc7SetBgE96qJJuDEYxFXASSTk+tJ4aq5bJJ715pXrxCSqkAmf/TTWg2w3LhJLRAJyBURfNzk1a0QZqWrgbZVpOAsiufO4AyeK6TBfAIEywifrXNBGMCIrv8Ai8cvyeggLmAO8cVv1rEdBtLMltQO0YAmsdp4YgEe8dq19RBXpOhWZm85H5V1rn9D0hVfT3twmcEGtSW7a7tgYdpNZejuLem1DuCcqD9f9xWsX1YEBWEcGvN+T12jD1UgJYjkOSPtXQvlULAZK4H2rmdRueL4IAiSQB7yK2dQuhbpGRETHJpZ/wCsSXA8UNYYgEMynB7GqNPbP4S1bdYZSfLIxNKbuzTyFluBJwaiEvbUyQe8etZ3E0zqUuEFYIpdxEwM09xxEk+aeaqOIMe9SGs1+4S8tI216n4PB0Pwr1TqBYb75FpPr3H/ANEK8deAC3NvGSIr2uhjT/A3TUIG7V6l7gz2BP8AZa9PkJ5U0lkBI5rQwjijblRiOBSu1SNUvpVRPb3p5wfaqyM8zWmUFKV9KcRFAxQV/wAk1Uoxir/5SBjHNZxMAA0AvQbZBEgEEj1ANe068h1vwlZ1JEui2roj1kT+hNeNZQU2zzivZ9FU9R+DPw7EOwtPaI98x/SrEvfF5ZSCAatXis2nY+EAxllJVu2QYNaFx3qofipOMUMfUd6lFSKgx7VP6VPrxUQwJ5o9sYNLzzRXH3oCrMjBlMFTIovce6QzsCQMYApckxVmn1FzR3lvWhbYr/LcEqaAK25ZBkGrAftS3rpv33vFFTexMKIFBWJEEAUFkmsXWpXpF+6VkKvM8Ht+9aw0CsHxG5Hwxrio/kAHuZj+tC+PntpTbtbCSSCfpzVu2EBpB7Z8x/erVAnMQfWjr4RpAkN9RQXgg5+tOVPPal2/aKL9ELFMAboyBNWC/au3hbKsrNxPc+1CM7hzVai3bvIzghVeSR/3ozeLedJYupttrsUNtlTB9aU6YJeXaJ2HAJpbmv09q1/C1CuxMqox959Kzr1TUpc3fwrvI9P71knC3yOrbW1/9cUk8NcJ/Wt1hmVRctX2XMDbdzXFsdchiL/TZUGCbVyZ9wDFJc1PTbt06iNRproON6TH02kxUa/z5fp6e11DqenQra6hqUDcjcJH6VanXusqAPx7NHBdQT+2a4FrX6EqrN1FLTHBDSAPeKr0Guu21Zb/AFKyxY+RmUEVek+FeqHxV1gQHTSXiDPmtlQfsKvX4v14BFzQ2AezI0V5fUarWeEv4F9Pqb5IBWIH7itbvfGfBJ9xmp0l416fT/GjBibnTWII/kv+n2q0fGWkaTd02psn0SW/YV4m31JvxT2Lule2FkBt2SQfT0q65rraWWuEvC9gMmmJlj2afFvS7gj8ZcRiYi5bY/rFarfX9C7BU6pp2c/yt5SPqMV4GzrbF/TpdlVVyR5/KcH3qHUaQXRYe7b3HhDGfpVw7fR7XUbVwEp1DS88G4tMNazMEW7aJPoJmvniaPT3ZYWbcDkxFC1prKQ9i4VHG5LhMVMN7fSBq7gdk8IgxxM1HvK6xesqVOPNXz63q9dYA/D66/bjG7dMn70bfWup23LDqFy+5xLqpC/aKmLr266DQXAStoLP826YrnarRNpi2xheA4KniuCnxH1rTqZuaa7PY2wD/v7VavxJrrlspf0+mJY/ySv3qzUt10Y3AYI9aV9swknH8wyDXHf4n1dsMh0qN6QR/Wty/EXTtVbCJor1jU48puKQ32FajONAfaMwQaYODxx9KfahuBboBAOY7VWyAMQpkTgnFVEIBMT+tId65UAkftUE8+lODu+3aqFF4OCrIDPat+k6lqdNaNvYNRpnGbN1sfauebctwKUpcRpksvqKUdN9Foded2h1B0t0DNjUZB/9prnanT6rROF1FhrTciRII+opfFkEOkj1nNbtN1S9bthLqpq7BEeFqDJ+xNQ7c9bh70b9m3q9ObV0SBlW5Kn2re2j0Ot8+k1A0d0cWL3mBP8A7qyanR63RN/Fske4MiKixzymqsWjZuo2rsMsbwQGX6iuRrOghh43TbpuiZay7AR9PX6V6I3FbkQTzFJqNOzae7d06fx1T+GAYk1Yrx9y5f0q3Ev2ypUeZXXt6V1+m9Jfw11Nnqb9Pa4NyG2NygTyRNUHUa83beg6/wBPIuP5rbhY3R7g8VZ8S3W03SLdm3YVJG22FUDae+O3PNajN/ju3+ii9d8DqF7R3rhA/j2JRvrGPyrDe+GdVY1SLoNSurJaVtuwRlH17142wyrYL3tTq2dWj5yNv6xXSm3bO7T9U1q3O0vKz9xVsjHy5O83Tupacnx9G6gckMCKyDUeKJiIJB9at6PrerWHbVL1Zrq6ZTeeybQZmtgEnIgdse8Vf1/UdJ0vU0tTa6m+qBuXdX08hArScfMwnEkY5FceX4os5TcYbpnT3IiYwate2YCquBxmqv8A4beBWxrrlpiPl1KbQD9RWl7GuS2HW1b1VoLPi2CWFc7wsnTespsMxXeI2mQBBorpiSWUkke4FImtt3GwJniG5oLeVbtza0MxAI74ms5yFu2EYjLClWJkxUAJhpFO9h4JAiB60ikYA+9TuR6dqUBsEiKu2Fknb960KDBvJAwJkRVwVQst+QqpFH4kj/KO3Y1cTn0rNQEXBIoPIUTxNO8ugUT9jSm2ThmMCpOkxVACxAn170Il17e9PcKg7Y7/AJ0GKtqFSIBPHtFdZehYVdgRv8o4qsDaY/OtAVe3HpVNwReIHBIqcL2CjkMRGPWi4kyRPY+9OFWYI/Kn2AiQSKxb2fFyL+i2K509qRu4GYrJda7at27iJ/NILjk+1egW0VffuEf5SK5OsXT27iLrkvWrYcsjLMVvjy+mbAv6ptSisLYXiY+9ZS6LDN/m+Uc1XLqWFolkDYZZAIqhixcXRIPqK6yMr9WhuWfxFtlgEKRWRjtgAiePSaUNEbic9vWi5ADCMkDHpXSTENMgjcATyeaXf55nApdxNsKTyYxTqsqS8FTAiM1fAxt3D5RIP7VoCwsbsHiarsoEG3II4PEVf4n8smOPSaxaKjxE4FRQbtxEXJZgPtS3HhgqAtPtVuh3HX6dQCAHkz2qkdL4iafww7PdbjuAK4z4Xue4gTXU69i7p2JgLMZ9a5SsSQPc8UhYgmfSpJKqQxEEyPWlLFgIxDR/rUHBnmqpgQqFiRiJngV0uk6W/qrlokkeKf4UCYBHJH9ax6XTDUmWCmyCFIb+Yk4Feh6hp7vSvhnW6ksV1bES9swVBMBR9Pap66SZNZtVbu9Me7p3cOANyOQcjv8Ake1Zl1LX7slBsGQfeuld8O70fQXjcF69btjxxO5oK5muQgay5BiVPFYsZ5T7WKm5/LB+p7Uz+Eo2yd6/ODxNCzcZbwiBmDOAKY27Hjl7oZp7T5ZrLLeukNu0SLjN4ed7Hg+1LEiVYEtyx96ofU32FpRaBtWm3bRgGr7ty34T3AjbSJCcHmnGKx6hVtlMjI7d6FssVW4tqQmGPr9TWc3Gv3/HZQqkRsnitWgZV1DC7u8Fx5lHf/eKJg6d7tzWrqEtG2qMO8gEcZq3U2zd1NzXFgqbfMS2Z9AKqQPa0bHcVY3TgemAKNr8Re3J86BfQYqKfpwS9rHkjcFAWDkUlnxLpYBd4RyCxMd6mgu29Lcu3HfaSoAY94nH61tXU27ri7pwLYQy284Ympegm9tPpmC/9MuQWA49aqts2puGzpwbhkDHeatOqCXbrISd5EIuTPtQbRlbskm24MusQRU6Rbbttptx1SlPCYiDmBXJ1bm7q9QQcNckE8x2/Sund04KPeJLbR8rZnP61xb91TqGVVbcp8w7yeMU4e6o2ybJ8sQsxOYrZa0+6wl5j5mzHp9aqtaO9fveHeVrSrm56x6VutCyjbAZT1JmtcqmBpi9i7/CYhvVTQR2t6qWG4hiDjPvWcu63mVCVgzM02kA/F+IxJCghmPvWcVtS49x1x4KAkeZpDVHULAEQMgA1kuam299UaZQnAE1bZbdawpzIjirxnenELkXUuIRBAkH3qiDaQKDMnkCKVtba8XwlJNwE4U8e9MXR7fmYCZBBMH7CrYmqH1S7tq298/zbqsuXGs2hcVFPcKe80F0t17LXlsM9oA+aOY9Kzoi+Hk5JxPaqjT4W6ylx7eHGP60OoXFu2rFvZ/GGFKmJX/cUgW4JEkQOJiqrgDIGLkse1WKiNc07hvKCOVJkfSpqtUl269ywGCkDLd8VTtYKSLbECeAaFhtzDwxuhv2q4jaH8wwIHpQuMDdW0PKzd+NppPG8MH+DuYnmYqlif5pgkzTBu1Z3OboNtUUAbZ5P+tP0q6hUI1kHUhzDgmCIx9KwWrxvWLasjBrZaHIgMp4HvWjRuVZlE54ZTBBqYSNF7StqNVDMy7GBIBx9x34rc/UrHU79sBgl75XUEhTGMH1PpXJvXL1u47NqGBugBgCYI/3+9VhwgkPtIMA8ZqY141ayxp7Z1H4e+Ga25PhEyY7571RbvtJDgTbjjmKgu2BaIsrcLcEPn71lFhrN5WZHAMxg1rEyuuLaW7Fu4uqYl8tsUjb6Znmq7i6vXrevW1uXLdlB4zueYwIJ5MVmsNKFAxJ42+1K92+PEtJdKW3TzhThgM5/KsyUDQ31N0vqVuJaBZQVMk9vtXW1fVt9vS29GXbT2gC6OnmBBwJ+lctSd62/DYM4DoCvzA8Eetbz03U6XZdug2ldtoLZkkTEdqhVFlF1N0Iwc3GzmfrWrUabSadbV1tXbvv4mbQSCg9z3NP+G1NvQ371kWWSwv8VmcKTJwB6nPFYrB09nT2rmnuML4TzSJE94pO1lkLcseMvi3UUXG820CP2rIii/b/AIa7gDjPBq7Uam3eXdaBZ3EXCeAfb0oWw4VX09vzLkbFn9K0eppWNhmyX3GNpM10ri+ElmIi5ugfehordk9P1BuWA1xEDEmRDknj9KFg2by27XiEA5ILYFYqfQXDqvEsbLvhKokbWBo6htOdFp9Mlq4t1cFpHmPsKbq1/T3UWzpLXgva88qe317+tUPqbfj6fUacOl22Tu3gEDHr680kowajxVlwCxOFgzJp9eNN+JF7Qb1HhIHYjIfM/lj9a1lmSNSrDYz9uxrEiXbl28otkJvJEnkE1vRq011vwW7UXBuZmAheQOOKrt3WN5Ve4AOfD4mqjeuK6iPDthj5dvb2qy4yahrbbCu0+YzyCKRGrVvGjaBBLquO1U2FRbKvcvEOQSUjjNaNcpNklEDEOMH/AH6TWWHCO91Gk9p4rXJV+n0V7V6q3ZNw2NPqCV8RhwImI9zFWBF8L8BoWW7ZLgyRBnvn61ms3EFoWxd3OCTIyFFdm3p9PdCX7FrdbtwTdTG4x+dc+XSTdeY6h1HUarWiRcQWUFtlugEyCZ+1ZbmouXHZlbZgAAZBrs/ESOb9m6unJLnaGRDuAA4I571yNNaTUdUs6WQSXi4gEkRJPH0rpxsxbCpfu7fFXxHAIDECQPvxV76q1ICXHkHIGIrs63TafQ9L1di/ZZBu8q2zEmPWP6dvevO2VVnXxNylwIx34qcb8pqeu1Y1i6JEv7DqbUQSWB57VWlw3dQiWNGz7yCAH4+1aLHS9CbPg3tS4UtJVCAAfyq/op1mi65dOkv2tqWmDbrUkrOI9K57O1+i37PVNBaueKL2n016EZcQ3ftVABuNP/UY4CrXZ1Fq7r9JeXU30BH8Ql2jcQMQP0rn6zT37dkPbVbQ05B3qQQwmIqSr6s0S3dBd/HG3bdVUk22g7gOaC29b1PV6rVWriWFuNuS2pmO5HFabiJ4VoC2R3JY4YGrLGqOkRrOlMEn/q7f6Gs2o5uov3b1i1p7tq3ct2bjS6Ague39frQOoY5tIu4wih+xptbpvDY3RdLs5JKkH8/Ss+vaxZRG017xWYwV7D39q3x7Stn+IDRt4d6DeEC4Ftkg+1cp+nWNX1DUX0u3rKXGNwqj8Ug1d1t20FkSMADPtMVCy3AdyvbYEjaea3JgQ6Gzadza1DXFUypPJprOi1l11v6e8LRHHmImqNzIDAuuu4iRmK7elthNJYA7ICQM/WtNRj0/+Otbu2rO6WBNxbi5I4waV9b1vUEWH07XTbWAiqBtgc/lWzT6jW6K2Rb1VohnBLYOfqeKyG4tslndyUkgqcz6Vjeze2zRX7iaPebbKbzwbbrlCMGfT/tW+1bGo6allru0eIW3JmPb8jSaQ9PS3Yv31a+LkfwnIUbiM5Haa1eCbWi/E29OUsG6RtU7tpjv6CscuSSuTq7dnR3iTdc2yJBaJn+tZ7jeHGwyezDGa6Wp0ly6jNqdPctIVLobi7QR2j17V55dS90hJg87TW+N1c+25tUBbVfAXcOWLYP2qsXQ1sqGZsRtYkr9vShbVAqi8VIzyOaYm2bnzb0HO3BA+9aZZS77QAEJAyYro6PWPqbIUW0ARIZzxzxWKLAuQiPbUndnmK1qd9gWLLIjAQCfT3pRRqbY0+otvbus7tc3G1tj9a3fjmsT1HTWwm8EIlzP1/71RrbZTRITcBcXewgHB/3+VVaL5/FPna2BCvkH0ipnWrXoOl3buoD21W0/iKrvvXnPC965l/QeHqtUup0b6dVvFthyFmcY9a1W7iabW2tV5kuWU32gnO/0P5z9qe3qrpR/xGma+10nxfPyDWO1n6cVymnvvb2MFAG0GqFLXLrKcZySO3tWvX22LLcAQKWgBeQI71lAZj4axuYHkwB962lmNeiNzTvcRlUowhj3YVna/qbJu2rV0ruyEI5FdTXqF0NnVuj+I6lYnGOK5GoIa8l1nKELAKmCB/s0nZ7NX3bynZbUhyILyIiP9mtXS9RZ3sL6FQ2bciAxmuZp7ZLPcVbrhTumJ/U16nS9S02p6aSltXdQQu4QQ0cRU5dJFWttNdsPcJUkQFxn3o6fTgWbV8alFYNmxsyDxz/vmkUX2FtbjFjyFjiqdL47udt7a7yZU9vSudarW+r0ovOgaLizuWDzWE6229xHeCVMgKuBVwu3b23Thlm68bnjJYxk+lZ9bbRNSum0zrdAhQyZDGeaSQardpbaAh1YOOxmI/71Tc0+tdwTdXaOB2J/pWhdJds29l9NjW8HIk+9Sywa93ITkntUnpFQcD+Gt0qGMBZmSe1NdT/D9V/GtGVBGwMJNHql25eRLL2wbYAvTEEg7hWbT3y5EqGRfIN2Ss4ma3IG0qNqTev2wQxfdsJEgmm093UrrLe5VndtcMowPWm01pNLeuapHS6rRbFkGHJEkn6Vz18IM73LoN64zbk5IB9ao0vu1mtN27dk2ztKxEgEwBXQ/g3LQsJda3bOSAMrSpce+tvR242D+IUZZn6UVVrb3E2GWYbcZH2rnQ+k1lq2Rp7thrtobkIJ+fGARVV63Zt6Ta6XF1ZuRDGAFHtVo1Nu2WC2gbto+bcPT9ayajUXr1121G1FAm2e5Pp7AUkJRsaoi4bZsw6kEXucziuhZ1mnS87a4M1y4pKi2kyZ5iQBVGi1T6OwWeyr2dQuxpaD9aut2G1hC2wLZVSwZ2kR6ftVo87qrd1LtxnXdbVYLKvy+xqsbYULMt3iurr7miTpoRkum/cch1kFGH25rlaDTvcdVKulpZYluR/vFdON6VrXT6VVtnUAneOwgzRbwrUC0Wz71ou6JksLeLhQfkDcmKou2GW0bm8O04jikT1Tdd2XzRjjy4mgdaddqGFy3ZUldvh21j6k1aq29SUtkbNpBmcml/FWrlwK1hbA08gFTh4PJx3qomksPY1LBUJG0k99orYzC2NouLcg4YLEVVoNcy2b0WBuvEoG3QR6Z9M8U6XltQgtIzdmOaxd1FjadGsFzqINszt4k1Ut1FG5paMQKuOqstpWW5pR4zTNxmPlzyBiq0IDB9u09pOOKjQWEu3V8RgAQO5ApLNxMPYAa4ACCBHHaaruh2Y7mLAngcGm034TxGGru3bKx5WTOfSIrWdMrb2oD3C2nsbGuH5LjSCx+lW2F0l0231NlnuooZ0UwvuD6/nWG29y8yhmVURpnbBjsfrXR6zr9JrtUup0tp7MW9ptsQZj3FJMX7ZbpBvsLB2WmaBb7AfWmtsQqaZrdtrRcm4QgLkexNU2HHipvIHiuFknC+9HXKdHqfAS4rMVDh0aYmtK3WH6fprQW7ptQ62QTaJ2l88CfQT37UOl6tNJq2N9UKX7RtO1wbtk9wO57fesmnTVvbuC24uII3ljkVa9y1YY3Ldxb6IQJGJNZz6ZjbpG6hqOk3NPdsW/wlppt3VTaQc9/fOe9ciwPE1bNav/AIe0vLE7iDOfamua3U30Fvxri20YkWgYA9OKdH1IR1s6NYcQRIHPerJiluW7d68zI7XNpJJiPvSaok6ZmuOSlrIUcGlbR6i2m9tM67WAziqL2tL6d7VvdteVZWiAK1IarFvx7fiQAm6CJq5bsgA+dQIwayo+wDYGBkE5watN2y9wBAbZPAP960OqzEEiINAsWbPFOwxhc1PCk84HpXklj1gh888D3q2NxinthUyVBxgmg2B5e9Zt1pVqBsslwcrwPeueTIjvzW/VOfAgwdzCsJ+YjA7V6PxePP8Ak9CwDLwPmYCa3dUldB05T/nukfmBWPTqrXCRllNausYtdMtz8tt2P3iutYP08/8Aw1vVrpk/kRVh3lIX/vS9NUHpYBP/AJhIrSttVUcn3ry8/wD6dpmOTee42otrcG2GhQa1dUW5evqyIYUQ0VX1A7+paZYgEVqvmb7hYGa1yv8A6xli/Dvd8p3IBwTVqWxbTYO1PtcuQqloHakB/KuWGFaRuKmqmcorFiTNaApYDaM1k1EkAmfSK1xnaMt4+GgeQTiDXuer6dtAOidOYqRY0zOwAiGaCf1B/OvE2bI1Wv02mPFy4FP3Mf1r33xCo1HxXemGFq2ifu3/ANkK9Fan0rA224HBANVnJ9qsMR6xVRA7VItQiQOKq7/erDIjFVkncK0ymPWgZzmiPbihEigkT3is55gmDPar496qvAwCB3zQKeI9q9N8D6kK+p0OYIF0A/WD/v2rzGZ/1rZ0TV/4f17TajdCu3huPUEwP1NVYv6ppjoOuaywF2oWFxPo3+s1SpPt9q7/AMbaPaNL1FYHht4Vw+x4/X9686rYo5xeDj60Z8pn6VWGppNGjGVxQnsaPPegRRBnEA5o/Sq5jFNJ281Q45maM9ppO85xTDP96gv0Laa3qVbWIXskmdpMj7THNVuLYvXBZcmzuPhk8xNLyKNqzcu3Ut21lnMCTAoph5jFcv4qdbfw6ZaC2oTaPWGBNdS/Zv6S94OptG1cjcJPI9Qa4Pxgx/w/Q2yo23NRun6LRm15NEhioj2p9vPegC4YGYHpFEE/MfU8Cjr6JLA80ApaT6ZNFoOTMURtcDaRgZ+tFUZAz3P0pGUsQD3709wEMRMZwKXdtaZnbnHajWKJDgAfKOKWY4UCcmiqkW1iIB7dqgZVzzJggVh6uMwy7sEQAM/Wr7fhhgdSJQSWAz96pTbdLDgD14q/50IAEER7VJHXjjrr0np7cK0DsTIn70W6F0xo/gtPuZH5VOm3nv2vOVLhoMYzFbgIrPb3zjxs8c4/DvTy0i9eX2CiKH/hjp65t39TbPqIH7V1Bic5pwWAkEU2s38fC/TlH4fb/wAvq95PTcgalufD/VXjZ1hXjjf5a68ZzTrBP0q/KsX8H479OIOl/ElowX0N1YjDTH2qq90/ra3kvXNDp77WjhVaP0Ga9FAifSrlZlgKSAeM0+Tnf/G/H+nlr2p6i9p7Gp6M6owg7FcCqtD1e10i2bF3purKs24vvgsfuOK9kty6Mbm47mrrbsSFIBPcxmr8nO/+L+P6fP8AXa7SdRKjbeU233QcEY9q02usaZbWzwbgAWJHH6V7l9Dor53X9BYujiSIP3iqT8M/D+pfc+heyY5sXCs0+Ucr/wCLPqvEdO1Wn090te1Tqrzg7mHt9K6i9T0BEfigSR2H967w/wCHXTtW6jS6+/ZZjP8AEXfXA+KPhDUfDDWj+Kt6u25kMLe1h7HOPb1q7HDn+HLmlfV6N23/AIlNqjNdDp9i3c6nYudl8wYCZxzP++a8hcC3UhlDyO+a9X8Ia+8NHqreq1gt6HTqtwqVELx9+arly4fGPSFiGOe9Dd3mqtPqtFrQ76PV2tSq/NsJx9jVhGK04mgYmftTXrNkJut39042MMiqsgU27k0QgLDvimV4GOanIIxRtWhcuC3vRJ/mY4oAbatLGQT71UbNxRKFXPtj96su6e5pX2Oymcgo0g0FudjigTxVKxc8pjgnmttjX3rNsrbvFrbCCrmRFZSFIyFM+tAWoPkB+9MG4jpmuKg2G0monzOmUP2rJ1HRv0vQ3uohrd+xZHnZLgIntjkVSXuW3h8xIg8Vz/iXWIvwrrEZmVbxRGAMA+YEftVxLuOXZ6nf1OodtXeDWiu5ZMBfYYrz3U+qDV6whbrEI8KqmFX1B9eabWXiLdjwtrsplh2j3rG120bXgjSqt1281xYzVXjcvQ3XYncw5aMU1i/p0t3kvJca4QPCKnA5pdNbS9rLNq64W2zQSxjiYz9a6S/DzXbc2LlsZgNNNicu6yaTqd3QoE09y6BHm243CRgz2xXoLfXOn9W6db6da6fdTW2HNz8UWG1gZnHPED9a81qLC6XVXdMTva2YLKea6vRLGkXUDU2LhZrrCybZIwSe9TlPtvjesXeIx06M6LeDvtI4gRV9nU6jSNu0eruaVgex3A/Y11dZ0VUuputXEUGAAd4mJ5GRWEdNuDTHbZOo3kEujglftWNZ+K9OtvqAo6r0rS6xRy1iLL/XyxVSL0m67pZ1F3QE5VdQARz/AJhWO4qrfaAVAEQ3IPoam4jT2nMGWImOc1diY6idK6gW36JrOttRM2WmftWY6q7ZuGzqrT234KuCpFYVH/MNbttfsXLJ3Mbblf2NdGz1zqA0oD3bPUrEf9PU2gTHpMT96zeMq6hcMJUxjBrNbZ2VSb1wsMglq0eN0PVKFfT63pL92V/FQ/Wc1YvR715Wfpmt0/UFUwEtuFf7zAFJwyHySzca2u9137ue01AoZvICJPBNZ3Oq0iH8Vp71hVx/EQgfnVlnV7iCpUj9652WNLZg/T3qBp471V5tzu9yZMwMAVGJdY7+2KwDdWbycAn0ooQur3PPBH6VmfSaq6QEUKB3NOivZQC58wwSOCa3L0jcu08ZHYjFJc8t5PeD+tGypbiTOfpVN191yYMr61nh6NwtCTnFLtCqCMiYpbbexqyd2DWL61AIJAI+9EL4g8Np2sfWKIMCPWqrt5bI3sQqjv8AWkHD1w011XOlDWLgIDRgEj0FcViwIaQSvYZg+mK3axmTVsvoO3EnJrNy+3mTJr2cJkee+q2kqMRPak5x3Bq9wu3aI3evpVSSwlvy5rpAANgJMYPpFXIxC+XmqlkbgGBEyZMcitK22e0txdvMRNSg294YOQpAOAf61GuMVLEj5uKSHCGZXPY0rE9+exrIhEktMRnHetvRgp6jbG5RGYIme5rCCcGDkwRH610uiqX6lu/lS2SPrEf1qkTrbbtWloiPICD6iTXMJG0x/Ka39ZZj1EbhIUBYHasCiEick8gUADkCffFX6TStqxcAuhSo7icTn9Ko3HbJHlnimtXvDBw0zIgR/wB6Ulem6SOm6ci7e1dhblvy2rd0hQufmziSP3pviPbrekrb07jUb7oBFpw/cHt7TXn31LHzpy+SGAIqzQXRqNHqrt1INvaAwwBJ7fWpJW/lLXtPwdonwxpbaWrim22xAJXivLXbF62vhXVKXbL7GDZJHasel1jBFCnU2i0sxS+wBP09+a2JfzceWuPcI87sSRH71m1YqMDBMmYxV6tbtmVWdxzI9qqs2vOwOCPzNNhby5BA5rDOLV09y8iLauqvmDE8+X0q7VQNPG6FDxSW7Ny8v8IIbSOZnBHfFDWQLSWyBHiEg+4Fb4+DCEN4PyIPerbdy+4FpWCEmJgEkelIGYHAPNVs+5iGjEwKyLi1whVZ2IUyAe1bNHcd3IS2QFGJ45rGoaAAuAOAKMlGFwcrn61BZZDXLRZyrMT5oGJoXWKqwTcIHmrXb0QW+bi7zNrfAwM5+9YdNr7lm15wbjYlSAM+9Sd+AaVLt3WWXtXWRwZD9sA1u8fULqbuouXNxZTA5X2EdqHT5va1yo/ik7lA4AgzWg2kcsR6+YCpypCBdRbKXLjhWP8AKTn8qsUM3nKy5GG9KrvgXLibyAoWP1NU6Pwi9y+HUqoKbQYJP+/3qTwX3rjpfNrF6I86GRVOs1hKWLNtFtGwpBKgeae/1xTai9u2qk24aZU5NcXxjqL5chid0gEzAq8ZqNxymWAIPfvQtam3YS4rWmvAsZCtnjiqbbuEbxdwG+VkRAq7RBHN1mUGDAH9a0KVt27Rsoi7fFbAmdvrXXayNPaFhW37AYaIk5NYdS2m0/h3DZeV+UW85NadUzppLjKx37Yn3ODVjTl2o/El1ALXDsOfUj+1M7r+MCMwUDyFiOMT+9IYCDb5WHpVFuzcv+IFbyqu52OarDpi656c6WdSCLLSc8T2H6VnO1balXgyD9DQVvCIC8bYIHHtQfjaRH60Ppo1Ny/fJYsGdmGf0gVVc0z6ZG0t3ZutZ3Az7xVPiGyFdAZUzt7HNa7xfxWZ1ktk95HFCMtvVXrb7gFMDAYRVzsl3TWr9neL+4rfH8onII/alCBxvKwUPynIIqI6qWgBVY5Aq6qq1cIJ2gz60u0XJU7gD3H61f5BbmMN64zNJblhu4NNSRptWrVwm4dzLEBB2qoWdbYtWj4R2XWLLt5P9f8AtV9t3QBkAVSJyK02NUl64ieE7KklIbuRU1pymN26wuOCFgqoYe+f2oI268iLbdnYwoAmTXQ3W7w3pY2+FKknP1NY7d25p76XLTkNbYlWFVN6X7Leia5dtMLrN82Mg+1MmqfVMoa2FIO0Zxmq/G8S9du3EG67yq4g0RFslbcgXCDByZqAXUXSXz4V+WIO4kA7fartK7OdwTyiGJK4bP8Av86qs3dLZW5b1CA2buGJ4Hf+ldVdaX6edNb2NbLStwLBUekVm24L9R1C7rG8U6ZXa2oUFmACj96z6+6t1Bp8MpdW3rc3AGIisz27dxVlZ+/NAeHafedpHoDxWZOjGi7a1J01u1duKunDFgsZn1qklLdxnA/hW/MHGYxWqbtsKL10qjrKhgTjtUu2dPc0oRLzE3LkMIgDHMc1Nq+OE1xS021ZFZi0nJrTp7l037arI3MA4HETk1U1lU6odFeubYYAEnkHP2rpNorVt3e1eK/1+9btSi153QaJVV7a3NweYg/7NJaWwt3wluIzAmYU/wBqW1q2t2vCu21A3fMFyRQv3EsOllywYgEYgZNSaRkuAnUuXZiJiD2iqtTdNp2VACoAO7tPpWnVXCqOEJZtvJHB+9cx7F20LZvWnQXD5Sw+YetdIWutYvaa4ioz7SBuZTgTQGtVdPc0509u3bdgxdpLSOII4qjpulfUXGsqwDBtxY/5fSrl06amy4N1be0kmcTB/wBKzZD6YNTea64DBQEwIo2t929YRQTNxcD0nvRGl1Fy22os2XuWkfa1wiFB9K0aQOmqTxF2kEYVge89q3MI1ass1rYiszO8AryKznSNa1hZW2MBDWiMz9a0ajVHRXbLAJDzlhwaw2b1xma5cYFpnIOT71KD4b2dQ1xASSsQRMetdjQXNRqLY8LTN4umXy3FGAB61yy927dJW3BbjaMCutZsXdMi2/xNxNO8eKFxvHescvFauq6y7r+ppqVi1bW0No5Igzk9z7/T0rB1jRP1bRWr9q7ZIRzb2rbCMJySWnOf3rUl5W1G+1IFlyV3ZxxWi06au/p+n6vU2tPauXCym1bhixmB6d65zYT15e9q9U2iXRX7hvX1uEEuJ2KAO/8AuKlzQ27Oms33VCd6szDlVJx/b711uppf1Op8C6l0eDKLuWN4nkVbptN1C7avWbNu14Wrtm20x5O0/bP710+WFc/+BcchWO8ic5itq6bS6bV2nOuR2uAeMVeQgn9/auSu3Taq7ZVfFtbY3AiSPUH866VlU1FhrmmXyWxkNyAOaWJ01X0t3/G0emVdW1zi4pJ2AZkGrH6ZdfTfhrGxktjc6j5h/vNHTr0zTm3rLj31O2bfg5G6MZ7d65oF93Zhqr1lXAkPMsPdu9YzTW/VXrd3R6S2FVHtAK0NJaBz9MfqarVrYNsbhbgnxGbhh2rEdQ5UKl5gFMTA4rXpbqPo4uaVL11HIV3fE9pHpVwVXBdvaqFLXFc7RaOMc8+kVzHsJpNe1tHzbcQhMlG/y16bU3WP8fqmo0tvU37JbTJphAueXBn655rhL1TVdKsnT21U3L3mKsODwTPqacbVtVLrUTVJfvWmvojZRSFk+9VtrdTtZyA0kwC0R6DvSMbyo9rwP+oZ3TMfeshtkANbyTiVFdGXSB0jmwtsPvumLgYeWT6frQ/wWzaJupqb5VGlkDwD+VHRbRqbBa2QxEFXEwa3X2C2LrckLkRVjcYLhtqqQRnkZ8tC6TaK2TtY3kkEULKPqHFtl2jiRnFQ6gJoLejtWF8TxGY3iASR6e1ZY2ur0uyur6aEtiWVydjjiB6/XvV13wNBoLI0bh75fdeCvuUGDkyPeuZY0+m2eHf3eVMENBLT71qstb0Gst3hYZkUneqwJEVnFX2Nf42pt6jV6i5q/CIhDw//AKT6CJz7VX1a90ldJdax057d93EXGQEW17mQZ/al1fUOov01r2osBLtxy1m5t2jbiYX+tcr8dcGnfT+IVDHJnJHemVMxn8Fyz3bW24gMDdgtWi7pLthxIZTAJEcYmkUlLC7TG+SD65qW9PfuNFuZPlLMcZ9TXQbbD2dQlxtTta7Yt+XO3EY/WtFiz4fS01fh+ErmLVrdud/U+wrDd8PSl0F4X1OZHArT0m7pdP1q1qddfc2AhXEkbiRGPSKz9GtLdOt60WrloodwPkv+WD7c5nFYzcTTHwFslXtMPESQDjkT61edZetveLWxcVWPhjgLzmfyrNbuMdFdtXravcund40Z5/3+dJ4Ohd1ehu6pdTpdILcbZ07XCYjHzR/s1X+Jdjd/Dp4dozG7LAfWs9n8P4Nu2Gb8SctBgED0o6u/Y07Lbsi4NPeMKXGQe4+1SLFhv3bWm8FkAt3htL7BInEyaFjQppdNeZ3LvbYeZcBx/s0+jsXepdPvadCz3hbL2kiN4UwP3FYEvOilXQgjDJuxP7VY1E/GX2stauFjZ3FkQLMTS6e7u1xYXCBaXy7lHcVQLkHc3HYbprbp7SFfFvkhRxA7+la6jLRZF59Jes3Lzi1e8wTaBPvP2FX+Bbt+A7B9LpBaVvHceU3B/ek1F8X1Q3762RsItluWPpAq7U9VfVaBtPqbO65ICEfywOSOx/vWLpCax72nZHtanxCckhRA5qeG3gm/ZuIWA4POaXWXidPZtWGMvAukr6A8fpWZi1s4YARmDUkULmoVtOqqh8bdkHII9orf04i3ct37ejebIDP5sse61zNPfXS6nx3U3VM2xEYnk/lV164+LenvuqnJ2nEnvH0q2I06vVNqdVdvoty1uELbbJA7T71obVxorbXLJInaSnJ55H2pTqdJctWh+FuWtSD57/iyHHHy8DtxVzaFL/T2uaPVTmIYg+b249RWGopva1NXYTxfEe5axbuswEL/AJSO/wBa52m1GnN10vMwQTlPr3/Ktek0dqwoXUXU/FXX2eYwiT/vmtDWF0vXrfTrUJpbhUfidsAnuB+eDVlSOWWtXenXICi+t0MCRll4EfnxWxdfY1Gnt6Y9PNh7SAB2YebECO8SO9Zrum/+LMbht37PibVdDAImN30rT1LRvotbbsON27/pvOGXifpmtXKh/wAO9zV6drbxeLhVcHie9adbrbq6gWW8NrtoFSyzKkH/AErE2puXLxsr4ZbALTim1uo0ly8DpgoKWVEJ5gT9f981jKer00uufTNqLVm5tYGSy5I9c1yjrU/A29OtxAGcuzBJce09qsv6htY4tfxGeFtbN0yBgLVGqtDTEaZ1SzeQyUxMVrjP2VbpluAHbDW+Szf0rqLas6HTfiX1DtcdYZDJ9TA9BWXp9r8T06LJ331cq9rgwcAicfatZ6b1C2GW5bW4UWY3CAPSl9WMqXDd0eq1ICpqCu2xJ/m/aqen2eo9Vvtp7V3w7mzc29YDDtx71q1KWBpre07Lyn+ICI8M0vUesW9XdtjwVUDBuW3gMCIAgAAD2pC/pn1tyx+IK6YNbNuAzFiSaz3Vui0hKuqzIM8/arFtG4SAJ/8AdH2rTrNY2o0yFjEP5cjHatJ0wm/p1vFdQLgVsKEGZ96fQ6Yaq+UVraKqkxdb8hVF61e8+pcFrYIAYmft7VRdCOhYqJFbL+2uwGFkdirmYM5FXF3JDYU+qiKzaXRAeG/jBcyV29vatu0KMepiRWb0enCXNge3eS4x7R5h+dUXL15GIZxJMZUUhK2HFzYWe35onJrSBbvMH0xEOJYE4B71ISsz3yAAzBRyAcZqwBW2sWxGCKR0APnTaYxu5qi6C1ooEaAJXHPqaZqY12rhtkulkX2naLTAeb+1X67R3NIoY6drCtAAcyT96q6Vp7Op6Td1WovAEXWtbd0EREH35rPdvSXP4m4bYgDfLER2q52pWubZUyxjgUT/AA5G2CfQVVfUwGBLK+JB4reiacdOYXEZ70brbKcg9pPp3q24imw6HUIzA3Np8ybiNwiIxWm6V1bqljTJpVYgBA28x7n+tA6EWbC3brKSf5LfJknBrZ43RjpntizqrF24cW2Tyg8fNxn+lZv7Vh01gXtamkMIWaHYHgDP6xVGou7LrW7Go8RVO0ssgGPyrTav2+ldaDvb8ZTbkWwRMHjPriqLFvRnQX9VrLzWdcbhZdNtb5Twfphvpj1rU7L16pOqu7TbDOsjuxI/L1rORA8oyDIn1qL/ABrrbSSActGI9qZJtw1y2XAxAMTWvEaH6bfs6O3rtQjFCJBA+Ue9Uvct3nJW1tB7TxT/AIm5f0wsXNTe8IDyWnuEhe2AcVd/hwtdNGtvXbT7nCBEJ3ZzkduKk/qytwEkzyaO0zk59KVFIkdqZsg5yRXjr1w+exqoPLcx7xRDFTVTkAwDxxUnqjeb+GJ/zCsTHk5M8g1pf/piTJDfpWbhTMCK9f4/Hn5erNKI3NMT3NaetCL2iQkeXTAgjvWewYkZHbjFafiBVGu0kN8umAb6+lbvqLNCpHTLcDlyJ+wqxZ5nHpNDSPs6fZELDS39P6VGYg+WJ7CvJz/+nWZjLqgG6pp9qxHNa7zKbjD3njtWKC3VbCFh5YP1B5q25BuMM/MRW+X/AMxk66nwyTbJkY4qpmLTj8qICgYie9WXEbTlRcX5uIrCqFciZacxFZdS03FAGIJNajblgQ/JyPSsus8upKCPKBMe+a3+PupWr4b0zan4q6ZbUbgb0t7Aeb+leq1T+L17W3d0770fkAP6VyP+H1gaj4m3ZBs27jT2yoH9a6Fks2quXjt/iXHP5sa61r9NAUEE/wBaQ88VaZC5P1qo8GakQhIHBqvI9qdjn6UgzWkEVIn70pxRBPrQCZ74qu98qn0NWHApbi7rZjkZoKcjFV3i5tPs+aPKfQ0/IoQYPNIPoDW7fxF8KBJP/MWee4Yf6ivCae54lhWJhhgj3GDXqPgbW/wNR01sG03iJnsYn9T+tcTrmjHTfiDUWlTbbvsbyQPXn9Z/OrGeXV1UjYp5n6VSpqxSBzVDyBTSdwIpA0d6M1CDFDImjzQNAynNNJmZxVXGKcHGaqrAfapAOM55pQTmm7YqIa9fvagIb9xrhTCljJArzfxeYbQIJJBuNk9iBFeiWvM/F+3/ABLS27e4G3p2Lz7kRH6/lQ/ThuGPA4zNAHcQpESYNN5lAVfXmgVBMDB70aiFYbOQDQQyCFgT9KVybRG4d+am4sjukf5QCe9I3mqHaXJJ/mifvSuyExwBz3NSGJhsH37VHJFsgHAOO2at8dYqEheInmfWof8A3QfXmlDMSwI9IM80VHkAIgVzemChIQhPMQfWK26Wfw7iJbd/TFYeEKg5HBrfYANoFWDEEbs8E0itGjZVIRgDL7yPyrr+JLk9jmuEtzwdRbLL5CwGPSea69t1KKQ4cMfmBwRWa9347/6tE7mGKIYif0qkO3IYUytPOazG2jdJjvRDHtzVG7OJ+9EMW4BFVGgMIyJmrRcbscCsauRie/3pvEIUwP1qMtwuGQTFW27imW5gwawLcXEYnNWLeO8dh3qo6KsPmV2j0q+3cgg7ojkxXPRxErII704eRMnHYUjNes6Ak3HvMPKox968F8S9RPUdTqtRfcrauyloMeB2/SvX3NY2j+GrzIQty8dqk/TNfO+qPtKacQRaBYCZIkd6T1wnDeV5OFbaLZOJknjtXa0Wjj4G6vrJLkutp1EAW8g/rvH6+hriWwXR1KjGBnketdvTfDfVdb0g9VsdPXVaa4zqUtea4IgHH2rby/l6jb8H3LVnp+p2Ko33QBAjABz+sfb2r0aOp4YEnMTXC6F8XaXpmiTonVeli/oxcLAqCl22SZJ/OfT+ld3T6LQdZQ3/AIc1yahlOdJdbbcQe24CY/2T3u/t4+fKW6bBoFYNUXDqNFqDY1No2rkwVYiasS8jjDAZiKrI5E8mpz9aaIGaX71QYPBP0EcUpQxUAg+1H6UCAEHHNRbzq21/LHaM1YDB3Lg+1W3dS2otbbli0X48SINBlva3T6ZDcvsyKzchC37V574v6p0/XfDb29DqVvXTcXyBSDiRMff9K9DsYFoYYxBHNZ20PTrrlr3TdOzEySFifyqxOq+bv4lnplu69+bt0wA2SsDv9q6Nj4R611fp9rVaazZe1eUOhGoVTH3HNewvfDvQdVPidONsjhrV0qRWO78BdDukm1f1FieB8361dXHA/wDAXxQbJVdALigcC6pJ+hJANYrnwt17TPcR+naq0UG4r4Bf9RNer/8ABQtLGl67rbar9cfYEU9ro3xBo3Hg/E74MjxLRaPzqK8G5u6DUPptVbFh05V1IP1+9df4duI/WdJYCgC5qBLDkgAn+1ei0XQdba66esa6/ptffJmZKSYjI4o/Dnwxqek/Eq9T1x01+wrPcW0jGdx4GR71bSTHozqd7u4YqWYkCfeq309m6DKBSf5lEGtp0vTdZvNm8+juySFvEFP/AJ7tVFzpuu0qLfZBctH5XtedSPtWF1z9T0qzdXc6Wr8fy3FIb/54RXN1HS7SupubrSqfKDlc8ZrtDUycgAd8VaHjG73g1MHmNToLtoanUKpuB1gNbWcduKwlVSxZ8wlsRXsm09hnZypRyI3KxEfbisl7pxYkm1Z1GZ4hqmJjzR8Yal7e8eGsAKV9qqNmzC64hkZm2B1JBHI7e1dq50mxvuMj3tNcucC4CVGK5+q6Y9jQ29NcZ7yB5DW/5p+lNp8VtnrHVtEgCa1tUgx4GoAdWHpnNOeqdO1V63c6h006ViINzTsQB9VFZXl9dZJQhEBmktlnvXlkeRo9KssTHVGis9Ra4Ola6zqc/wDRcFHA+jAVmuaXqGgadVo71gD+ZhK/nxXPVE1WmOocARIO3tWzS9Q6poFUabXM1v8AlS+N61Ml6FtvVLcyCGHqDNOjiSQY+pqo9YXVR/iHRbQZCQX09w2i3qQBWmxa6LrQ34fqV3RXSseDftFgf/mqzfxw0UuKGkNJ9RSsFe6wM5AzVzdK6hpLJuGyt+zMeLYO8feOKxh4ukD5xyCIIrHHjZStaopXJM+gob9uAQSDxNU29SAgcggE+lFRbe8bqtknI4zXOy/bS5HLgNwPrWLqOrQWjZ2Fg8GR61qJEGTFc/UpqbgFu2niIGzt5NXilca4QrlNvDcmqFY7wSDM87uK2a2yU1BZkNtG4dpCk8f7FZbtl7auVDOgzuUYGa9fGzHLALC2xO7cQTilW7GY57elVjKysnuMHNLIU3PLkiAa2zNX+NtIeYzHNPZuqp5OOJrJbO7yn1JyZE/0q62wLpuEeYT7ialitJuBlIiaqBxGwetBiASAcEnFDfAJkxUDkkLPI4gCun0GPxNw5MWyf1rlbp4OK6nw/Juaq82AAFGPehIy9Tct1O+T5j4kD7CsylSAWxmrNed/Ur7Ds5BFZyOIPr9qpUtr5ASTIYmJq8eGbCyxkepqgibc91MkgUwcAHcBk9u4oTpLbhzGR6CulpdO3+Dam3mbt7E+0QDXMKALuLFZ4IPHvW25ce10rRuhjxGOZyAO9KC9gKihWhuCAOKs0gRrJS6IZMZaJNZ/xlt3gCCB3zmrTecoinKDAIXOa53VaPIBO/I5pC8NjMc9qZEA8v5mlZRJmQccVIuLtPcdmCKxUM4LAiZpuos02FXg7jSaUf8AN28ZKtH5U+sibR3Q2w7Y7Ga19DObrbhYmNnvSFiHKlQQSMmgSWO6dxPJpbbJbEXQSe8DFZRpuq1hyispMfUUTbkbZEtEsMAzVLFR/wBORT2yz7fEJKk+Y+1QbxeC7FV3DYV/cen7Vn1Gq3NcS5awtw7TORFabOxQGsShcEeczIrDdAW7tKEZzPY1JA9h7a6hbhJG0HP2NakD3GPmKKvMD5qxtd3qEgAr3P6Vv0Dl7RLvt3hSN361KsL1SzbZUAy7Hyx/agq+F4avbKLjERJ71ZctaNby6tQ/jTO4sdv1Apblx7qPccndEjFNPHOuarZqWS68BWgHEGlZbdq8NpALZkDJrK1n/mLhaCPlA71pC+IbLuFlCZJ571vEV3b1wsd43BTgAZ4rVp3YWxjaSBInNZwpGo8S0JPar1/Fpe2WLc3GETEhRMyfpSkHxg+vt2wxV9wHrxmtOsP/ACjeaBuHfmqU0h0eqVme3c8ZyAy8gH2o9RBOnt21Evv3R7VZ4Y53jbmhWwTxFEXHTcRv8w2n0I9DT20Uv5jtLnmO1O1sBGLE7JhWH70TFYYMUwWBMBQa06u1ZHhG1cPiMCWU8CsabpyWXup4/Wl/EOX3Md0HGSZFMDA3bcqVAx/Nwadbl25fW47FjG0AcULircJK3CfLJjtUtgWrYBk85J5qkWX7jNcG4FcAA+1Lba2Z3OigjyluCfSkI3Mt0s5A7Up04cs6LMDdH3onerDcUCAQzfoKeyGuW2nysB/siqRbKy0ypGKve+GtgB/OIn2HpRo9y7vsiGJW2gUD1qpboSG2k3P5TPEVLbpBN0QqtEEc06PZ2MTaYqZCzmKIj2xugnbcH8oPNPZtO7EQftEzWVEUliZBjAq7xrykbYBU/MOaBrlopfAEqxYEg81tsLpbesDXbTPftkmNxAEDFY1vXLoXexW63lLOK36CxdusdJZt2zeYF/ELwCo7Vi+EU6tNNqL5S1pHBZdrrMgmjo1sdPu2nvb4QlSjSSfrVult221DtqLj2gSTKSc/UTWPU27dnqDW7T3L1swyOwMtPPb1n8qfxWu8t9NH+NthTYNzbJI+2Kw6pAllSGMOp4JkHvirXLFcEkr8oNZWJuOxZsgbTtPFJDXpdNZ19zp1u51VoZkBTeBxGOO9ZhrDaZ2GhZlQn5X5HrEVk0dxFs7r73WYPuVNxYAe3pWzT77iXdcpWytoDw7LCWvZ4+lZsPWNTq+o6i4wRrr20lzEBV7D/So7W18G3cu+GhfMg8+1a7nVWst41ljYu/KfICZ+hpGnW9SsXtTsu21YM+xIBHrApCMdxrYMpcyTAqjUXvFKC4zh0OWByaly4l3WalLIbZbunZgcdhis0XGukkEor8zzXSQC2ly94gs228q+ZmP6T61qv/iG0FtBb3FQJc8YxS6V0i4r3NgwVWOTmc/lV9m5badPefw0c/OMx/uKn2nTMluHVS204Az3q13Nu21uQRcMHGRHvWo2LF22zWVQlSIuGcgf6VzRdMJgsSMDmr6rTptTdK2tI7ldKLniMhYwTW1LNi7d/EWbHh+A0TODj0rmIttJJslnHcnitmj4bdbe25Pm3YDCcEVc7CdQQvZDsRttEGD3JNLY06vYuXczbaAO3arOoy1lUEqC3m944qmzfKWGtFQ2595YtkYGP0/WlXxq062Pwr3De23l5tEcicU+hIu9VTxluPprEgqCYWe5rDcubryEAKjMJHJFXLd1Fljd0zuATDHsfQGs4jqDqSdPDW4dEZiUYjcy57ke1VeJZu65luE27e3d405MDiI5rn32uam24um4rr5xIyfpWnSaqygs3nttddYgEwB/rWcVrv2roRL+nutcsfyFzIE1k1nUNNqOj3NKdNs1JcbXDEyPpxVqLaupqbt1RaAuGEnkHgTWQFVCObAcK4JVqA2ekWV0oc6lzebJKgbR9qu0CHSLdtODqGvKqzbEZz2+9P0+4iPqrCIyo/mTzSQO4P6ULJs2rC3n1otXkeBbKSZ9fep3U6XX7q/h1s2NM9lbYO+3cWCvr/Wsms1tzVratMxU2EFsEH+UcA1SNdqdbvu3XPzbWCqFBiqxY3XC5YlWGBtifvWpBWrNsHhPC7s4967dnpmo0zfinuWiHRdyrMicgTx6fma4NxJfaysNp+xrSOo65iLa35A+RIkfl96uHbf1W8eqdWQ2GYWtNbiyjoAwAHm49+PpWHWO/wCLF1j4jqg2g4BHp+ddW3bFnSXL96Fvq20Ix2sIMHnmeZrldRN0XUu3HV/EH/lrwJMD3NZnqxo1dyzpum2xae349wyyyTjis2s0VzRomqYpf04ZWNxDHvFZh+JuXbLXSwtWiSAQJ9q2Pqrb3F09kG5YumdpmAe2K0n/AE+ivG/qWKN/CA3KOYP1q3XN4OhuuO5Cj70nTtP+Ge/5QogAKPr/AKU2sum3aAgEE5BrX01PGbppdbV5QQzTtBI4n0rQunKqW1aCzbDgbiBnP6Vfo7XTtObT6Mi6WWWsFySX9ZPAFYNVdLu6Xd9tic2ixhDHIrn7WZU6ld0ru1nSI5tTIe5+0UujB/E6fTputC86q1zb5QDicmn1mtsXitqxpFsotpVuGZDOJyO/EfeaRb166H8HS+NbVQCwHGM/tWp4LLxvhLmkv3hqlVybbhyQvHH5Cq72n01zTb7lxEYDyoreb6Gne4bdkG3pzctXADuCyVxM44rDduNcZNjkEdoEge9Iiw2btnQK9zUk22JWzbZcnOamnN64uwXG27sweRVFqN7+K5m3kY5J7Vct42kZ1JISSRGB9a0E1q6cErZQpPKq2Pr9av1epuXLK3SqAMVEKOAROfesTOGBYkDsMZo2rr+DcQL5T5gPUimFsaRq9Tfe3ZUFVPlIn5vvW3SWL+t1FxGdLNuxaDZHzAen96wdNVX6gPxEKCh27zifpW+x4ly6bCi0yhiN26Cc+/apf0Nml6hb0t3UG2LFyxctbYvAblPqP7Vga1d1OlOqtWj4NkkBWbj1I/Sl1+gvdN1I09+2tp2tSE3SVHofesK71ugbiVGQDwKkn2OhoNXf0kGy+y5J23I+VYGP0pLFk6nWIhLkPc/iXFORIOf0pLdy54TyN5JkcCBXV6Vpb15T+FCO7MPMIHhz6k1KuMy2Om6DXzetve28W25J9TApg2s6jpLejXTtctSbqvbSMz68R+tS5qLum6kRAbUDy7SPmPGK2XDe0uosnUObXiL2kg/lU3DGROirpepXBrSqvZYOi7wyiRXQ1Gla7oPxqXkYJcA2YBf1Irmqbmq1F5nJNvLIT6VTqLp1dxC7ELaG1QTA+sVO7TxdrGN68bWnBDq0hZzHfNZGa4fNs3p6zW/SaawdHc1NxTvtgsZYjA5gVh1vUDfIuafTizbVICud245z+tagtTfr7luxduPtkZjjtWvUae3YU2/MrsvlM5NV6c+DYa5bgXLqBfE3YUckR/Wrtat21bshvEuXNuwtBJkRn1pb2Rl0bI+otWRetg74a5cbC9810ndEv+FaC6lNu9vDIgH6iubYD2UvoU+Y53Cq7A8IXF8bwSqwYMbj6UzVa9ZadlW27W9h5VjkCrL2k1lzTJbe7euxlLWyQMcVTbt2xbG7UrZ8oORJYnmtWo1KaS0l6zq/EuESbeTtXtz3qf8AE3GW7ptibS5Ld1OIIoM1y5cQu7MygBC5mB2olwFF1irAjdLNP2qm7dtX1KoCt18QB3pJVa9Uy39Te/GXpvW7YIO4ANiQIH7VzPxdy3uCBVJGDtqh9PeRna9hgYgnze1XW9LeuWQ9yEtsJ3f6VuRGzRXtOvT7N+1r7S68MWv23RsDgFTxMjIMc4rEWu3NQ95t1y53do5+lQ2ylu6tn+ISuZxNadB07V64Ouna2htLudrhgfTEmp4f9bumag6PV/iV0bX9OqEttuBYM4PqftWqzb1lrb1lFW5pkJb8LqGJL5jnOOKp6Rp+nPaNrX6llMbgoO0P9DT2tNol68bOmu3FsXh5bZ8zLPaPT0NY+yKOq9WTqd86jSW1ti8AHsq+6AB/mPefQCqOn2dKVJ1AgsIK58uccVotah+l2+o6DT6NZ8Ygal08ynIkev8ANTHW9U1ehVNRqnvranwyyKNo9ccmO9a+l+mC7bFnVC3dU2bTsSGYyQvb70nUtI+jv2XFwmzeTcgOP071Vcd3uEbgQrSBMzTrcS5dDgbzaMhb43DHIj0rcS1v+H7S3tJqjKncWk3W8gBED8yK5cCCjWoYqV8w57SKubRu9p9bqNONvikrcUeUMe1W+a8POgAUEiO1Z8pJ0yzeUBbJLMpkDFafHa4oLqVY5PFVWbxRXdSRuG1oHNNe2qAwWMwTJNU8PcS7dFxwpCbcseI9qlu1c0a+RldrwBXEATFNavXb9ozJWdpEYMVm/Dhrjs5dm3Eos4qL9G6gl60tlHu72Z1XeBEA1v1Guuf4cNM9pJtsMhRuIHAntyaTrFi24s2g+64DufPYDH7mufdF7aPDuEEYjaDM+9J3GZ+zG+u/xFQWz3gyaRL21SFAII/mHrVV9HQLvttbn5Zo2kdgXKsVQZityC/S2VJ8IA7rjDbnE/SugbVttP4Vrcb9sHxJaQR7f2qnp2nsX13PabxkJZbouEBBxx+dWXVvX786a0LltVjfj5gTkce1SpAN+3cK2dKhDWWnZv3x9a36RemhQuoD3L8biyscE9iIj71w7WjuSYurbutJkGM/Wuh1IaTV30OhQ2bSWUW4d3zvGTj7feai+F1mp05fw2seFqLbbfEIzHIg/es922+p1O61uZVQAgrkKOeOa32vh/qPUQ+p0tvdaVQfLHlgYHOTVGl1Wr6VebabbuYDqRuVgDwfvSfxbWPwra3TG4K5AU4GaTUNaQLbkG4Wg5/SrLzPqHZiPDe45ZYyAat6f0vVa3X/AIfR6UXb4BY3Gwq+5aMVdLGO1p7l7cSNoHBbua3C1oBbtXtPZupqANl4FiVMfzCT3PaqjfW1E2XMPtuuhBHfIPBo3uoXEU2FRSrgwQsED6+tLbSR0dhXHNKwOce01YxnHJpJPAP1HrXi/wCvbisgjAbHear2kyCv3mroEQakCTETTcS1Re3QsiPesbSwIHy+orVqV3IAW5PpXPSw9nxG8VrhZpE4gV7Px/8Ay819dHTJ4lobeO9P15i3WtijFtEB+4BqvSIYt54acHn/AGabrSofiHUlgCUKKPYhQK19n2t3i1pNJbySwYYHGTVogZiRVci3o9KzgkkMDGfpSrdBvgwSpWNp9a83P10iuyS3VkDcq2fpTtJuXAcfxGgj0mhpxPWiwAEY/SnfTMLlz+INu4kLHrWuV6iRBtFwOqjymYmhqLt2+f4mwxgBRGKA8hjt3prhISB8xP5VzWyM7LA2gfl2rGYBZhBX1rRenEkwJOKzGAhMYrt+Nl63/h0DbHWdWx2m3aAtmfv/AEFHRT4YLZIUE0PgcMPhrr7k7WYIAT2IU4/UVdpN3lDRgDtzWr639tT9/eqmFXOsDGPWqiDPtSIqb60hmIp6SJ4rSAeJqVJPrUAIzUAPf6VBjFQye1Dg/wCtUUMAtxkH8pxNHtODRvTvEwPLSDiiuh8P6z8D8Raa+522nmy2ceYY/UCu98c6Qto9P1BFk6e5sf8A9rED9DXj3kAMP5GB49K+kWWtde+Hx4gDLqbO1xHDRn9as9TlNjwCmQD6061mspctvds3v+rZc23gRJXEx78/er1JA5mqytBpgecikDUwyeaBpx71M0Bx6ZoiYxioqQZkiiKH5VIzBNEWKTFFSZxVakzg060DxNeT+KLhf4kdN0oNPbkehia9WjQ0xPtXjevXPE+I9cxON6rI9lAon2w53RimZCywOT70sknHemUwI4o1CqW2FHUKCOTzVT2WDKyHaN0NI4961BZMNOKy3ra6e0dpYh7m7cf5SaStSs4m67M59wR9aW4P4JXJIIPHvVmASfecVW7MoU+pNK9HGbVUMDDGfSgMsAWIB78xREFT3Peo28IRBhsbp4rD0fEV2O5VXU4mAZrbomAS6jBixO4EjFYFtjtEzJgxWm1fFoLuHaDRbGi9AKtGQMyfy/rXQ019TYQ+IoUqNoPpxiubdKlGJ5ngitFvUL4KobIMKJ2ccelLHb8f5JxvxropBUtPemW4n+YT255rDb1aldioZzgmqdX1f8IqtYtC9xvkxtkxFYyu/LnI6gcjiPvTCOa4o+Irir5+nqwPdblMnxJaJZbmk29hDE/0q5XL/bi7IbnIEfrR3ESJI9q5K9f0BMXEugz2QmKst9c6WQVe/wCHBwWEY+lMP9eOuoGPPtVouN3g/WuenUNC9ubWusMrEKCTGfoa0hxcchLlt4EkIwNTGpz48vGxLgDglf1q9H8yhcSfWsAutMEj71o0u97q7pCgEgRRuul1m+DpNPpSV2CWYE47RntXi77DUXGcBgxb+bOBXf6pe3F9gAXaFY/5przmouDS7U/nkgKO/v8ASpHPlfjGJIZQ8GGM4rtdLu6zp1u3e0OsuaS7Jko0Bs9x3zXCQPaQwJA5xXR1AZ+l6ewDC2iCWEhjzj862+b+bx6TUdc6d1Sx4XxR0w+KPl1ulYqyn1IArPqPg/qFjTp1X4c1h19q229b2mbbcQxyM5x+lcdbt21o0Yqbzu3ynsa0aF7lm4uu6dqLulukxKvEx2jg1qfx5cx1tF/xFvpbTRfE2gXXaXdh2QrfX3jgx9vrXb0mk6b1yx+I+H9b4jmd2ju4dP0x98e9ca517R9RspZ+JOlLuVdqa3TGCv1Wsmr+Dbptrruga1epWwN48L/qL/v86qa7LNe0t3wdTbezcHNu4INWpdVjwRNcTSfGnUtIp0HXNMOpWLXla1ftlL1s+zV1bGr6J1aB0jqC2bpA3aXUna6fQkwfsab+xpkTQiqf49kxcRjtPenS6XztAB9KocVNxAxRXHf9akc0ELEjOaBXBP6VDGYoBuxoHt2kdwj3RaB/mKyBVl/put0yeIdty12u2zg/2qnbjmmUugIFx1U8qGwagUPAj9qdXxEmKrKiMflQyKB2RWMxntSbLiHcGFEPBplYEc5+lUKHEjco9+9XWdTd0zbtNqnst6K0A/biq4k5H50pT0oOg+s0+oaNfo0cFf8AqWBsef2NVf4Zb1UHpuquXCeUvLsYe3pWTc6mee2aBNu4v8S2GHpzQNqNPr9F/wDJVh0WYlgSPzpLd7ckmD962aXqWr0422rvk48NlDCPvTtc6Zq3H4np76a4Rm7piApPqVqGsniFlAaGA4nNV+Bb5tp4T/5kYitp6NduAt03VWtYv+T/AKbj6hjWG613Sv4eptmy4PyuIJpiyqLugNxmdrdq8YgN8rRXLvdMtW7ly8rtZvXcEXBMj2iu6t3dmAJq0XQUKsA4j5WEipi68de0ur0/TbifhnJYwuyCOeaa/uezZt25QAyw94ivTvpLbh3RmssR/IcA/Ss97pzkB9tu8RgESrZ/Sphjzt+641FpLRI3sQRiqr3hXWezctBxwe1dm909Wvbjc8O4mNp96zL028uoa5etb1ImLbT+1TbExj0pu6QzotTe0zLjysTj7zXSHxDrUi3r9FZ6laJHI2OvuCP9KwaJCbmpLKyQw2Kw5Gap0oZdLdaCWBJE8VdZx07Y6Hqzst6m50xzxa1JFxfsRBq5OjdStWTcSyuotyf4lglp945Fce1Ny0GZQVPoeaFoX7VxNR0zVvpD3I9atnGq0tdcXfOSqkxtZSDxHetA2LlbnfvinXr+uMWtfpdN1O1xNxdrxH+bI/QVLOo+Gb7JavtremX2aQrv4iMPb0H5Vm/j00rqboTBJQkr6Z5xWS4lpzdFy2TujcAYGK6A+HdXeUXen6rT6+1MjwXhyPcGKwXbd/TXnt6q0yNu4KmazOGL6q/wnSa0hy/g7FJKic1xfwpv6R7ttvOrEG0FMgD969BbYH0IqXEGpUxC3FgoeM0l5calkeSU5CyWjjFWK4UwW5BIB5Fd0dLs+O95v+ruk+Xg+1G9pHNhzKh2WFK9jM8V1/0iXi4wYFBIB3YE1CfLPJniukOj3L6Kbl/wiWgSAQPtXNFq4PFDMr+ESrEY4McVZylYsDdnd39K7PQB/Bvgmdt4Sfr/ALFcQeYQOfX0rt9En8Fc2iCbxif80Yqkcm85fU3W3Es1yZH0qt2MR9aF3/qsduNxnPuf9KXlRPc1pDPcDx5Y2meaKsWGRH9KrwuD+VEMQZIoRZvAtGBJ9DW7W/wtNobEg7bX6wM1z0ncoGAOPrNbesnw9eLckG1bC/oKi/TOLbb1cAyOB2NWWtSLYa3cMJJgxGZms4uuODiOZg1GdfDMkHM8SamaOpp9TaZN27yKSoYZJNFnBEqZkwMVzdMNlp1U/MZ3ftWtbjW7IPiHJyT2rFmDdoy34k7plEOD70utO3VkTgIDR6aS9y87nccLPuKp1pJ1t+D3gH6CKv0Aw8M5HmIpCJye5mKKoWPIWe5ouIfGRGTFZWELepj2rVpm0zkreO0REkHFZTIJMcZiiVJGPpmg7q3dJ/hbWjd3ahW22zEACckUt7Ti4o8TU+a2CQ0c+1c5dReOmW1c2yuA4GSo4Bo3L8bwLhzJ8vFYz9BLxOnfZeTzlZE4BFdLT2rR05e7eW1tQbVn5j6f79arvpo9a+ne+jsqoBumMf8Aeqb5c3NgVgsA7vUelPQw1Vy7bZW2wpKgRVd7bZ06bbrhz8yk/qBWNtRdG5LaAEnmMiilm+pJuIzBozIx9quGGt2lfywILc/WjqLZS54IO5JHf2pQMncOKLFwDbVMxuX3rRitCyKQJB710un3ww8BQDPmPc/SsataYNvJBIhQBgGq4uMIWSd2ABmpZqNOltz1ONsBCxYfp+9HW3Ct6wZCnJAn96minxbpAKlVC59z/pTau4JKOdoAkECZzFanUVjtgSzjz7W9a13n22bQbG0k8VXatG2ovI8W2OV7zVZRnvM0zJnmcelZ0NrL126PDNyVUhgSOSRWRrW4xgmtd1dNdRrtzUxqsDw1HYd6zOzptQeYkxgZ+tajNV+Ew8sgAc+9X+Fde3uAO0HkjApQhVZypngiDRBNi0DLKrnME5osTw2uEqC0D3xVYubflkDiBTm55SVn05pUCt8wMdxVQ6slyz/5m9fmBiCP9xVgslEDbQFJoCyxVyqypWQarF83FWJ2AevNRVp09tbasL24sY2elKzbCUA4/SqQyAmCBJ+maAbexyRAzPNVDQbak4gelaW01w2RdtL4ttoAAOSfpVKGVAUn3kRXR6WdOdMRdvhFRySrGMfX8vzFZ5WyDGbd2w4W5Yb5ZYKQfz/WrFveKoTaVC/KQ39as8O5qr15dLbuMLkwo8xCxzQ0+mtWXBvP4qsIIt4j0qb0p7FxB0y5dGqvi/4pS2AZEA+npzn2pLl27qbC6lrJDWxHIz/vNWLa01lbgKqhbhmJH2FZF3FRJME5B4FJ2i+7ctJp1vWNQd7j5GWczxWXTWlvO5NzYN2cTJ5NRjat6oKxd7RInaeJ9Ke5p9To9O15lmy907YbIngH3j9q1ImLNDp7w140Wnu/iDfQlFAgBhk8n0Fdy46adjYuqd38yr2Nee1uqV77aq1uslfMmwwV+4rZ+K6jZu22cKy3s23OZ+9Zsag7ybW0eZ28oABkmrtbpbuk1vhCLN22ASobNYrmkv3r1/8AjBlvMGCAQE9SDV1zTWRatObrO4Xa47eg+9RV1zT/AIS3YubkuNfnCydv2/qKx+AqK9xnKrM+Yd/SlW6toB7aBSWk45NQrp9Sztft3TADLtcr9RWpEjOgS68owKjj610l/DL0lGNq02pa6VYMDuj9qp1dzT3dh0WkbTosy1wyXOPrxFXW9Raey7nbO2NpMFT6+9L2Lbtwfgg1u1c8E4JiNhrjhzbuKbRaFgbinHrXasaPWarTEWE3q2D5sCsF+xqOn3wSiL4VzjkE0lwvim02qJBe2vhtme+K2aBvFF4s4JDDb9Kq1DKWGoQlN3/l4Mc1r03gvpLP4YhlChTiPN3/AFmtQc3XEjWsy8FcDOMmrn1O9LVyyUGxYbyQSRz/AL96W9aa7c1FxchHP+xV2hvWhp3YZRj3HEc1LRWQnhlrj+GCQQxE+/atK6u4qWksKLqIdzQsE/2oRp1Ktbm6SoxMqB71VBuXFs23Ctcbbg7eayixn1GjVtcl7w4yi3FDFlJoWrtw321Fza++SQV7n09K03Utpq007atbd62ighhAC9s+tLeLXtljRuzOCVYe1NWf1bpb2gv9O19xkJ1mnTettzKuJiQPuKr8TTnQ2/w0elwHkH606stm8r3k3bfKwVcx61RcT8Rqb4tOtuyxDIQORxI+9Z9XYzvdbxUFtSnO4rlvYitNq8LuoRb1tba+HAcrIB9x60pY2tQy2tp2ESYGcVmN1xdNu4QGmNvEVQqJsvXLC3ArXDMsQAJ7+1XWrd1Heyjm+lvzC4O57/aqn7tADARuPP0pN72y5GbkYB7HvWmWzUWtGU076q6w3NNzwllkX+/961arSaPR3xqumXLtq4mw2gy53d5nMc1i6ffbX3rloWlS6q7gFONveSat3WAL13UhzeUbVhpkDjNSb4s7ajqtXrH8BdOz3ywPig4ZY4jim0mo1Gs6p4dk2iLYMW7iiJOCar6VqzrtVptHdZdAlwbVvO8+I3YDGJ965Ny/f0eo1dvSPbZHL2y7JIYSQSPrUzel+nT6paFoNdvoqMoLDwwIuGc470tjRaJLljUG+zEAMbZWYP19jWXRdZt/4bd0us0gZkA8C5bEAH0j9Z+tbdNdU2oul1TbuDbc+9LLOkWGDde5sClj2rH1BGu2VsKY3kw0THv+Vb3FtUU6cHawkmawasMdRbZbm07cANBImK35GvouvctorF3Tq+ncXlAuKY4Bz+lVDWa+0reLdW+LkAveEmPaCKW/dhRpTuO1t5APyn+9c65ce4VW5vheDx+1Izq1r67itkAzy2cT6U1lrq2zb8RwpkEA8j39aNm4gtta2BIIJfuare5bLgIx5yKqaZH/AArXCGuAMo3AHkVbcGwA7dwYAjJETmqgLdy2+63uJETNbxcs3Vt3dY6u23KhYBPAFS3BSbpu6QWUXY6ku7GIKjgA+vFWrduWekNaJBvXIDQORPFI9i3av+J/E/DsREDIPf7UW237bhHhhnzd6isN201sqGUqVJEHt9aCC34gW4GVCfMQOK26m3pfAAOoN18bVB4Mc/Ss6o04xu4k81qVMWGNYyi2d7mQq8Ex7Ub9m4iC5dtFYMAA5B+3FN01tML7tq7z2oT+EwQmGnvHtV9q+rLdteOtsW13o7zN1vT2qeDBcN+4ywbt2BAKqzEj6+lX6bSm43hvFp2wDcfaBiTNbL+oNjpqFNUhuXWIVAcp9v61ld/xTiywRby+bxckAD/01NtIv0mmtX9JqLtxmtvaldu4Zx2q+xcaw6tbh0C7VQnaPqax3rZD2Ldti5cjAMbia0G1etovg6dnJchnJkCOfyqL66C65rBXVpaDageUsuduPcUmm1F/WNd1DMW8LiR8oMms4DBTtvG6xGQqkfaO9P8Agl1OnazLWLqkMWbAMdj+dZxfR0nUdPZ6Vc6ddthlN83BeOCB6cTznmubqrRRwyXBctMSQw7GqlZmuFGjduhad2excCwI/n2rJH1rUmJ50sW61lku3UN20jYUdz6Ge1U/iUbVDV3NN46Lc3/h0bbPtimvLct6dR4yujvlNmR96fSoxusi7hdXBjsO9amQrZ1S7auOj2NGuhV0H8Bn3H68c8UdPrtQ7m683UXBtu5g8flVOo1i6xma4WuvEByAsEewqspdtAK5ZFbKicGswXXbqdTuhtPpPCKGfm3TPvSeGyXWV7bDwz5wRS29ZdNpEnYiGAAAD9fehp2W3fvOLjMrwYbktzNMHQvppdZeteCxtoLYCqo4PvNZ9NftabWeHri9q2gJELyewPtRsatU6e2kvpdP/MeILluAwGcTHr9Kz7ke65cn+v3pi/Tq29edDdXXaSzuA4Zh5QfWuRbF9mOrVTi54hdRKgzPJrNq7lxQLFu84t2/Ois2Ax/et46lpz0m3o7aPdvOoN5ixjf/AE4q5kT7U3WXWagDUNce4Tu8o9OI9BSqr6e2+47xuhVJgChYm9qDfg7bQM7TEHiJqtbttrgQy7MTmJE1YauF0IhdVVyyQVJ4mrtBcuLor7kbLdwlPL3OSf3qptPcvahU8Mrtba+1eAJqk3Es3QtlzKtJRmMGfUUwd+10/fd/B37ltNQ2EDPlTEgVg1GpdbvjeNctapB4TMhiVHb866VvRW9T1RHsOXYIHYE53HFZLdo3Lt26lwKFuEbO5+9Zl7X1Tp7Tmy1i+9w7YZJO4mfXNUarT3tL/wAwEa7bYeUhoE/T0/1rY2q2rcXSIDqkXaDg8Vl0/TNbr2vteZ7N1FDW1f5H+n3qz+mOcxvmHdGY8kqpilXUEOeAO0Z+xrWLlhLJVdS9y6CQUUeUffvR0mn1l202sNm29m0+AQQXPtW9iWN3Rup3bdttAdO+ouXmiwVubAmPTv61Rr7Wt0N86W+VDqgYuBO4n3pbYs6jTvea6LF5TFu0hO4n19qzbvDPi3Vdv8xYklvuazBrvXX1LW7u1ElAAqjmq4vBdt8ktMkGmN9EvqEQqpEcd6Fy8rMx5ZRMetBd4jfgAJVCrQAuCVrKxDEO67obge1bNf0+5ptOrXtRZcEKyopgkET+lZdNeSzdcukqy7SI/WrJ9pqyxrVti4PBa3cfCs2dtarlxeoKqO1qyFgHEA1Tet27txNhBMZI7H71mbBKcxms59kK1i7c8Y3Lx22mPhqTMj2pfDIsB95UM+2PUCir7gAwYiIJArXb0mn1usFu1ca3YBBUN8zHuP8AWt7VjJZF65eFjT7mdv5V7ia1XrDrdKpp7i3EWWPOfQe9V6xUXVWjp9I+iNghvPl9wMxM8f3oanqOpu3BqPF8L+XYhmfepmhBqi1pd5U7TyVgkVaNbaFsnTMXI/kbhvrWMbrarckXMhvOJDfWr7+qu6iyragWVcEgJbTbH1piOx0/VWtd0ldLpNRqNL1m2xc3LNzamyeDHP5e81y2Q6fU2LL6hBbuNF19pOzPY+tUaS2PGZxcW20QCWiRPFX3rli5tuackIgADNjzesUzKTzGzW6nR2LVo6cO91bmwP2XB9RmayanXdTso+lu6jwrVzzOtoRvXjnnt2ptZqbWptW0/DCwEAEjO4yf9T65NS907qV3RnVfhS1iz/DLswHfifv3pOhQsC2CA3hep9KF9rKsy2nZojLjH0oq/h22S6pBAKlQZpNPYW+jB7pD/wAoPEelaI7CkKDJ/Wi0nnBHEUg3TG2ROSPSjOTmfpXz3uBlaBDYNWWQDKmJAkSaTY7cRg+tPAW2JM9jVjFqjWqFNthiZrCzGCYge9atTBveUyIFZSBtj17V7fx//LhfW7p4h7KMAAStUdW3HruvcnPjAkfYVq6Yhuam0kyxcAfWax9RuC71TWNIhrxAIPMYH5wKt9GrU7Ve1mAEBFV2bii8pIkDkCn1SgX1SZKrFYzdIYjvXn5et6u0t0v1gODKlpAjtj+lbXuDLFvNPFc/RD/nEd/5SDitSuWP3qcw9tEuh/MwPaKZltfz3YNKCUErgTmqrjBrhrEVmvXfKyqsniay3hKRgE4NadVEKA3mP6Vkc7VgiYFen8fjL2vw2GT/AIfa9jhdVfBtH1+UH9qt0y8MPWj0g+B/w20KOCN12VPqNw/39qfT/LunuRSun3V135SJyRFZ2j3q5gTMdxFUPMwTxVjJIMzSSaelMmiF5qf0qRmh7zVEPAj1oRJ+tEGh2zQLdTcPcd6omTMg1pUYNZyAGIxg0EImvT/AmthtV05yRB8W3J+gb+leX4Oat6frX6b1XTaxeLbQwzkHBosdn4t0B0XVxrEA8PWHzezgAftFccN717zr+hHW+gOun2tc2i7YJ9eR+Yx96+f2H8S0r8yAa1/WJM6rSp+lOOPvVS8U6/WoLMURNJ3og0DjGOakZmhOO0mjjE0EHqKIGKgPNSSCIwPWgttqGYTMDNeD6od/WNaRn+Pun1EV73T5uqD8s8V853h79+4Tl77t/wDRGifZ1mOZPemHcDJqpcGNxI9zmnXAIFGjhyoI7k8/0pm+SSNy8kUoJDDiBmqW/hqyK/lbBB5AqLJtUL51kHB49qouEydo8owKtAHH2pSZaII+openq/H6QkCDuMzVd1GviFJZt/rkfSnbaoIYwBzNWaS1cvXmIcNbXKngyOYrMei3GjS6A6qS4ZAAZA+veukfhR2tEtqVcNkDP6QRVvw+LP4i8uoVnLCFace4I+9dwXdK5/h6m3A9DNS2zx0/FeHLqvO3/h3XeC1xNVaUrlVPLH09q52i0mu1t25prbIl/aWCuw4GD/Svbg6Yjab6mTwQf3qptBpX1BvWUVrgknYx784qTlcdr+HhsseYHResC3GyyxH8wuA/pNV6foeq1mv/AML1Fwae8be8PPlcfrXtPDsMFBugtHuIqvVdMs622A+oCOpxctuA49ppOWNfk/FLP/WvON8CXxga+0scwZ/cCqD8DdQ2kLq9I4mcsQf0Fext2HRdvji4exYrSWxeNxlLAwJIKitznHi/w/J+3jT8GdXU7VuaWD2V5/VjVJ+EersoZbVpk7Fbok/6V7i+7abS37xtFtiE7QOaGjZzobTXEa2Ss7SI/Sr8oxfxfl/TwZ+E+t23Ujp6NH+S8I+9U6Wxrej68PqNHd0e8FMg+b1jtX0MPdDZSFnDBv6Vk6zaGv6Le07WjcdWFy2V5BB7d6fKVePH8s5dx5y31ViizcJzHm5rRZ6tsvKrQdx9YgVaPhSzdQEX9YsiYVVgfpXP13w7e6an4qzfa9bRgDvWCnuSMYrnJNej8s5zi3a8lkS4ilVNzkfQ4rhdTQvqLZeWJU7pPOa6vTtB1Tq2huka23ss3cI4xJHtFZepdL19nwrxRLqLIZrWYyO3PrTyp3z4sKbwbdmQFJAyJx6e9ei1mia6ot29oKAZiBXC0zqddp13QfGAK98dq9XfX+M+2Y3Gs8nj/NHKsWrlpdrwYOINZeraW9dtIlkvu3SQpiI7114WciQaq1FlSviqSLinE1mW681jnjUXrXT7BuJcv3FA3gc5k/pV+juPaa3rOnX72jukTCttz6EcHNFQ4uAXOOal7SnUIVW6bf0NdJy/aY7LfEq9Qt/h/ijpVvXWw3lv2Btup7/9qoufCOl6pZfVfDnUlv7M/hr2Lg9h9K5Crd09gWmY3NuBuMzUseGbpv6W7d0+ptth7bbSD/WtS/pnwDquo9Ovra1FzUae9b8uzUKYPtJ5rq6frlh4/EgWXJ7TFabfxReu2/wnXtHa6hYH85QSPt/akufC2k6pb/EfDPUbTR/+iXAJB9JMRWhut3gfNbJuLySPSrkuqTOeMivItb6l0rWG1rrb6O4gwCBsOfUfeunout27r7NUptuwnxE+X8qqO8G7g/Sj+WR3rNbvqBuDi5b43LkZq5LgPtU1TR7VJ70fuaG2cTVBBmhJE8H6ioJ5obj9vpQHbIx+labWhtalT+F1qC8BPhXhsn6Hg1mgQc84xQcB8MAR7iop7tq/pnKX7RtsMQaUNI54qEbvmZjAgSZpCoAgTFVDyMDn60CkjECgCRRBxQLDLJU1BcJMNEGnB/ShtB7TQAFN4cQCOGGDW+11bWWbfh3imssg/wDTvqG/WuebZXhag3LMgxQxuNvomrYkC90693IJe2T+sUl7pOts2zd07JrLUfPY8x+4rKHxVlq5c07m5YvPaY90YimEUC9BKspBBgg4zVi3UaIOecjitx6n+JXZ1TSWtYvZ42OD9RSf4ZoNUf8A4frvBftZ1Zj8jUXWckMNrruXkAiqX0tpm32y1ph/kODVmp0Gv0B/j6Zws/MvmU/eqVvMTDY9uKKp1WkZ3BZBfVsTkN94rA3TbKI2ns3jYJwUuCYrsrc3TmIpiVddrDdPMipg81+C1dnQPb8AXGRCQ6x9axvb29JPiIUyMHEZ716ttFZLTZmw5MnacH7Vnv6J2At3rNvUq3JiM+9Zwx54BrfTFvJAAEDOTnn6YoCDpxqL1oP4WVMZH0rp39Fb1No2rb+CsbWR1P6Vn1Gn1FvQtYtWWfG1YP5k0mxMZraKu29ad7JJkMhI/auknxP1zTKiN4fVNOxza1KBhH1jFc64jWdAob/y1yRS2QU0aup2gKTkT3NX5ftMdhdZ8M61mfXdJ1HTLrCC+nPiJ9Y5FMnQU1VwnovW9HrV5S082rn0zXI05vXNIt1yGJMcQeap8KxqQzKkNwWGCKvR236nQ9Q6axt63pl+zJncEJU//NDFZ0v2XYgCWX+UjI+tbdB1jrfTre3S9Uusg/8ALvkXVPt5pj7VoPXNJrBt670GxdzIu6U7WH/zPH61m8dN/bj3nhg0GPUcVzL1r8RqLjlwLZfGJkelesXpHR+pWt3SesJYvNzptauwqfQZifvWHqHw71zpds+Pobly0o/6yKCv5gmpOOHThXNBp1uWT4jxcBwrGFxM10tFa09rThNOXPnJG495/Ws1y4i21AZTuIHINarDBLKwsYEwYzV7SxwdettNUbVhSFAPuZrMDAMn6giK6d3Rp4l25udUDTBHzfeua4Ic7SSoyJya6cb0xifO8t2xkRRVmUZXP+X1pdxIjJ9oogjAAHNaPF+hth9XaW5wCCRHvU1jG71LUM5J/ibZnsKu6Qu7qdkkHaAxb8qzb5vu7A+Z2b9cU0PsUnbwp4zWW1LIGKsAw4Fa0XxFO6YU4M01qzJzgCs7iwLBeyjbwEEcHkxgU4uLc22xJcyT6RRdtrOOxHDcRVFoldrOJ58wHNJ2Y7HSbRGlfcvN7EcEVSWR9W7eKGZXIJJA71o6SGGntkE5ukjPaBXEZLTPeuwSXuM3tzSzobRqrZYIEIG7JJz9hVl6EIVJIPf0rlowt3keGkERHeujbvG/tR7VxOSWYQSBjArNmEiwp/CdwuZGfXNBQQIPrV93z2So+WZg+tPpFT8RZDpKlSzTn+U1nVxnf5YyfrU0w8RLgWN3C+nFWXtPtsm4pChRkH+lV6IJcVthEbvm/YfvT6TF+nushc3iSmIUDj6Vm1Ooa5naxl/XG2tGpUlTdZp2HKkVSyRMElRGYqQkS1lS7uQoMYya0CAA1slgVnvis1pBLTIB4HY+9WoEXdsBVT/LzNVYDkMCwI8velvObotnBKDbMRiluqImBtODAwKQHZAYSs59apTLtAittgM6/ibiXGVCSew4rCz70KgEAnHtTIk7mYkiOCTFE/rfpyqpduW1I8S5IBMwBxWXVrdRzcIm08AMuYPuK1aNFOjsx5d0mPXJH9Ko1F5Fu3FRmZQYicVfo+i2zp3s7WkXQSQZ8p+tZVvPsIlkn5lphKndMDvPehcUB4O1j6zUxkCV3AE4nzGKcFbYLLAYxGM0ouqvzKSV9KAEr5ZH71VHeGYhng9iZihdYvbVQQVVp59v9aIUAedxMkZxSMu18tgmJ9qsQ2mnf4d0nwy0mP8AftU4Y+HOzMEmTUQqxMGM8f1pgApUrJzRTpN22bSMSGPLcCqtUPAdLSpIPJTt9afYpQ71z2Jqu6Ve42wmCf5qQUqm7EZBmrLbQdmQJ7iohC94A9KYMzWwJHPbFEAOwxumMTVll2bTJacBm8QmeAfr6UiWBt8QuCDjb3FRiEaVaYg+lBu1V5NLqNPf0rvbZWkFDwf9zWZba3C7El9xMsTJJNaQ1nauosq7RBcMJj2/etN+brq9uy/huJ3BYBjk+3FY8Vhu3LzQ13zbcAhf3qu5ce2fIdyuORxTPZF0veS4SFzA9KRbjJbKta3YnnIraCy2ktrbtQ1wmQeSKLNddGQqzgCcLx71nW+UPiNbyhx7mtOn6zqNHdBXSrtuEBkJ7A+/rSwWXLdhrKIiQQfOZJmuhoLutudP/E3LqXtHom2JZ2hWBPeQO0jnnNY/xRu6odU8K2qi9uOmBEkehxn60L2sGqa9csac2N8blDkgH1jis0097U/4jeFq0FsAuCHBIJEZB+tV3FvqAAT4QaBJyD9KYXvx/wCHttat2hph/wBRP58Yn7gn70LzzdLS+0xIAp50aoP8S4NzRtbn2qxEXxETczlj5QD8xrVaQHSMbm1txlVJ9qxuzLeUS3lO5SO49qumNaizZ0XhOjDVK53IeCtFrGn0qjXW7a3Ht4Nk5UHvz3qt9Yl7T20bcty3Ia4c7h2pX1x02jbTwrBgGYHP61FaLuusa9ksaZLli+7y53lR+hqjqK3TcIut/EUSSe9S0ni+M9lWdQoMDkf7/pWfX2HseGl208XQSrs04iIqSdqa3aPgs7n+UFcZJ9629PBXQ2t2AXZhPp/sVjQnUWj4wKuvBAEEV0NLNvSWCP5Lc5z61uI56vaOnXa9xfEu7rjei+1b76dPvad/wLAKqxCydw4z71T03T2tRqtPpdVavWWvMRdv3ACon5dv5/pVx0tvRa3U6azqWYLc8MXIw0dwKxbNXXOtsbOoui3bUyoEtgir9KHtakXzDlYKhhgGns3bl/fpV8BdwZNzqZn1pLegOqumy1wgKu4lTE+1NRqF7el3xx4rP5g4GR7Yqzp/i29QNRYuWrcAzvPzdoj+1U2VvC8qgm0ExtwZXvUaN9tWEgGRjv6VNXGm1ptVdtXdXdZdiNkepP7fSqvAuWEtsLYVb7wsGcntTtpw4u3iu0AAAb8VmOptpZ023Ny1e8UAnCkdqzKnZ7iLYv3wiMxLZ9ia5N93/EXd5BcNmO9dLVfitdee+9/YABhQcR6UrWtEfDujSl2Vpbc2T7+9blGFlJBEgntIq+5rrV7S27P4AJqbWPGRoVh7j9fuaDtatOr2pB3YRs4rPL3HfamYLEnIqpjTbuWBtLnwW2gQg+Y9s1u1mnNsaWz4e0MJZpEmay9O02mfU2W1V0WrQk+bgmDj8/Wuk63fFZrDDUsoIJA3LHaD2qW/pZ05nU7Taa4lu+R4ZSU3EZHb9qx4ZUuPc2WRC44x716XRWdF1G7b013Sm/q7imXY+VR6j2qsaXTWNTf0yWd1ywx3MDNsj6HvU3ByNWlgahl0iP4RgqGXInNPZ1j2V8BFCkg7veeRHardbqf41xHu3HUwQ22B9Paj07qGm2anwtMPxgUWUNwAqEzJGOTPerLsWtu5DbXw0ZLcSFYyR9ap8K3qJHipbv8AyWjcnbJ4mO01cwCEKSfc1zUth+t3NZcG3TKpDTPPYRWvpb4zGwdO11XuC41q4VcoDyMHn3ms3h+KxFtuSYaJroaS9uual7+nLtdgwpjaZ5P9qqN/SFnfx1G4ncApgRU2s+Mty1c06qzhSpGCGn86bxVKbMwMwOK0JeGoe2tgW3V7m3c3EHuBVV7TeBfg3FYTIHH2rUpipbrKjW2VSQfKRjFaLB8Ei/dk2j8sHBPNUOkszF0XMKO57Yp/GYaXwGTd5g4M/pUD6i+Ll+SxuKTuxwvt9aruXACSEkcc8UE013UIWRQVDbSOIpmtIhZTJJwPzir0kFm8gLWigKgyRmmuhgqBiAT5hA7etLbvBbtv8YGe0BDDvEYrTYtjW2fGa4gW0xt21nLL796KHTtNb1TXbNy7ct3Wth7ZGVPsftn7VL1pOnG6zObzE7QpG0yMTntURm0zSso4Mg+oqq7avPcv6xyQjecY59qgt0mmvXL1m6b64RnhUkqOP609zTWL1lbVh0tsGLveGS/tis2l1b6O5OlJa9eGwgpukemf6VdYveHaNxlBuWy263EfaDTKSKRp79vW27gaWtONrA8gcEf2ro6TrGotaJ+nLYCDxXutdLQZaJEcT9PSsg1l+/4dtUS2S8gBZJ9pNatSiq27wPEckgYj7kVm/wBQp1KWbltktElGDBWbB+9U6nVtqdaupuBD4YACgYI7gnk0rLqdbY/G/hSliwwt3Lqg7ZPH3rO0KrEDgYpJF8Ncuq2oU3AC22fIIHt/WjY01/Vav/lka48bmBIyB9ayi6xuG2LTEn+YYFaNPZRGJVypTzghozxWvDvGnUO9jUILfzx5rbAnPpE1Xc0eptXQdSgteOxjd3JzkDgUl521FpS7FghLZAkE4NUm6wUxcLdhOY/OkRp1CXNBeNosrt5SBbg0Xvm6pW/flgRs8ufes1to1PiFfGMTGacsA88kGYiaK2ajU3FuN4dpLaXACVj0o3bgfRLd2AXCQMDsJHP2qizdu6t0toFLk47L/pSapL2ldrTKzMlyGzEfY1MTV63LdxvD2MpAmS2KqdpvXfMRkbSM8VRqtSHJYKyqJhSZzV+iXZe8XVXLabAGW2xy5Pb/AH61rDTXjft6Us6hljaBsBIM1Tpjd099SivbfaQA6wY+/tWoa65a1yo1sJYmCvJg9/8ASqjqX1GqD6l5RQxtkqMegxzUjSXiyaQBw1oXHlGA+YCT2+1adJo7GnsrqdQreIZ8G2BkNGGPsKr1mufXeCHCW7SEC2oxknk+p7VdqH1Gu11vSW7bW4HmO+Q3fdEYEUTcZ01GrHi3n1j23kDaoHn/ANKs0ejuX2V77otlG8Q3HE+8Y71mdyzQCIWfofeteivsLN1GtkKARtB27ppfD7brnVja1vh6UoAkXFdUj259PtVSuy2z1G1C2zcKuTBBPpHNKYR7WtsWx4toEMu7lYyKsOsfX6ZdFdsMqJcFwsoAJGcdp55rMaI+tdblw27dsXbpBlFgBvb0mug2r0bGUOoEARPIMcH1+tC1p711QNPZAt48xwPzqi9aexsZ7L2N3ysymHjkieRXO3aijWeFZ8PUWlAu6d/H4wfb9Kov6rVX9MQ4a3bfIBnafzq3UafU6rd4dwHcsPPce1Nd/Ef4ba02pvKtu18i7YJgevetydJ0w6dV2XTeO66ANgQnJz/pVbO0Ml5SgHCNyPrTCN6EMqncOcd602wl3W777eChQlrm3cBA9K1pFKXibdq4LcRwSMH3qC5Ia4XXd7Clu3JuulskoPkLDn3qy7q7jaNLLQbanaoUVcPtqHS9X1K2+oD2rQSwbqeIc3I4X2muV40gsdyxiOc0WusYLKSONu8kGPaq2uXLz7biqpUAAria1Jg1W9ZcBXa3kHKxzRN8G1aLx4skOY59Kps+Etk7z5lJkd/Wls3m8U3msBRu8qEziiNlx7r6ZLe0G2nGwR370LCNcv20RWZudo/U0On+G924dWlxkUZCY/qKRdS1jqT7LQ8MKdgY5A9/WoNHUNOdMFdrysj5BiI9prEfCbYzuAvcxxVq2b2q3eDpb+pdW3RbUuQPYDtWdkLXLtlgUa3yG4rUa+mpW0qhV/6i+q5j7VVdRQf4dw3BEntt9qzbWtqWDCVgT/3rT07plzqepazZiV8zMJMTxVYlKllWZiVyBU8A7g5dp4CjiKRGKB0ZxCuVYqZ4Mc0tpdRfYkKVtoCwOZIHb3orfowtsi9ets4tMSREkCPSrX6trbuhuaBTGmuXRcKsd0ZmB6TA/KsSXAo23LjBz/LByKsC3lQXnsuiMYFwrAJGYrOT7MK7W720G14ZUySp5pLlucKJWO/rVyPYfyXri2gomY5NHVNZSypsurHfAUdx3q73iyt4HMHNBVfxZIgAkifSmbKgxFOp2qrHiea8D2IrFLZA+Ynmpatm7IHPaaYugEFTFDeXWEYjtmms4w3ZDkYkGs7gkQDM4x2rRdw7icg/MKzjtMT617uPjz312OikfjtMd0kvuH2rjja2ouMxkG+ZI75rr9EX/wCIaRSRKsSf1/vXG05/jW1Gf4pn8zNKv229TtXxrCy23YECNp4jGah6VqiweFbA7Afua6730TdbaQygdsms51KkghtoPvXlt7dMmMdmwLd4nM8EGrrCFbhcLJBFO16yx23FuMB3UR/Wq7jI9tlMqpgZOalGk3AVE7Wkww7CsL3h4rKqqygwGHemtN4CFLaiDg0uoveNbRQgTw+AO9TpKwahma7MCAII96pvrKkTEx9qtu3Fa8yquAYJnk1RcZdpJk9q9XDxJ6+g6ZD/APU66SswxcmPq5NS0hXOIPanB2/AXRWU+bg/maC4AEz3qN/dTMHtVLDueY4q4xB9TVDzOasQhn8qU8c/aiTEk8elKccUQAPSoeIEVJxQ7TOPSqDFLxmiPyilPpQEH7VnYyxJFaD2qm6Np4OcioE7UCJx+vpRFSIOasHuPgzqR1nRvw1xw17SN4Zg8ryP0xXm/iLp46V126LSbbGp/iJ6TAkD/fek+G9f/hfXUZn2ae//AA7g9yYH6mvU/GXTTrOhvetgm9o5uoAJLCII/L9qs9OX7eLUzVqmBWa04uIrDirlMYqouFECq+BTL8sVEWKIozBwKVWx3kHFMPMI9PWgaI7c5qKZntFACmAziBUU1omWI/lUn8hNfONMwbTs84ZmYfcmvoV5vD0t9g20+C8Ge8Yr53p126S3iPL+dVn7WrKqBOKdcGkAPbuPzp8hewMwB7UaPJPYDMUtxVKzwwMAjvRU9ifzoKx+YET2E1CespyxZg07h9ar3S5O0iPUQaYR5pHc0juqkwRz61b29PDlOPdKUEOCTn3prStZ0yXijJuYkCc84qpdVaS6A2lOoFs5Vrm1TP0mfpVt3X3blu45tWbRIxktA+lJP2cvzb43WtZGmDrbdLnueD71hbUul6bXhnbiGWZpLWl1OkvbNTdDErIAHE+9XW9H4w3MjQ2AwgT96s4y1i87OOwV6gCAt5/DG6JQGKKa1kX+DrDDclX27h/anudJBRfDW5jklwf0MVn/AAlpbXhlWWJA24itz8cvjE/8jlPW3x7ina2ptN3h7mP0NMNbqbKEC+otcnw8z9DNc78Bb3SL8extyfzmh/h5Nwqt5VXkGDB9ZFT/ACan/l8nW0/WS5KWruoJUEnd/wB60jr3UBtl4WflKkmK4S6a5aRh4oVi3KEgxRS1q0Vlt69lk/KHMA/es38Tpx/8ux6FPiVmbw3RwD/MzQo+vetI+JrihQ95Lu4wotMDGJz/AHrydxdcbcX9QHQcjaCT7SKVL7aaySLC3FUhSHJWPSs/5Nz/AMyvZp8RIwAuWySTAAgg/etFvrlm4rG1aGDBLSQPrFeGGt2kvc0iEqQQVubI9OxpH1F1xO97foBcmpfxNz/za+hjq2jLciJ43V0bHV7NvT3tGHtXbGoTY6uokDPv7+lfMBrbC20U/iWuYDMwEHP1qxdXpFLf801uRBVrZWKl/Hrp/wDlceUzk9z07pB0dq9+EZSjPlp4jiae106/Y1Nu8Xt3LQbzWyp849K8fbvlY/D62yY7bgSfqatPxJrNABbuagsZlQtyQPrgxWfjW5/5PDHo+pdA0Xi2tZ0yy1saW5ve0cbl5+8EVQh3IWPJNLofi6/dezp72kFzxQVW6QIbB9D/AEpJ2Sp7HFZ5x5Py35dxaybuDWa6u4RzVy3bYSCTn2oHwyAD3rl4897Z9sZg/lVV/TsWwpUg8TXSFuAduQKRlBUhoq6mOOysrgMCpnvTrbRUYJgsD9Zra+kt3mWWZTxg4+9UXdI+n+Vgw9a1qYy6Q6uwpTUut1QBtIA/eiBbvXg+nuNa1FoypVoZT7Vdai55cHtWY6DY5YHd5iZAiD9a6Tl+zHes/E106U6Hr+gTqWjn5l8roPWO9Lf+EOndZstf+HOpMoIk6S6sEfRjXCfWPY2hx40gkgtkRVqW0uRf0xNu7EhlEEfX1rcv6ZnStreu+HtW1m5YfSMwwtwSrfYGOa6Oi+I0uqE1UqbeGuqBsYjnBrTo/irV2V/A9f046jp7giRaBZR3kd8Vde+FdD1W22q+FtWLjgy2muGAPbjFUa7GpF5FuLeVwTkKe30q9bqMY3ZHqK8VeXqfStaFv6O5ptQGMBip3esCunpPiC6bZPUbIRwY3r3zyR2phj0nHEVIkECKyWdQlwBrN4XUkiV/tV6XA2d0e3rQWrauMpKoTHoKBDKPMI+1eR+M9RfXrOnsrqHRF04J2ORkk8gV3ugBz8NaJ7ru7uCxLtJOaN3jnHW/JBNQQKWIzRHvNGEIpaaahyKou0+jvaq0W05S44/8vcA35Hmqbm+zcNu9be2wMEOpFKQJjP1BitH+IavwmtPd8VT/APLfMfSoioMDH70YkHPNUbSs8gc/WiLhGKqrCkD/AFpSrczRF2ASabeM5oE8QjBmKaVfykBlNEqhXjPrNVm33FBq0us1ekb/AJXUvbU8oTKn7Grm1mg1RP8AiHTgGiPH0pCsPqODXOllanD8cR3oNn+CDUMW6XrrWp9LNzyXB+fNYLtvWaNymp0z2mji4vNOVBzwQcHuK2WOqa2ynh+INRa7276hwfzyKhrAt+eF+pFWq4aNs/etbno+sk37Nzp14/8AmWhuQn6Ur9A1bKbug1FvX2xz4TAMv1U5ous9xVu4urvHvWdtEhYtZc2TI91/Kg9y7pbptXlKMORcUirEvKxE80VivaN3tG3d0q3kJybXPPpWK901HsXLFq89u4VI23xEeg4Fd8DfkZoPbS4ux1lfQis4PMrpr+h0O++oPh58mRVPSTtswyyDc3ZGCMV6QaBUB8C49s8Q5kEVRqNJcJY3NMlxcQ+nw4+wrN4mOB09VN7VNcLbTdgAHtmmFwN1R7SyqBSyhsnHFbB023Z3/hmYO7TtvCDH1MVmt6LV2NVca6hIYHzKZFXuJjOdJo7DMotgNfYkzJ3Z/aujo+o9W6Yx/A9QvWl72zDr+RrnM/iay3GQBzNNrSxtgq5U7sEGM0nL6qWOy3XrWpYDrPRrGqB/nsDY/wBcVUuj6DrmI0PWl0NwtHgaxZM+kzisl1giMwztzFZ7ek098HVeAN94FGkyDB9PsK1OUsTG/X/CXVLGnfwrY1iMpHiW3BH2HNeV/Aam3cddYlywyn5SnFdy22q0dtz0zUXLNwfKlt/KTPpxXStfFHWBplt9Q09rVK3lZSoVj96s/hXidoLFgykI0TPJ9P3qxbW4EbSBJJ2jivXr/wCGNYi272nudMc9oBtg/fFWH4RfULPTtRp9dbJlfAuQwHvS1MleY6aj2nuNMBFLSRGIrAiyCQZBMboMV6XU9LOifwddpblgtK+ZSN1G3o9Kq+VWGIy3H6VLywx5+1bu7QVUvnEZmryTbwyFfUcV2l0OmQiAwHIExVNzQ6V7zFt3nwT3rn8xzCjOo2qWLmD7U2rW7b0jrtnbDEgelbtVpE0yWWtzDPtKnsBVPVbgdHRWlmQSJPr/AL/KtceWpWjRKLWkslflW2WrhmwJJC5ViDNduwG/AKDknTE/crVf+D+PZS/Ze2gIG5DNb5csWMenVkE/yDmPWrXYC/pyZXyksPrx/WrV6fdFp08UL5jDAgj2qrqFhzdDeGxQWlTeMAnuaxu1WxIXpGp1Q5WQoP2FDpG7Vaq8CwBs2BBPaT/pVIuf/a09yP5pE8Egj94NDojE6fU6hm3BlKHtiTUs6pI0dRW0dIHsziA3/qqpFs29LZFpf4niKWP3rT1S6V6DbJVRBUBxyQSME1m0qPeNgpDb/PxgAH/Ssz/5Rt1SeMhvMASqQR2GawbzDIQs4giuhedreldbi/MYkCsus05tNbIiSPNtEU41Yzv/APIpCJDqTk981HYcAcd6cwmmV37tnBJHI/pUtsC7ADMc1tGd3uKjqmcT6yO9M+PKR2Ex61NX4YtIyOCXbawjtFVozNAaeJAxxWvoRFAZjGAe55qwXUtWn3Ak8gDk1W0B5kTPanFty9pXXFwxB5NRMdSywGlsFP5UBzXLN9mZma1BdpOePtXSv/w7VyBARcCuY38ZJn5sNVKCsAmwEeuRSrwQQInkUoAtictt5Nbz0501w0l6bW5ZFxPN9P2qalZjaZFBZCFJjPekZjsJEgAxjmtbac3NBcY6hFezcMqTllHcCq3U3byk2lVGgYwKSjGqMQWMxPDNNECRzz3pkUKQRBI5I70d3fJBPftWtTAtknER2+tXM48MWyIg/LEZoI7ThdwwNoya2XdVf/BLpGtjBw59AayuqNwtWbwBAlYChfWe/wCdZVBYkEgc07MDll2kGImZ96RNx7gf1qxD27DFWugQAYyeajKEx+ZigrNAUepqwradhKsX2wJaBJ70Ir8QizxMmc082AsPaZjPIPaqre025aYOBIjvTqDIIPeZqi5Wsi6jIlwAEyrtg1Zc1l0eR7rIpJKhRx7Umr/D27VoWLLE/wDmXix8x9NtZvE8a8CVlUAWVGYoerHdUtbLLElx5m4j7Un/AJe1CBtiYj/fehcIBIg/Q0y2y1osBk8GkCYAY5JByfStOpR9QVctwAAYx61nZmZSSCfb1oFdjSOYwaAW7WoW+Ltt1AMBlK5ic10bd9rWnuWy9wyNtsAyAfeudvYtIYjOIJFNZE3GTc0xMTNKYuusdvhjdLgzAyassN4m7cCCsDzc1Az2YYKGJ4LdqiXLlxijpBAmVkYHOKiLLiW/FUhhIGSxgfSq3Q3fOBvCCJ9BP61YGRU8wCwclhzVd+4SkW4UTB2iBFSKtthLltLAt/xHYw/YQO9JdsG0m51BU8FchqoR74vWwtwliYUNnNaXfU6tfw1+wzYkMikAR6/lTO1LY1NywLoVVPiAK2DMD0/OrL+mtW20+psKQt1cW2ctsI+pxzV2p6b1JLK6y5aRbMr/ABWOIJ5jmprNJpbRUb1v2wstcU9/ahGNn3MXccfyqvtxXXtm1ZuIb5/hADcR2H0rmWtOmoa0Bf2Hd8hPp/sV0Ljoqs1wSo5ETiqFu3gHXwCNq3CVVzuO30NFvH0lzfeIcvb3oLeSvsQcVTbW27uxsF0iSBAx6VpbqKbW8Oy6krAlpFcxjW2dZcDC0ivccLLtt/OmWw6NCENsuHa68MJqttQ9tQWRCBgEzirbGg3oNa11Bcu8Kv8Al7TV8JFnVLlmxfsXRNveiqzRPnH+lSyG1CX1s/xXtW2cOMRHehc6f+IKWVdDOSCSv5VnNp9E76a3cS5bZd0gmUJORM8/3p9KdblwoHfVAvAxsg4q6zctFrt8vba6YhSMiecVhvG4LZ8O6qRALkTA9p70wta60wt+Pau7vMpCAESPpVxL4e9aYPN1ibTfLBgj2rMWCNsU+Ux24rco1mmtJqzpkvJ8khpiOTFYDqVu6i47W5BM7VMbaQnhlNhWLajK7SFAMVn093wRcFnlhHmzA9DTG4rttZgCQYEc1LVu5f1CiHZUydvYf7NaRsHUNS1sWzbtELAthRAHvnmm0/VtZpdOyNY3XdxYsnlUj0iKTX27Gl1Z09p/E2lT4kiQO4gUzahGk2IRQB5YiT61lenY6PqLXi273TLqfin0+10bJUE+4rPesrb1l0q9y1cEsTuI3Zz+tVi5YNhmt2LcNC8BTj19al2/ssKQ4TeSqELJn09qx9qrs6VHJ1mrvFbCXPOipLtAH6VTr7iXrY0nTtKqaZ7vmbbLR9T3qnShL+oWybzXEjlmIFbDdaxqtPpLAAVmBaMwMzWpO0bLoBvEAAAGAPSuFfY3r91gxiSI7TXaJ/iFeTmuJbW4EuM0iXMfSea21fGs3hpUuJpIAukbwTuPHvWHT6ZVKMzKyowlSORToRblg2R27zSLcIeSAoJoysezdvb7lsBdp3eRY2+lLcs6i5u/5oak24LGAsD+tKL2pVibNxrIYQxEZFSzZ8T+HbUteLeVQMt7Uiai3SyEttkiZiq/EAjkzmrf+YsXH07I1q5aaHQrkGhqtPaturI0LeEkF5IPoRVMDfevMunt3HPiYFtW+ajbDeOLbyjq0QfUdv0rPbZ7V9L1s7XtsCrDtWu2GbW277kkm7Lk9pknimIv1di7pmPjW4BET2+lZgtuzq1uodwUyCoiD9K3a/UpqLgS2o2JAyx80d/pQ6P02zrupPpmtHwrdtrt22hgv2wfYkGpPGv+s1y4+oc3Lry7cn/KPajrtQl82ltWtgtKF8zEzAim/wCTGlO24qOAQwn5SD29f1oHT6a5YS7p9xUGC1wkFj7UGO2WW5uBO+1wwORHcVZae21l7j3jvLEQQSWPP+zRuLcto2y0zE99uKt8HQN01/G1Fu1fVJXYCSzcnH0q7ExSxJKMAw7q0frW06gNcsPqNTcuLaaQqQs/X2ptbpNWOnWdQnhv4igqBwqqRM/asujtvduW7l1Q1kgysEbo9DzWejtoTqF/qOn/AANlbdrTrc8UoQCQciZgczxWNmAvmyzLvRoaPbmiCdNcN+zFu0TC91gngz9quKNrvD1a2Lem05lR4a85yfzmrIF012w1pjvPiSR4ZXIHrNHUalWOn06aPwQh2M08z/r61RaKJebxGOyYJWSYB9BzWnW9TvJbVdJqlNp4Fz+EQe+JIpixWIKtIkElaK3LWlUeA5Nxh/EJPA9PzrKHNwfw3iGwd0R961PZsaSUDC4xy90TDD0AonroLo7VpGvJeRvEEs8gA+1Zd2na61wW2F0GSe32rKpNy0HVSEDd8AgHkCrvEVsIrBvUnt6VMILlXbcAyxmZjNVMpAZhljnPc1Za8znxLqKDjI59qdFC3tymWDQFHc8VRms3vD1Ba7NtYMiJg1YxJAZSWDQRjirb2juC9euahTbVchTyTOahKsqI7qq8CBTV+2mwNNbv3CjeJZkfxLiyRj1isulQ3tYth0nfw4/l94/1rRZ07WNaq3TttkEtv4YRjj3rK+puK1wqVRroIIAHlHsKkKdryabUXbek1G5CoDNAgnuM1nu6i9f1BPiM5KhSQs494HpRWwyKGNxBbgTPNW2WtWb2bPkedxXM1qdJjo9O6dpD/wBUreuFfI21tkz6T6VRpzd1esv7biIlu46x6qDAAp+n6x7eu2fNZuMNqDDA8SJ+1Xu5t66/ehAkSRuzzyPrNc7buLK1dO6dY1CXtXddza0+1WA4LHOT2GDS9Q1mkum0NGbhAYht/wDl9PtVOh1V6/b1tlDcs2bwCvamPEgyD9Kzs+uGkuaJunkAXAy3G5jMYA4zWZu9rJ06NjqN5bX4O4Dcsexgken0/eq7mp1Grmxe1LuLQNy0jxCjgD3jArn20Qq13VrcS4jRsUwAPWrtQ/4S7pr7Wi4YDyExvXvWjqdH3XLisXcqWwxAiKyajagO5/4S43RJk0b+pXqOofZaaxpYHkHr9agQ6920+nCqttAWLYzIH7/1pliTIXSanSICHTxXLGGK4XHFJcvCzaA04Vt5beWMyDWe4jpeHiJtjO3j1zS+IhTaAQc4Arp8U8G3Lg7VAjnNEENkng1YvUTZtae1Z6YkWWAuEtuLjueMTk/eq3cXUZgrWxuLbWIJHOP1qivxbhiYAJz2itFwXLttL2l6e1pHHkO/dIGDzzVSlX3AKYAANXfiL922A1xGKKAA3JE0qxQfFRnQq0gwwPY1doju1DCQA6gTzMz/AGq6zbd7Vy/bwZ2lOZ9TVNm9b/E2fK6rvCu3+XME0GlLNzT9TS2yeK11QCFaAD98Tj9aq1ek1FjdcdMbiJHYZ5rculfU67wbcXiWgPEgj1PpVdonXNqdK7N5SQgJOfSfbArOnjJp+oazp7C9Y1GxiIO4SrDtj1ByDS3L73VTxR5V9pJnkknkmn0yNai8HANq6U2Tk8z+VUPvdrhkkZP2rTOZ4qYb3MzG4BQTQu6Y6W9t3B5XdIq21AK3Yko4bbHpUv3Lt0s7WWURtXOB35781dVSbYtWyLtpmXJ2o4WZ9+1dbV63Taq0lrSWCrhQLlw4nEfvWHS2jqrlyAStkDce2Z/tXava1dd4NhtLprHhKBvtiCw+33P3rHK4usQ0JbTKdLpAWQw1xcTAyTNab3UrOo+EbHSrt9X1OmvHam1gQuZkxHtz6elM95msNaUlQixKnLfes9/Saa27eFq/EtmWkIRB7gzWZd9SXtQdHa02phrtm9AD7FkwPvWUqonw0NtCxIEzXS1HTLel0aaxz5dSB4UPODHNc+/ZvWQgYlgcwpMD7VuWVY6xIg/uaRizRt4HI9adiCIHr3q23piRJIH714I9akiVmSDTqwUesn0q7wrcEkz96XwrWUOF5JnitSJfHOusGLFvln9Kp/mBBET+lWuZUiAckfXNVhQSonuK93Hx5/t2+hqH6rbIxAya4WhAa9auAgguSPzNd3pG1L99lHyW2Mfb/tXB6Zbl7CZxkH3il+1//p3LrBrx/eqvw5cQGjPJ7UdQy+MW9TiqRetB8tDfSvJ9ujQ1q3b0z7WO+OSeax7kuEZk+laVtDUWi6M5Unljj7VW1pRuKhVI9O9WivKgieeD6VUHDLuzEcmrrttiZAhYiTWa4uyywXIIIFTijHbJY71MBiZH3pbvlttOKfCRjFU3iqpLSwz5f1r1RI+iaSyf/AXTb5fm4TtjkFj/AK1Lf7VpuodN8MdK0bAFSA0j6Fv61nQDfjvWW97qNnnmqWAzHpVxBIkHFVNyaIrj3qsirD6ik781UCZyKH3qfrNTt2qiCftQ5oj1oR6UEMcUjrKkxJGRTMII96DfKR64qCjFScxzNA/WgMUCX0LWzsww4NfUOi9RTq3SrWpwWI2XF9GHIr5n9RXpfgXXm3q9V05z5bn8a37EQD+ePyqr9Y4nU+n/AOE9Y1GhUN4YO+2x4IYk/wCn2qoMa9T8ddPDaWz1O2PPYOy4R/kPH5H968mhkTPNaYi+ZGTNODxVSnNODgVBYCZpwcVUD6U6zHNBbIxRUetKJj60ycxQZ+qutj4f191jG22BI7SYmvnPT74a34V1oa2sqc5Fe9+JHZfhnWIsfxXt2s9wWrwF/S3dFf8ACvqJgNbYH5gKQnrchUxDYHFMDBg5is1jVeI21lCsOP8A1VqIIBO0qO1BN2OKKxMx+lLtzP50RPhCB5jz6UWKHUyyrIzInNYNUNpABDZDAA5FdK+n8UFpAVYkH2muMLttnWIJA4rUa5XpdplkkgYJAg84/wC9ab83nsWdsm7c2E+1ZdK5W+iYO5s9vrW7SobnWdEAs7HLEe0ZqVZ/8rtexXUszmVAAkGRxTW9Sy6K2lsfxMy0e8nFUakbr12XlQ5A+2KQKAnPYAY/OnGSxPyXqRemr1FoMN+8nPnzH0mrLepTUKy6hdpGVjk1kUeX24okbvStuFbgNNb85CNt4BBk/ahavWbphl8IniSIH9qxhlUQFAJPMUGzOB5sHPaqNg0KAyNWpEEgMZJpLllrTbVVZZgB9TWMyDhmIHvV+n1RskBytxZEBjkU+VTG270jV2bvhq1m67HyqrAz+uMVn1Wi6nY0rXnsuiqRLMBA9uaK6zTkkBnRif8AywRH3p26jbbSNpm1F5kZs2WBho9T9hU+fJLGG2r6gMVbKgDPeq/CuSd1s75iGHHatL6/M2gkAwR6feqj1O8EKsgEGNwaJ/SreVWRLnTbi2ywCuQMw3ashtpCjwivpunNOuq1u8xeG4jJNsY/Srj1BcnUaW3cIEAhyCP0pOf7XFA0qPuJsbpGWimOhS0jKtu5bAOYGPzo3Oo3rwKrZRB2z2/rVtrqbG6Ld60u11jBM7qWr2bpNo2tfaFtt4YnZnjFeqva7our1Labpl3VPqVA3peQRPeD+eK8zYur/i1hralVJYKP/mSB+ter1HwzoDo0KadbzwGN0DY+7k8V5/yZa9M//XNZiWVoIwOQaiODBIiDNcu9qrfS+qW9Bb1F1LTAOZUP34zmten1ulubUGpthy0BGwTXK8K5yujburDSwA96DljiRAPashPnyODxVqGRg/rWGtFdwfmnJBgRPrUtW2vMLasocmMmAPvVV4XLb7Co3fzZBoaP4e0d21SrE8jtVBsawQFCsJ7kCrQ7beKhdgCGkUGF9Hbug3HARo28ZOaruq9u0+0v5RysYitzKLqHIUdhE1XuawZI3D0HetTkywdN1N57bLqCD6M/P0rShK3vE0moNnUDM2iN0D270PBGoADNsM8isup6bdZ/Hs3CCo8sGDNdJyTHorXxHa1lu3o/iTR+PZB/+SLagMkcEnmhd+FLXUGe/wDDvULestciy7hT9jXGOp2oXuHcirLHk8VXp3851HTdW9lxkm20H7itz+ILp1Ppl5lvC9ortvlXEg/fiunoutI7quvUW2YwLyfKfqO1X6f4s1DWPwnXdDa6jp+GdbY3gfSm/wDD3w/1u0z9D6g2kupn8PcO4T6ZyKp0838SK+q6zfOni8uxUU2zO6OP6/nXsemlrfSNHadCjpZhkOCCSTXmtX0Xq/Q74a9onFsRF+3DL9YHH3qzTfEVy3eC6qbySFLL5WA9/WjV5WzHqwd1CQTArm6Xqml1jlNPeVXH8lzBret0GfMs0YPGeaU7o570Z7UaKUHvU7YqEelCO9UNihErUFGIqBNg9aAYDnNPyc8UptqeB+VUENgxTBjzTWHtWmPi2F1Fs/yFiM+sirxpenaoH8Jq7unuc+FeWV+zCppjOMrnvSlB270btq9prpt3TkZBBkEetKGb2IqiAEGaIYj+1EEmiVBHEUBDbhyIqINjC5aZrbjIdDBFVm3BnM1BuX1/Kg6ada1QTwtZbs62yO1xIYfcUp0nRdYI015+n3SfkvAshP8A7u33rnhoGINHDghu+KhF+o6H1PRfxBZ8exEi7Y8wI+lZU1TT51H3EH8qvsX9RpH36TUXLLHnacH7VsudVTWLt6r0+1qQf/Ns+S4P70NYVuK5wZ9qbjvWj/CNBqz/APDurIrnjT6pdrfSe9ZdRoupdLMarTMiz83zIfvUalR7Vu9i9Zt3Y43KCRWf8Am7+DeuWzPytDLT29YrEztH0NXq6XB5W/PFBzL+jYqv4nRhwJ89pgCPyrBd6VbuqPw+pllaRbuCI9pr0cFeDg0l21avD+LbV47xkfepivNamxqbNhjdswvH1JqaFNumT+Ugkkema9Cula1H4bUuoH8rjdA/Ssd3R3Bua9pifV7TT+lZvFMcDQrN/UkAfMRP/wA0afU3mtPaS3tl+ZrdY6baTxBorqsztJW4YM+lZtV07VDUo16wUFuJIII/OncqWK7yjwzvUw3fsKpsadbI8XS3GtP/AJrbba0aof8AJXs8rApNLa2aZV3T7VZz62o3abrfVtGZu+FrrY4t303CPqe/vV66z4a17/8AN6LVdKvMPntN4lsH1KxiuVaDHqdy14hFuDuH0FPfK2be65lAeYrXylqY32/hZtcGfo3VtH1QnOxT4bfkTXM6j0vqvSDGs0tyyT2ExH14NV3NKl+2XtjbcKzbbjP2rodO698Q9P06rb6mbwj/AKeoXxBHpmnx1HHuXw7gNcNxgMBc/tSPbe6xbePNjPNenbr3TdZ5et/DVljGb+jEEe+3uapXofQurXAej9XNi8T/API+tt7YweGH+tTMOnMYlNLcjDBNoI7CIFYQkW1knGOa7XUug9a0GlfxtDca20TdtnesTPauUj2nQpull5EH+tXksgBzt+WY4pNRduO9pD5iJYEYjFWMjZCj05xSXdOY8QqWER5e1YiYssqtzpVq08Bd58sxVekISxftITh9pHbFPpnS3p1V0DbTmqdKDF5uC11p9zRW7rF5X6HYtAklmGY+WBx+lN028fwmmO3zecCPaR+1ZNUBeuaLTnCbnLANGIGa0aO0ouXFmEtoSs/Ws+cVbdbqC3TXAWMCQT71gZ5slSAfIf2rRrpOhW2jQDbJf/1QP71z7L+Jo7twYCAK4nme1TjOjxfqI/w7RIVJj5jHIjvSW5mQpPv6U1wF101kQAcrzGe9Lc32bTPAPmKgjvWpUZdT434S3e8MFFfMckntVmmu7d2wDK9+wmruplk0Nq2gMC4JHqf9zVenQ/hVubWi4eY49q3vSRnuFS5ZhBjA7Vut+J+I0S3GDy0ggzx/sViu2U2XSqFWCkiSZnmt1vYuo0aJwwRx7GJP60Gm44DkmIYwaxazZasG2o2ut0PgAA4P9xV14rCBgSpfP0qjqItbw1sxb+UMJyfvUvpVag3GcBIkSZGK6GnfU6RNNeVrdwEQpEys+v6VVp3W9qLhunexUQvb8qttqPwjxzZ/vWLWGa/pCtm5fN2fNBXOZpt6XukbSxF1SQPfJqy5cJm2cgsGHpxVmls2r+mSdyOrMAQec1Z16rkbiuQI2zH1oggjcewkGKdLxu6ZXUSsmYHBpykCAQRHIzXQVJcIcEHbnnvUUXCGYBiqsTkztmggNu6HBgqcTRFx97ndh53Y5oKxMlgBjIplVyCW9ZBninFotDCNpEgetNcYi2EKwVwR3qgXNRtUKihVJggmaiub2VzsH6Ubaomnu7l87MCGImB6fvUZFQkI8z3Aj8qhhGuKDlcgwQR61q6gtvRXPw1vziIDkR2FUFrYRWYDepgCf1qxnuambt3dd8wDHiPb2olZ1uXGTaz8GYPaorwm1QVHvzSgAEttiTjvFGGclgd3qNvFUQKTgRV2m1PhWXTwtxZsMW4pGY+Eowc5gcUlv5gGBgzxQGSTJJBHaIoCGt4ZZ3QwnNR1bdu3EdxBoSFtjEt3jih9JwpAztNaLN21bhCsu387wAJFYw4N2FUjOTA71fYtKCGvGAflMxJ+tKNQtsQxEQvJNUXNSti5uDwSMyYqy3ft2G3iTBmFzNZtHdfQ623q7Y3PbcsAfQz/AHqQXeMb5U7pnsuBQa54a/L3os5a81wKELtu8uACTP5UC8KTOZOY4+lEWXbYVkvpdNy0rAjbgyDRua97twnwhbDT8rHcKotO1oshDFGHE8GtCIlxArWpAPmImYmqvrPZvsbvna4Z5DPuBFaWvs1m4iAW7YAxEyZqX102mRLultBLgOdxkEVn32XAe8GF3cYUYXJqYp/+pqEwN4P8uPaa6+rKW7LtcIW2rRIEz6CuVo4fqFpAP8xIHpH94rdrSl2zbDqJN2ACTnFazoVI9p9Taiboc7WTIH1oXrFzTMwD7kLEqvOwfWhctnRNbuIu50efmMfetFvXtctg6i2l9G7Dy7SPpzXK6BptRb1Fhj5Fe2+1lmZ9x/atzbHsl9OSLYwpYQTFZmeyumt6e1pls2yYmeMn2n8616i691W0yqu+4VVWUwEEis3tYzNa8VHW7ZO2QAx9frWcW9TY091rmlYKAQpjB549eKv1tttNcbTXrjOFG4gkmPtXKu6i4wCG5c8I3NoUtgSKsmi1SrrGAQe/pVmlum1qW3HzlNqD371ntWrfiM7LJbBHrV5QqVeIIMAnNarNaHfUWjbQXi1svGwnCnufrWbXN5FWFKB/mHJkf6Ulx7mw21cgbuBxzzQa/wCIAty4Tmdu2AKRYrtBChuOxRV9TzWrpwuM7jT3bdsMnmLieMiPvWF03rtIBznGIqwXmdYYjgKpAiB/WtJe1ZG51cpAIgicknvWvTIjP4twQEUsuOTVNq0zo1z+QcH1o38WkLGSTiTiitWiv6O5qUu3iw2MV2FSc+tBRdutfdiPCsS/0BMD71RZKWbZQurFmJlRx960i1csw1m+jW9Qu0mJ3D0jvWRRp7tq3cueDdD3Cs7GXIH+zXXt3L62Ut/hwqP5t8eY/wClc21om094Wwvh9zMz+VdG1evXLnhtcLWkt7lHYTV+1LdIW1cYYcKYOea5rOuyJ3gjadp4rfrCw0t5lnIxnvXI8FRZ8QNDDBSORWqUzJ4dwblZUMbSe/tVd+y926roVUAGQTyZq1dRZTQmzesXXfd5Lm7AFAGwSLdy6MclTwCP7VE1kt3H3bfmUT5pmR6Vpsal9PfF9ACyTE4g+tK9u2LjCzIt7vKSDxVShWDKIJEj03USxo1PUNTq7qX79xd4AVYzge5rOniXSdiSQZMc1UUMjJ9APStekd7N3xLAPiDIETV8iKysEgrEcg1ZojYbqFk6hrjacHbfNvkLB7d8x9pqxHu3NYdRfzLeYkDmCOO1U3dUdTd3FQroSp9TFRc1o1Ws8TfZ05ZNGhOxSolh6k81b/hd3U9Nu6g2yraaCWJ+UY5965zsDp/CEghpLd49K0Xrlu5p7Ons/jFukbb63LgKXInOD+/pVyxTWNPadlsBl3NgGcA1os9P1WkUJea3O4xtzM1mW3c091Ltp1YiYJHFdO/qd2ksG1PirbCuHz9wfWs2pPQ0etSzprz2lG5DG9TJ+kHFVsLL2V1S21Ri27xdsGZIP61k1CDTKngPJukziACOafp7XRc8F7qrbYmbZE7iPSRiazn2uk1ure4yWxqTc09sygUQJIyYNHT61d4LFmUchRWixbuW+qC1p7Vx7nKqsd/rS3XtJqr9rWaVrTp5QqLENOZHvzPFX+Ho3LukFtW0DsqR5g+M94FZjrNQim0LreGTJQLPNa9JrFGiv9Oe1YuDUXQ1tmwyH2jjgfnTaa5odGWOp0103FJVnOQATHH+lWdDLatC+6aVAlt7h3C6wH5VQ9s27t23cWSjFZjDe9G5cD3CEBUE+UkZ5qPca483y1xwsA8R6VTxUysyEeESpxCrQTd4ZO25cxuIgmrrVx1IJPGM1p0K/i/HVf4bW1LIBOYjtRCWhb/DMG2gr8oqidlxmImZjPFXPb2W7d1s+J8se3P71XCXriKAFG3n+tFIXAQMREt6VdaVLmnuXDbDEEKrSZT1IHrVV3YwKqWOTk4/KgTuU7ZwYiYqo16m9qRptt61cPjqpQ3MEgHsaAFuBKKxEESODTrqdXeXSl7Ra1YQW7e4DiI/t+VWWE09gNcvkFxyhEwPp3NZWMz6pxedWbOIY5rMbvi3SGCkjA2rGPWtG6y+luvbcF2ubdjLELPIqoG5aB2CNwhh7d6smGLLUsGA84iCsd6tLq2mS0LMFW+b3q6zbuaTWtatXBLJLMqSDnIo6oLdv27sOi7wLhj9am9hNPbGm1LNeYIykFAyQwPGD+dW6u7cOta81krbIVUHNWaXVabS6h7uqtPftxAIhivuAae38SX7ZufitFZ1WmPyWygDIBwS3fGCKzfdB0LBbN7c8swMAcit19ulr1C1+GS7dtqB46m5LMCJH6GuNdZbJE2QquSVG7gelX6a2tyGa4llcbVJ8zTjFZvH7Gu5q9Etp7en0T+IbhAuORG0k81x209zS6jw70b4neOCPUV0tToLiWWS9ZuEsYDI2R9qoe+rt4osi14UFUdvmIxn61vj1OlV9Otv4rb7BuWgTgRtPvWxdJob3RG6jauGzfRyhsEzmcDJ9J/14qnp2rt2+p/i71pglyVdLagjIMfvV19Om6i8zro3V2G0ENCwP5vrRO9crUWLyE3bjPdDH5mPyg8CqQo3wI9ZFbtVda94ejlXe0wBuD0jA+1ZHsXLLsbikpugOvetynqMk2/EDAgNBzSFYPtTbrFsFE3byZafShdVrRDMrlWgiByPWqzSlyqld0buM1Nwso4Yk35MR2ioWzuVfkO4D1rTY1Nnxw+sthwgJUDAJAxPtTViq3qGfShCcM0sIINKG3SpOD+lX3NcNe+7W27dqFhXtKQO/wBTVC2N2bTeIiDL8Zp/1W7TXL1y8zWHVGCYEACapXU6ltRdvbzvJyRgggRyKnT0uPrGuWka41pJIXsD3/Sqrl427LXwQDuwoMSaiFItMpMjepJJJOaUsAuTAI9arxjYOeJ70Ce3MVrCL2drVgySZMwK6OgtHV6NNIt3cty0bl1UEm2OCY+tcl72+BGYnI5+9PZ1N6wGs6dXRb6G1cIaJUmYn0kVMTHTsJZe5+G0iByzbXhQAw7H8pqq/bFi6lp18NzcgFiZAo6a108dOuXQ919YrwEBhRHH1Hr9K1a0Wup27d2yp/E7gGZjAn0AFZtWKvE1dxhZsMQ8eVdo4+9Z7WrbU4bbPJgcj1xW43bWhtfhr9prmrTIuRtO0kwD6gGYrLZa27utm0Cxw0L355rJGzTjUXemvoNPZF22rm6/mG4DGACf2qi9b0tu7ZCafVLqQYPjgAHB4E4+9LpbNxb7ai0jgac7WY8Ansa02xoupam23Uuu2dI9zyAQVAABg7oIH3I+tPFmfZ7YKjdkexpmdtu1Zzz6iq2cj7ZpGVrnmkYPevK9Qu5A7k+tMWSCoYNIgmqmkADbnirBp7rHAmRjIE1qJWBiBCzImKUKSwHqwimvEeUBQASeKlv/AKqgeo54r2zxwjq6GVs65xyuncr9Yrl9MXddskEAD866lhza6Z1B9qmbBUH9K5vTQPGVB8wU9vas1qett0guR6Gq9qbg1tZYdwMmg4Jckgye1RVUMJwfWvM2vvbwCt0Mo9DVCuNwUd6tcFtzOxcxJJyazBWxcA2ifuKYNBtXXtEyFUHgmKx6q4wBtKDAPz+v0qzUXWuKu7+SYrHedxfQkxInae+KcWVWRxVV8Fl8rAHABngnH9qs3S3mBE1TfgW8nBYfvXqhPX1n4kuobmh0yAA2kLbfTAFc1cZHtW3Xzf6L0XVsf4jadVdvXyj+orECAM1hv9iciqXq1jKnM1U0VUVke9IRxTRS/wBKIWR2qRioR6Gp9CDVE7zUP2pT6iipwagBGIobcZpmB/KlwcdqozkbCVkmO5oDvNPeUq4zgiq+agMc02m1jdN1tnXISPCcFgP5gDxS54qRI2mKqx9UvWrHUtA9poexqEiR3B718s8C7odTf0V6Q+nuG3nv3H6EV7P4H6mdT065oLxm9pGgE/zISYP9KwfHPTjZ1djqqAbH/h3jHBxtP5AirP0zymV54NnirFIiKp3A06n6UFymDVin3JqgGc1ap8pzigtBmnUj04qpadRFEc34pYjotu3iH1CE/ZhH9a4Wps29bYaxdthhyh7qfY11/i+8trpeiDkIH1fLGMAf3Iri+Jbuacuj7gUmRRN1wBauWLjWnLBl9fLWzS34thGcs0d/6V0tZo7Wv04tNAuoZRx+x9a4lzxNNd8BxBX+ZYg9xFanauiBuxPPMCopzthtxMTGKy2L7XPnKkSACOfvWlGHJ5k1k+i3bZYbeGODHpXD3g21MS3YR/vtXevsw0ty4iwygAHd3+lcK2AFCiQFxWuNL206JQ2qUfzFTgiup0kB+q3LryPAsboHGWAI/esPTRGstluVEkx2kA10rHh6e9dfad19dpA71m3XXOmA7gXWc7j+dFBiKS5ctq3fLGT2ozIG3Na4eJ+aZhgCzwM+1EmDtkTS3EV4lTj8qRpLqE7EAz6Vp57qweY4wKHnmY+lOsKNoifpRUG7KIwn0B70lJFbcDH1qsiHn0qy74lm41q6hVl7GPrP61WFY5j345qriEk8ULihtp9DVuwLwd0egqtJuyMiM5poUrtAfd9f6VObZzM9qZEZi8vIaAqR8oAz95mgARC+h7CoqkqeASCPeo4KghyG+nartgKkRBPB9KpNq6xZUU3AIzNCK1Vbq4YYJnFS2SLyCeG5PA961eFvkYjtFZyv8V7f86RPbmpqSdtvTjOqW/z4NyOPXAr6LvZAgBwBgV876OA2t8JlBttcXdI7z/rX1bq/RNV0y4L3/wAkacAQ4UAj2IrlfXqvX44+b/F10XPio+SNmnQGO5kmf1rDYFtnUMAd5j6Vf8S+f4r1TBwdi21+vlFZtMS2u0qHg3VBx6sBW/pwkeiZwt3w4juBBBjtTAEHnBrsa/pbtqLjaJt8EzabLH2Fcdww+fyZiDzNeWxvAARmi4xVTy1OSgthVaSO9V4+XBIqLdS0QQu5h71A4fyniRTtcVu4IqpmRvOgickelBiFfaM4ounJgCOKrc7lOY+lMAG5o7ARihjP4W4TSG41kySSozANXtuUgZigO6/pV1GWUcMAIDdqQae0jTaADECYxV9zSKTvtnaZyJ5rPuYNyQZqzkyV9dqdPcNtgl0AiQBkferW0+l1cXVOx+QZgiqwtm65JUFz2J5pjbXZAAI9K6TkdOjouv8AWulK1uzfXU2hjZdkn7GukG+FviZl8TTDpfUAfmAADH9jXlreqvq8AqbYaNpXMfWtL27GoUq4WZj/AGa1sGzqPw31bpTtd2LqbAyL9ggEfYZrBpuv6uxdW0Lg1JB3bGXzYH5nFdLR9X6t0SBp7q3rPe1dHP35rpDXfDnxC/h66w3S9c2BdRoE/fBp/wBGfRde0uoYW2Lae8TO24uCPrxXUF0oAxIg5rhdS+D+r6G292yF6hpQJFy1AYD6d/tXH0XU+o6S8yad7hC4ezfSQPbPFVP+PcIVcHYQY5gzRIIP0rh6Xr+nujbq7Lae4RgjKE+/pXVt3d6go4cESCG7UF0AZoR5s1AwKjtJimnsaARUxnNQAelALHFASDn+tKVBGQD9aMmeJ+tGQaBNkCP0oR6YpzmMVCMUCbmGOM806uwgBhHvSxQC5xVFinmmDTzx3qjI4xTBzGTmgfwwR9KUpBjFMrTMxiIijPr3opBK5NFXHeTT7ZGKQoeRRBKK/Iz61p0mu6howV02rcIebdwb0/I1kAYHIz6TUDiJoOi+p6drSP8AEentZuceNoiFB+qmk/8AD34iX6T1SzqxP/SuHY4rJuBFRraEzCk+vegTUJrumuE1lp7XoH4P0PemXUlh5rQAPcGt1jrHUNInhreGos97WoG8Eemc0bh6DrWB1OlvdOun/wAyw02yfcVF1kBVvlKme26oJkkTNaLnw9qmU3On3rPUbPfwmAZfqDXPN7UaV/C1Nt7bKY23V21Fi25bS8AL1sOBxPIqltHsQixdcT/I/mWKuXVKYlSPcGrRD+ZXUgehoONqdBZcxqNG5kyWskiftVQ0NkeSzf2p2W4pDCu/5g3pVVzT2b5/jWhczgnkfT0qWSq8umj1Om1129eVQjiAQZ+9Z9c6lG8ylAQJr1P+HFVA090gTlL3m/Ksl/pyExqenqwUyHsnn32/6VPj3qZK5emYratQCIGQazaZjc1F8Ak+bj0zXXXSs7zZuI7qfkPkI/Oufp9Bq9K9171qN/IA4zWe5qYru3VtfMCZ9Ko1Gksa0WmZmCgyQDg+xp+qMlvTK0wSYGfvWi3YXw1CEKCJA9Ks55EwNFqepdOKt0zqN2wRjaCCp+xxXSPxP+KRR1jo1nWZ/wCrYIt3P2rjWd79Tu2d52WwY/SrnBRSxhgBmt/KM43Lo/hjqDkaXqmo0F5s+DqrJcA+x/70+p+FOq6XTNqEtrr9OPlfStvkesfSuO1tdVp3AU7XBUMO1Tp66vppV9F1DUJc7slwgH7VclXtVdtlbpV1YTwpQ0osXLcnwtwJnBiu7a+KurJb8PV6fQ9QtTlblmGI+tMdb8Ma7b+I0mq6VeHDL50H1jms/Gm/twhbY6tb5xtWNp78/wB6utXIuudoWVj2NddfhW7q0W50vq2m18mY/wCmY9ga52s6brulsV1uku2oPzsJU/QipeIF3V2mtNbLOxZdoCiPvXMseFZ0h0lslvEub2Y5ggYq/UXbYtLcDiQwUY5qjYu4sDBOf+1STDtd4jbrRj/pptEe1Nd3NobAJk+KDt4qgggqMj3mhDHbBnYcGmGr+sXgliwXx/ELFR9Ke3NvS9PRjyxYgDnJP9ax65kuNbtFt5AMgZ5iM1vshLuq0puQVRSApPBj/tUvUMVay5uv3l5IsgCfSKmnB32GbgWZI/QUmpYL1HUlYKogtg9iOausAfg7JU8oMzWomYZh4j2bSg7muH5eYqnX2btvwtiMbPiqCSJInFWCPx2mUcqxaRyMGruplW09hTgNdkH7H+4rPK9n2t0cnqGqS8UsOiKVBGSc4/KlUXV1GqRSV3Bp9DI/vVIuXL3xCbloBlu2wLkiYUD96uLKNaULBfKDk81n7TGDxx4tpmBgDIrZ029cJddoVQ2G9v8Ac0Ok2i/XXRAv8KSM8DOf9+tUaF2/AXwrR4dy4G/atfwsY9PcCdPeyT/55YY7elbPw9lui2rpDC9vKSpmSSYBH0FYdEu/p5OdzXYgniAM1rtXSNLp7MEFbjM32wDWqZGULtZg24GY2ntTKhMkFYkAA96a61v8f4ivLbp47jmoLi+MBPzNAxg1q0ospTTIyEqRcMhaaxua1emT5pLe5/7Uly6XtoseUNO3uAfWpaIW24DfM3E+gqC9NOhuhbzHwggcx37RR1VhLmq066NRNxT5ZjI9aCXk0t6bim6r2vKDHM+9KL7Lqbd9VUFMAAR6/wB6nelLqbZtstlktm4pyVMg+1GblhmUusCD5ex9qrvlblwuCRucGJ7/APenh1tq2xts/NGDVTFcsbO2ZYtn8qRQEM5CjBExPtUXdsEnGZBpkJB8wLQPlFVAfjdHt9KNtghlwTAwR2pNxJ5IUdoprLRckkgcEe1UC4gWSzlmZuIqLlVJkyYgDimvJKqVYMSYiIIH9au0W62htuAodWG+JOam9DPZ23WG5vDtTMkfpin8txIEgAkKCP1qraQnlgxij4rSwWVAEEHM1RLhIDqCJIgGP1pbSKGZXZ+MMop/NAG0ETzFKGI3RBJGATzVgfcC2wEmOAfSoAHUIARnmYioW+Ugk+oPaowVbe2CSWLMDiKgDMGIZG9we1a31d1FBkfxlyRmsyKgt7vE83G0r2pVSBPbvihGx2t3tFaeVR1cq5Y9vXFN1HRHSNZZLlu5ZfKsojdiZ+lYShKhwsruieaKG893xbZJCDG75Y9Ionbb01ANV4xaGW0TH3FbNQUW2ocBmYnw1Pdh/wB6z9OO69dJA+QfTnOKvvot7W6K3ccoq72Mcmf+1X6ajFqEueDat4h32zPftW3QqNIzMHDC0sjPPrSW20raywL+6Eu5AOV7TFPfs3XuP+FR1QAghyJiuV76BZ7er1iyzGyyksJjOcftWi5f0w0TobnnXFpU5n0P96xWdPdfRu+nI+eAWPfE0lw3dHeC3klh8obv96iK9Zqgtuy1m06sRB80cTVWy0dJa8S2RqCxZnLepiKrv+I5DO24kmD6CghKptHc7iR39q3DMHBQTRsl0jZwW4xBqFGuWj4VlgiYZhwPenQG1pbVtlyJLEHuT/aqIq3SCSpMESw4maJ04t3AqhrpcSM5BJ4pDeuqrbGCrwRGaiXCwKsxeJjceKKN5Ws3DbvKyXAB5O9JYQXQzur7FMGBGavRwYZnbxBhMAjiO9Vs1zbtF0jzQR7UiFuEm1bsqW2KZgetbdDdt6mzdtki2EIZS3uPal0ep0+n02oTUXvOSGtpBO6REg9oiqHSyiLDlnuHcy9gKiu5rLVi/wBOU7tODp2wFhQxgZHrVWmexqdQLeoRyHBhrfKiOYrkjTNpbluSGF07tqNIBrcdUUFxbWmCXyCEubuBUxGhbuo1er0mmu+fw2NtJ8p2R5QSPTml02gv6DU663qLodyVKgD5Vz/uPasNjTPeS4CSr9gT8085q/pdvZo7jQRN4jJzgCrPVi3XXvB0TNJDbhsgd81y7Yv6lT5muC2CWKj5fc10OpNb/BeE5bc7Ap6YmsNo+HaZUYr4mGg/MP8AYq1bVbW7lvbuYQSYE8H6ULlh0ti8wQBjzIk/aqV0Oou+LetWS6WX2l579s/aqVtq8vABnOMyKrLa91b9tVsqUuCJnvWYhmjafc0qhhdRmuFQk5Ux2imJ25H5g0kCsCuTI+lO1u7Zuo4LJIJVgCJE5+vFKpPzcgGOasLXUsorbhb3FkWZEnk1Sm0Gqspr/H6k911t5tpbWfEbIg8DjNPrNRavMvg27i27ZYr4hG7PsPoKz52M0g8wOM08K2nUhH3HDOTjntUJkbOm29CXU659itzcIlVU+3r79qz2yNF1LeXXVWtNekX7c7Lq54kUC5NogYwBn0oK5FjcdpTcUn3ESP1H50P+NV5lL3NYbX/VfeQAFA9o7UBrbrMSttChGFbkfep+Pa8fDddomYAG2f3rTet2BpNLqghe624OiRAA4kcgVlffVN1rd/R2WuXBba08um7kd/zqdZfpr2LF7o95gQ4Ny2H47icZ9MVUEtXNKbvjfxVubRaCnIIwQfTn8vespaZHlBz7zVgcai/avW9VZutbvDIZjP51vTqt17qAputgReLCTc+prLat32trcu7Su3auBkdpFNdOnGie1ZQpqEub93ZhwRRJ0ZLFnU3PDt37VgtuNvxjtBjMTVjarxrC29eLjKi48JgJM+vesajY1u4ybu8Dv+da/G0S9NRVLXNZcdi4AMW1HrPOI4pV1mUyxe2MKf5uSKF5i58sdpI74pzdvi2zg4I8uBntVKyDtYwQKBQQLlrxRFvd/Ez2gmujdSzbuNq+l3dtq02WceZZGR+tYrhtPbILDIx5TE/7mgXUuQoicZq+jUHF2AH3Amdx70h+RiswJBgYNUJqSpYeGrj2aCP0rT4y+E1tbf8AEYzuJ+X2qdooPyArEzIJ70BcZQQAJPc9qgBBnGDAFWMltlLQQRkRmfY1dVdorFzUaElNSltRdLbTgn3Bqt7du2HVWDmT5+zGn1FxXFoaW2twi2N8SNp7jNV3N0rO0TkCogbyEjk96a0hvXFFwHwtw3lWG4DvzVS7tx80iM/WtFi3baXZRcVTlPX61VdS51NV0N0BBY8x8AFcMAMDHqaxFr+qAYKGdBkLgH86q8PwLO+5cSGeNkyY5oLem2iiUgxu3RkmsyJ203b2i07Gw9032a2D5V+RvQ/ep0rT6TUXHS9e3kJGwAYPH55mKzXLBtoBcZWZmJ2zmq0V7V1LtkEXkYMpHYimQytt5NR4Q01qyzXN0sqjIUd/pVes0d7TacDUrbliQoVpJrTYvdRcLquoXHs2dQPLcKBJz6CMU1nS2RrNQtnUMLFoKwdjMz6k1GoZOsXl6Pb00301QZS99tvygHy8T6Vzr1+GCbGJjdvLf0rRf1B1AIZXF0GCxjiP+1YvD23MsHzwR+lah5HR0PVrNrQPpyyWDtY3S6bi4mBB+p/Wha1rXrTFdObCkbTvyT7j2pbWpexpb3g+CPHXwybibiv0BxVtu50y9o3V9SbOvRC4ZgdrgR5QAeTmpWdV2bFnTWLzlGuQhIaczWa4D4ChnJBbgHAkVZcFy7ozet3bYDXPCKFyGMCePSs0lbgtvsJiRDVqCsoApcGTwBz71be8O4UuKzbohkgwtMbd5FDDYV9e4NIFe9cbYhYgSdo4FaVXv2mR6+uaG5hPkD7/AF7e9RWDAFsT2NKSd8iQsxNEa7ZtW9Uguob1tTJVCIn+tX2mTwNS4BQMSUlh+Udu1YxYRNOrLdLuRvZQMCtVu6mkvq2btsn+KgHmjnHpWb2TougGpS6x0TsLjLtby7pWeCAKqs6a02uuaZr+0b2m4e59prRqdRa8ZbvTFbTbhuacup9Ae3pWa9q7+oQWdQ5cW5K9sk8mrFVONu9CQxVioYcGDz96pkLbAdcyMmnuNAkg5MVbo9WdMz/wg+/bDE5SOcd/zrX0hbtqyihrN12kcMnB9KmotXNNt3sIbvB/SgxZrjMwy7bjHvQFxixEkwuJNOyNGhS691ksqxZsgKef7VrOs1HTbdq2UNu6Lm8vukn2rNodLqNRaOps6jwHt3I2dzgdx9a6169qvwVvpxRDtbxGuESxJnG7sK5cr2knbNrLGqN9tZ1K/buXL9tdpVQMDgDbjE0dbqbl/p2k02iS2mwDxLls7Wf2kVz3DXdZpz+JK6d4R12glROSD9K6WqbTLr/C0TNetoRbUkcsMRTxqes+m12o0lm5pIQi6+5t2Wn6/aqFRASGQHORxU1K3dPq1uKp8QGdhH70Rae5Nxyy3Lv8SOBWp12mb46YtM+FmTTlHggSP2NMylFJXMUgvMFImQT3rxY9hvCUiSRNODA5OBSWhdYgrubvBqXVbwXK+VgDWp6nLxy2IYD6n7U1sTcUe/HrSEjEfpTWB/F3Ht8v1r2xwdM+XomvaZYIij0MtFYOmhzqmKk7bayR+grXeheiazvvNsfcHNZ+nDabxBIAAUxWb5SerCxLTPc/ensi2X/iTmI9PvSMnmkDHaae2skBiCSeBXmdI2O02yAygjjHFZb+gu6ex4zOrLM7VmY9asZxbgBQYwc1X+JsNpblwXG8f+S2QYpalrMxUW3JWQB6Uuu1l7XaNbRKptMjsPz+lWtf1D2ily5KnttrBqHS4ANpDBpkelOM7ZqsQDJys5FZ7gU4f5YM1btO0xgTxVN1F2QJlpBr1RZ0+ra8Gz8MdJT+XZbKmfVTj9vzrACSomK3Xb66r4O6PeVg0LbQ/ZSD+1YQAEgCM1zb/YxM+lVvzGKeMVW3NVCHg5qs496sMSaQg5yAPaqhIxzUFGl+tAT7UOD9aIiKUjHPegacZFKYHvRn1oGeaCu/BQGMg81RwYrUQzKwnkVmiiovp2qDGaAqcfeiN3ROoHpPXbOqz4V3+Fej/KTz9iZr6J1Xp9vqvTNRobhhbyQGHY8g/mBXyx1DLtPFfQvhLqh6l0RBcM3tMfCfMz6H8qq3uPny27tl30+oUJdtOyMs5EHE/aKcV6D446d+G12n6lbA8K9/Du44bsfvkfavPTB+/rVYi4NOKsWee1Z1YTNWqYEUF6nE1ZbBYY7VSkCRM1cibjyB7ngUHD+OrF/U9E0C2LD3ntalnYIswoAry1v/ABHplkDXaHUWbFyGS4yECPYxEfevovTdZZ12nOo0V43be7Y4iDz3FeO+O/iPW29b1Pox1tv8Oi21S0UkkwrHPY+9X+JudBauKWVluKwbIIzIoHS2uoLcW+Y3PHiRJX6VzdDrSunsG+q2nPKgczmY7TXU0jl7BckFTcIBGJGKniuPq9Lc0F5dPeYurruVwMMP702l1Ss6WrkqWxJgAQO9djU2E1Ntd7bSsgNzg8iK4ev0T9P1O4v4ulY+VowJHFWTVrTrWUaV1iTuBEcf7zXH8E2V2CWHatfjr4CqylpOAuZikvI/hNcVbjFYGwHFXx04zYt6bst6cu7C2xJVgxgxNdTW2Db/AA95HVlsyGO6d0jBxWLR6DT6lLJdrq+KP5SPU+ormaa+yC4BdYqxMAmcAkCpi73la3dWtkAb/QETNdo/CvWD0gdSsWlvW1thnt22DMD3AjBj+lca3cI3MQJJ7DirRfuWzctafXai1buCHW3cO1gfUVJyzp2/N+G85PiV7pNuUJ83GJqK+7IImq9rtaC+KylTgiF/al2R5QQCe4FanKPNfwc56vO4g+aQCMgfKJGT+dejvL0Dw7uqRNPbGyQ1u9549Ns81xND1jqHTrDafTLpGtXBDi7p1cuPQn0ri79S5BNhzBIMAjZ6c1Z2538XP9OvpH8TV22a6N6k7i5yMGAT9xWtrFt5e5ttsTM/5q4SM4DeRl9mEGtCXVS2HkqCc99vt61aThydN9LbRd5vyBnb61S2lVZuBioJwvP61mW75AVuCGjLA/1qHX3htdLtt9rYJEnP6VIXjVzaWVNyzeggjBx+tBdLdFt9zW2MEgKT+sgV0+l6HU9W0QvN1DQ2C1zaEuMNxH0HGcVzbmqZL+osXUti5aJQbREmSO9NSMwuOLzDZ8hj0mj+KvC4Qlm0FGZIJmqcqpjJkgmO9MpIiTkZihY2aewdXcZbUKQN2Tj2FZF3Gy1xisAwaHisjB0kEHgd66eh6de6ha36ZTtgbmbABicetXxO9U9DQnXGOHZQMdz/ANq+xaH4gv6S+2n1pbUWZChyuQPf1r5J8LWy+u0av3vKYH1NfRp/5oNM+aa43uvT+SZxkfPfjk6Zvj7qDaPYLBa0V2CBu8MT9Mk/esPT1L9R0qnhtRbUGOTuEj9Kf4lX/wC2nqzkSRqMRXb/AOG3SdN1n4haxrTcVLenN23sYqd8gCCPSSfsK3fHHg9Azt+IZ0JBB5o3V0+rXZqLS55YCCa6fWeg6vprtdM39Of51HmX61ySBAdDK+ornjeuXquj6rRh71o+Lanjn/tWdUS6m5UCsTye1d63eZMTuU9jWbU9K0+pJexcOnusIzlPyrN4rrkm0weCI+9V8KdxJacE1bqTf0lxbWrtMhHDDIb3Bqq0BqJKgkKczXPFSTEAnPpir1eR29KqZQDHGOKWDPr70RpDqwI5j07Ur2xMjvVS8ntVls7ZkfSpil29qS9pEuoDv2vMyBV3ODQUERANMTHNHTntXA4u+JsPHc0HZhaYqCT6V0SDPm5qm5poIZeZkzWpf2mMzWPHTcjBgO/BpCSbZ52nJ9a17CijIiciKRvDJ8yiasMYOmXLyHw7jnwwMAjvXQZLV9NtxVgmJNV3NOjubiEExAAOKW7bZtHdQk5jjPetfJMa9Frup9GvK2i1DbFMmxdMqf7V3R1XoHxMVs9U0x0GuiBeUqu70IjmvI6B76IyXdQHVRgMAAM+ta2tW9Su24oAbEOR+lb6Tx0OrfBvVumW7l7SsnUdL62vnH/zNcHTa7WabVG1pz4TpzaZD6ZEV1tD1LqfRWCaLUO1sGfAuGV/PkV2m670T4hTweraUaHWgQt1Ttn3B707HK03xEpQL1DTvbaMsgJH5V2LN+zdTdZuq64O4Hma5/U/g/qlgPqum3rfUdPGVUfxFH9a83pr+o02q2Wi+muAwykEf6Vox7oPjNMM5BH2rz2l684YL1CwOZN20OR7iuvY1Nu/a8SzcVgD65HpURqiaAB7d6UOfl3Z9qYzzQAgjmiewBoGc+vvUj070EiCDI/KpPtQzFQZoJTIxtuHCq0cqwwaWKmY5oNou9H1K7L+juaC5H/WsMXU/UGo/RtULZvaO7a19kDLWT5h9VNYSp2+x9aVbaoxZZVjyVMTTFWBzkMCpHZhFHcIwaqYT/c0oJU4/KiNMzMUNoY9qqFzHBFMrgmqCUPagGYRimDYOaMSOaAC5P8A6TNPuDDNVlZFCGHFQWovhv4tljauDhkMGt9vreuFrwtWtnX2gI231k/nXL8RgYxTrdHDAz3Pag2+B0HWNKXL3TLrchvPbn9xVV/4f6nZTxtOq62yRi7piGn7TNU7h9aay1zTvv0117D+tsxQ7Zl1Vy2TbuhpBgh1KkVemoR+xB9+K6B63dvoLfU9HZ11sYmAr/nVf+H9G10DQ699DePFnUiVn/3UXWbE8igCRkUdX0XqvTkL3NOblv8A+XWDuUj19R96yW9WDAJ3e0wYorRdt27yEXbasDiYg/nzWd9DthtNfdI/kc7gfv2q9dRbJ7g+hq3bjt9KixyNVoRck6rQBwB/1LTf0/0rMmlst/0L4LDlGEH2Fd8c4NJds2tQY1Fpbi/SD+dSyUeYt9P1ml1V6/qFAW7xtE9/Wk1NxF0l31IgGPeu+envbQjR6gj/ANF3Kn2zWa/pBdsNY1vSyyl9xfTwZI9e9ZvHvUxy9AHt9PRCOSTM+5rPqnaxqrS21JLAT+ddNdKANumuq6CYRsEe1cvW2rg6gLt5DbRMSf0rMllTFt5Llu74eXBaAAO/1qq5Fy5c01wMjEbTtMEVstXl1I3hwBu57CsGkIfq2pM7hagz7kR/Srx53EC106zZtqlsuI/m3FTXU0fXuu9NTZY1r30n/p3ipEfUiqWEoxjIFY9K1x7Tk3NxAG2fUit8eeztLHbudY6H1B1frfQDZu8G9pXJ3f8AzIApD8M9K16H/BevWEukyLOqTaw9F3cVzmi2oa6yxGSpNZdTojqhZu6a4qAEliJ8w47fetbKSVq1nwr8SdPk3em+Igybtu4CP0rkNeeyRbYFWkRvEBvvXb0XUesdMI/w/qN1VBylw7lI+9dC78TWNcFtdf8Ah7T6m2Dm7aEMPcUw/wCvITcN0NtAgzBbH6VtDKIjv616BekfCXUlL9N6vd0TjHgatIH0kisep+Ees6ZjesaZdbpjlbmluB1H1HNZs1L/ABx3KZG3OTWjT3ALJURCmBVVxLi3fCfTuHHI25FWadWSzDDaSS39KcYk0t5yNQpBjy9uRTXbly+ELEEJxPM1lupffU3bqnyghVUcx60CvYgzSztdakum3rEO4qyg5mOcUj6sveDbQs4JnBrOmIInn14pdz3QQiSfqBUk7NaLPUfwvUbt8MAbiBJHI4yBWO3q79sX18QBb1wsQeWFC5a/iFjgnsRxR/D3AIZAWBiAJrfQRL1yClswu4Njsa16HWJZ1QfUEnBgxifesORiGVlPBEQaItM4nDCJOKtkxG4G2dcygkqZC55PP96v6Ywe9dW4FEIGEie9YNPFq4jjO1pH++1atKyrrY4NwNn35rNgXBUXEBbc55o22hTuGwKcetM1jwtMhk7vEgenf+1V/wANrN1nBYkngcjvU+larlpLnUjp7g3BNIGETyWn9v3qnW7Ee2BIkwfr6Vus2kPXBM3P+WAbPI+32rL1e3asanT+ChQMxlSxIkROO3IrMv8A7YmMlxyCNpIM4mrrt8bJO55MD25rPfPhmdvpj0NBywJDDA9q2yYF4jj65o2rhDeUg9sUqsvg4XGecVXbG4kyojtBGaovYbSwbET+dRSeB96UOyrHl3AyIHNG20hcRJin0q2+EtXB4WAwBFC1cKJhiGkiY4pbpBuzicA0MgQDE8iKiF+UACQAc+4pG8xALQScn0pg6takbpngiqyXLiOexqxGsBkC20IfYZJOM1Twx/zHBxQQsTjcCOf9/arrdhjbWPKeQxOTUVWCZgnEelTIUbeJnIoEqDtfBHI5oox7gkA1QBbuS2xJHJjit1q4+mRtoVwREkcCsqszbgSdveD2qG4qodpIDTA9TSkXJqktqduXOJMiKS2Qr7j/ADcx6VTsDZzzkA8U65A+ZmXkDvTE10Om7fBuuozvxP7VbrL7WtbbJAP8MbJ/l5ptIi27B2RDtP0rB1A3P8XuhT5V2gieRtH9RV9i/SvXXWe6osmHAIgZ3kHFdBrjWIuWSd3LAmCKoRbH4u01hXe5afxAzKBxQfV6v8RefxQWuMdwK+UZ7CudG+3qNKbW5lZb7LDAkbZ9qxX7cWEa4QzKQoYvOI9/oKi3LbXg9xTGSQo4rM8EAGMNz6UkIVsgEZmKAJXMD+1A5jEgnMGjCqnzCIMjmtHq/SXFTxAGguIP+/vRvXCFNvwlZSR5iuR96pa8zIE3RsGDAmpbYvbYBiIw0ihDCz4nDAGMzVJV1dt8ADgk8/SKuuJ5t3A7A0l0QPM4LREAUgZ9VJIKsHCz7UtlybgJhh6VXO4k+wBprHlvi5tDKmYJirg0LYDI7XGI2jAjmrtPZVrZuMBiApfsaq03ULmh1du8iW7yqf4lpwDuU4Ip7Th7gQQqO5KqTIUn/cVm6sZPEJfedocvyBGa23dWWey6yCH/AIoC4PsCari3p7t9dgP8szMR6UMXBh4G6SsxT1Fz69eED7ZJG7kVv0llbWhtKogMzMR7zB/auBdvob8hCY+UNwdua9FZi3pLSCDvXcR6SJqyYs1g6k6W7umDy07m2z9P7iucNw7wIitnUrxXqCEAytsRGYJ/7VmVz4nlUuxMkAVVq3QjUX9W+ks6lLKXRFxxchD7H3/7VjuolsuLZW4qvAZPlf1NWC6qo6KiqGJY+80LigwyOpE8A4FSesk2I1ty75xtHrQRhsBKxJPPtQLAKJyN36xUXaqQFzPJ71U0wfw+BJkwB3pN27MQ0zyP0okgiWfaoHr+1C62+4GAA9v61QCFKO055xVtoWQl1X3qTBTaYWc8/mPypFA8PIAWcwZp1RriNtaJwDGPepq+lRmDFUz/ADV0dXf1+qsabS6nUINJP8NUQLsOMn86xbbltmKQs+lWTeVlt3n3y0kE8YoKtX059LeEloY7kfEOPWr9Pq7jb7OVRgN23kjvVV+1c02sFi+DaZiOSMLPM1s0GgsX11N464WxaKzZjzskiWBPvUt67X1nu3QYtrKqpmPX61bo9G2osXLvj2kiZRhmB6VZrLGkti7ctqwUKBbd2gt9fvWTT3LFy06WrTeOjbjdkgFfSKns6L01Jp9bfJBtOwVcbQI2/aqkuq2luoyhH3QF5P8AvmrvxSDd4ztaDKQuwwJistxSbCFF2HnxFPzelJ/SDdLXbCm4QSW4HbtQm5sVFMJ7CSPvSo93wfBLAqTJaIJiktrqLji2jMzFoUBiJqp9rRsIYuYI4mqlBJJGTPfirrunu21Nsr5xg54NMrmwuw21Ow5Vh3ov2rFsMNo2j6inuEIhAiJnBn2qtd/ltWzljGTz96hBDFFMA4jn96IDOt22F3ywaPLytWXElJDb9pMn1pHJ8TIz/mA5pVQ8kSJmAJqizNq0Z5IwAe5prQ3XFVgdhbzETAwTn8hSORaRWJOSRnjHpWhLzCw9lVQi5wWU7l+hnFA/4K7pS63dnmzKjIE8GsrWrjELbUsx7CO/1q17151Um40zG45n2zUN50IVSAwycZqCpkezcNu6u11MMpGRUS4y7ragA3RBLDtT/hmIe6SxkyW9T3qAAOpABjsRyK1omlcqxe7ZQIp2qSJx9603bAtvut3N6tlYWI9qqt3B+Jt33sK4t3Bc8Nz5Wg8H61drep3uolC2ls2Szkk2uWJ4/Ws/ay4QDUAIWICziefvSQtlzAyrT96v/F3nuoLiqGtrtJC+lFtJZS34oJTd5iN0zOaKo8W74K2rtxzaRmdbZOFJ5gf77+tPc0FwWnc3JV8+h+kd6TTXU/FhdQTbEjaVE49amqe5a6lOmuXHQMJYcc5ie1M7Ql3xLlzdc1I3yIIUDiuhZ0Vm+j6s3Lj3FJLCZXHt2EVSxBdXtMjXWMklMesV0r9mz1a6uu/iaNQgS+ituEjv+3amrjgJqNNd0iObd0ar/wAwyNn2q61qXto72LqLctQY2gyCf1rNduW7uuvPaVVtklV2/wAwUwG+4pRaKhlKHzZB9a1jNXat7ly542oljcAclV2z9AK61rU6UaI6fV6U3tMyHYEaHtse9ci1baCApML+UVPGfxFtlGADCWnj2pRrjp76Rbdq3csaoOWa6zMVIzjv7elZrLGxbZFZ1VgQdh5E96fU2rQW2fH3BlG5SpG1u+aAu22RVtAERMxmkFKgFyiqwA8wJ4/OixdnZjZcJM7uQcValprgZlUwDt4mmZrqWWXdCuYYEZ/0q6YoJIACz5uYpJbcQT8xxJqzCn2ntmooBYHEikF+nlQbgOJ2is98n8UhCmMBjOOZ+1adOwW0U2EtukH3qq45a8wcjdJkDFRVWoCuZVdq/wCWZpLcEwygDHeZpnDXIQsqrz5u9Isg+lanjOrbNverurhRJG1qiKl/WW7CPHiPsLDgRzFDTql28tpzsDGASPzNd3penv61RounWbIs25a4xWXPaR6yaxbhuQiaO3av2xp7h065DJdDEMQPXt2rTrNPqdG1lLuiuWbbJvW64xd9x7ZFXX7ni9M0ydQ6xo0Fm8Rt27iRHlEg+gPal6p8R3dbbXRPrBqtLYtg2xathFkCB+n+xXObWpWC5oLDH8Zf1y6W3ePkTaANw5yfUisH4m/p9SRZuhrdt5VlX5vf6V0geijoy3mu3rvUbIk2XYlGacdoiD69u9cp7iai7ddF8ITIQngegrfGJmtd3XPqb6agom5QAIH9aF7WbVXxWCKwPB5rOm86Xcc7PL+lNr9FZs3wmm1IvpsDbiDgkZwf+9WTsjvBGAkgD2maCwsmACeSKDMPcjg0q3FK7lG4Hg14Xqlqw3SV8pG0ZAFJdYeC+TJEcUFJEgqAO1JqCDpmJIxnNXh6lvTkiQ3OZn0q3TAeOAT2Peqgu1h/NjMmrdNJJYdjFe9yjbqgB0J17NqFn/f2qnp4At32jkgVZriU6OiTlr4J+wJpNAI0t0tBEzBHc1jl4T7MBuuCc1ptLatv5oDDgsazou1T/LjFN/J5rjGPU15tdPot4sQVLhvpVYU7ZIAj3q1LFx1220LGJkAn9qOpsXtNt8a2ULrK+h7VLUZ7xiIMgmKxaolbtkdmxj6itj3BgEHnmsWrM6qzDKxBICfrWuHoEeUxzVLsRgCdwjmrTgk/MewmqTvFssRxmvTGX0Xo6G78C6R4ZDYdgZ4cBon9Y/Opu3LEyO1D4YRj/wAOtrvuO9tvqF3Z/apabyCDk1mun2I/SlIOTTAY+lKTkikFbDEmKrgU5mYmkJmqyXvSn0piPSh9aAUO1HBNTkyc0UMUeMxQgTmiYjBohQY4qm8pV8cMJBq784pLy/wt8/LxNBR29Kkn7UCZFQY9fzoG4HNdP4Y6j/hfWrYZo0+p8lzsA38p/M/rXLOaS4PLKYYZH1FCPqfV+m2+q9MvaO4AS48h9GGQfzr5aguJutXRF20xVwRBBGDX0z4d6l/inRNPqS4NzaFuezf7ivI/GnSjoeqDqVlP4OqgXIHyuJ/Kf3rUZvVcMGDE1bbYxBqrtTjP3orQDCnOYxV6sQ2SDFZEArQhOTRFFzo4Fwavolxen6+3LDP8O7/6SO31r5f1A6q71pv8Rk638T/zO6J3boIMe819dsH+Ms8buK+X/EK6y58RNc1dkaeGOwm3tNwAzOOcnmtRnys197n+KDWIobYRCn9a6fSNex8WzfGXYMotjC+uJrlvcJLbR5cEVznvMmpLozBt27cpjHpWs2E6e7IzKsCAORWmwUYizdUNbYwQRIFea6X1dr1gW7lws64G/wCbv+fFehQSqsrAyOfeud66rf04Fqz5runuKuxWYhRic+3bNPrCX0TL2lf7Vp1w2dXdiCC9pVMfn/SsmsJt6YwcFgSCcxSTSVq6MzF9LaulSdwVQw7bj/SqusdM0du6dTaD2mdiCoYbRBGQTxzVmjUnq+ktg5BLEHEetWdWYBLSSC5Y4/zA/wDapb29PDj8rHJUFZE/eiiwZ8oj86rCvbAwCODNWKwZRAyfXEVH0JOsEkAAwee9EkiByWbaPrSneRtxLMAB29s0yKRKvhlbAOCDT6ayGG4MVbEfrR33IguQoM4MUqP4sqBuI/Sn43LjntU1mwlu4WuhIOZyBVjALIKgn3FVsAPKVBJFSZJWWH/qjn2qs3iaFCztBjGaEWCpKW9s9qgiCNxInjtRKwogEZmSaHx436VHSWLjS6fliaRdDpvFGwMC2P8A2960LMSo3RzSfy/MJniKu1i/j4/pWdKqbiLhj0ip4RaDujIk+1WySDHOBmgcGDx6GpOTF/FxpNiwQrgkf+qtVrqGvHT10FvUi1ZtyAUHmIPqaqUKoWQIOZIqm1cLqrA4Mg0+TnfxcXb+H9TasdX095w7Jpit11RZYqszj6wPqRXbt/H3SrlybGh1rEngKD/WvMdL6z1fp5v6bpborXk85FgO5XggSD+Vez+ENNquidA/DXlNm7duFmXHGOasn24fl/8AavM6/o3Vevdava7p/TdTZs6p/EJ1KhYPf7V6Pofw3a6LbS61921ZWLiofIO+DzNdk3rryGdmj1NJu7HimuW5Mjr9N+Jbui/ga8G9pwIFzlgPf1q/qHw3pOpI+t6ReUPcztVhsJ/pXCmfen0mr1fTrou6O4wAObR+VvY+lEYL9l7F3wb1o2rq4ZDiKr81vgTXtbGs6Z8S2Pw+pTw9QF+UmGHuD3rgdV+H9T0xzchr+n/zoOPYii65dzwdTb8HU2xcT0MiPvXNudEt6YNc0TsqxOwGf+9dAqOzTNBXNuazYuuJcL22i4Ac4I4qtZmce0V3L+j02tRseHdJDbuR+VcO9o9f0/VG2zfiLDHykRiufxVYGAXjPrQUNBkk0QLbHLhSv8p5mgxUHy8VhFkmImorsG9cVLR2uHEHbTq9u40sdk+tTVR83WJyCZobARE/ekBYMQ3IxxThtrAAz61VVlIBBz70rWkYQUWfWK0mIyKRhGRnNDGQ2jbJ2wJPcUoJAljEHmtRjuKTahBlZntVlRhe2GcxkE96mqsfiNP4TKG8wMT6Ve1qDK4g9qre8LZh1LHkVrayrsvdtws+IExDnj71fst6qywKgMDlDwao05Ja5MxMiaa7aBU7kArc5JjTotf1PpF0/gbxZRE2rskH2ntXdt9Z+G/iIW9P1nQp0/WAbUviM+kH6+teV076xVZX2NbA8hPP51pAs6hTbgEkZRq1sTx1+qfBnV9Kp1HTrtvqOlAkbfK6j6d68141zS3xE6e8phgRE+1dTQdQ6p0S7u6dqDsnNm4xKn6eld1fiD4a+Jp03XNI1jVIQvi4EHt5qLrhab4luK5t6ywXQ8XLK5H1Heu1pNVY1Y/5W+t0/wCXhh9qo6l8H9Q0Wmu3ujlep6VvMDjeo/Sa8s13w7htPu0+oXMZUzVn8HudxGCCKMjtXmdJ8QamxbI1FldSk4ZWIYf0rsaTqOm1p/5XUF45UoQw9oNEb8fah2xSs2wlWmZ4iiLkyvEd6CQRzUkmiJGakxQSpHelAzijPagBP50JojNSMUAilz2FHvBH60Rn2oFBIM0wuGcH3mhHpSkelUXB9w4p2zzVVm1du3BatgMx4ExTaixqdFA1OnuWZ4LLANQOVUjEGO9Jsn296VbgIlWB+9MGmqFAdc4pvFJ+apz2qFQRQOjbgTNRwrja6gj3qlkwYNQORyaDXptRqtC27R6p7M/ygyv5cVsfqem1eOqdLt3Jx42n8jfU+tcpbuOKcNjBGfeoNo6Jo9Y//wAL6mmeLGqbY/0HlrFqdB1DpZB1emuWhOHBkH7jFQqH5UT71r0vUuo6AxY1blDzauw6kemeB9KHbDb1cncTuXvGKtXUW2IyY9Y4rcdb0nXv/wDEemnS3D/5+kJAP1Wk/wDDzagF+ldTsa5Sf+mYRx9v7mouxnB7TUBIaQYI9KzXrWs0N7ZqbD2XIMK8UberLA7gJnJop7uns3sXLKsTmYgj71S2hjNjUPa2jCMNwP8AWtKXEufKwPscU0dzQce9o7wXfd0zkd7lozH2rHb0GnAe5p9UC/e3cQqx+9ekO4DEmq7tmxqGm/ZDsBAbgj71LJR5vUafU2rFxzZaNpyKq0KbLLF8FmkA9q9AOnXLSRp9c7L3t3xP5EVn1GkKz42jiP8AzLABBnv/AN6xePWQxxeotOkZRy0ASaOiB/BWwcBZAJ+taNX01tSn/J6i2YaQjjIqLpn0ttbTWmH6yftUss44mMetJ0azauh5gkkcCmthr1u1vEG6OV7VX1ggWVXcAzTg+1bEtBbVtExCiM+1X5ZEZbunQuEe3tYcBuaNh9XoW8TRam5ZKncAMgmk6qD4aXHPmBIJ+gxWg2GQoUZixUEj3rc59dpjTpvjjX620ydW6dZ1iIYZQAhI4iYmtOz4N6mWZTquj3nIEXTKg/8Apz/auTqL9zTr/GQlTg5pAltwx27hcjDZArU5TDP061z4I1hbxOn9Rs6222R4agN+U1wdVoNd0+8LWr0ty03c3Btn6ZrRYs3NI+/R37umcHcGtuRBrr6f4t6/YXwtS9vX2v8A5XeWC3/zVM1O/t5lfC3SkMwOQTVgU/5SCODXok6v8JdUZ06h069o9QvzNp7hgH3jH6U7/C1jWlbnRes6bU2jxaPldf6H9Kz8R5q2p3H6VYPFIhgVU8H0rfq+hdY6cxOt0d1LSkDxVWUPpmszEE7A2QBn1FZsq4yNZDLDmYJgiq0tndBg4rQ5AY5yKqdiqwI8xyY7VZqYrbSyxCuQZGIzzUsptvC4WJCkwDTK0kQkkf8AqiKQ6gO4K2+SRg8RV7pVuqctp1YEyLgVR9smhpT43iKZlfccGqCzEE7DB9+KNthakg7STyTVzpNbtBf8LqV5bay62VXfg8+nrQ6zcW7rraq6sUEtHYkcfpWLT3Cl13GNwA+ual67DAFoZ5IJqfH/ANtN6VXSVholjg+3pTlw9ssTk9jmKR8GGMk8ihHkIEyOAe9aQMDaRyf0q0YUAkN6VSxlQs7WZtoJ7VcZgD3ohlb+E8iRiMftRRiAFJgAzMVS29QCF3CePSnIhwxMj3oJcbdcG6AQIgf796niMrZ7957VCzMDuAJ7VfrjZ8Cw1u3tI8jkmZMT/v61BmTyg8+0cUjN4hg5IP51ettTppZiGBOO1Z7jbvaD83pVitBdUDsACNhia26iwLOn0lzThyz2w93uATn7VRb0l1kVvDBBUkQZrUby3en27SWmVggJuFvmg+n2rNqYw4dyWj1AA5P+5qLKgbuAT9TQazcF9ghJTBXzfpRJiN04/SqoHaCxmJPCmKFtz4htlSAokE/WmRzZbKq5zIIgHFKkupbJ2mDH+/eqn0m87sCDMYqy2IcZ2z3mqpPcDmYNENCF4JJBI/UUR29EjLpbKkCST3nvWLUln1t/UL3bb+VdKxtTwbc/KBHv3rj3rm3V3Rbebe8uFDYk96t8WHdgoU23Kv8AqPeaaC7PfY4wSO9ULcK6q2XVSCchjjFWXL113a4G8MscgAEfrWDDam1fsPsupskblyDVLAtlhiIxTG4Wy5li2WIFQuqocEsTiasorNsuSRAiKZogkxn70pchvMI94mibbuQJEs20Z5og8AkLuimtXWEMxzI4GJohXsGH2mG9TV1vTOEF5bJdC8zM/Sis7u5c75JB+U4/7VCi7TMQBMzWrWXG1W3U3Tvuq0FsZHYGshg98HkVDS7QFlW5/Sgu5gIODxTu2wvcUTA47mkd2lthJj961Epd0ExIjj3q1TbuWCJ2spkKcz71nZptkEkQe3erVU+UAdu/elWHQjbHGaiugF23cDFphSp/eq1PMHKmnVPFbBUGOSKgUnchVRO1dxE9q9NdHhxb58NQsj2rjdO09zUM9qAxGR9O+a7N0zdb0J/rV1Z64vVE368scbVCz9Kx27z2CLltwriQCQD+9b9fZ0fh6q7cN38Z4oWyAxChYHI7zn8hXLVS6klcRPmolq7ezgteVQxH8vFVMYuNGA7GRRYkiCcHAxNKzAPtCgRxzmkDRtaC0wZPcRRwVjuzRk9qRwFXfyY9KILE7l823OOIiiHFpTcUeMwX+YbadEXccSPYVSXbeBwQJqKQijcxic8nFBYwKEbgAC2AB2pVcqtxQxI9B6808sVA3eXn7UwYLjasT80ZqAWSzLtmNxjJ4+9Vgf8AMW9zeRmAJY4rUum8fTNdtsNtlZumQNpOAM1S+q3WDYWyAobBLTIz7fSqetJaze6glzat7w2EtuMMAZEff+tWa+xf0PULGsS1ZWwplLe6Zn1rng7hG2QBBBFbrJ0un0ouXLRZl1IuAufIR/lIPMn6c1Ma1UreKj3LjpcUnc4P8p9BNJZtzpnu3MBXKiIE1o1upGpd9T4Nq2LhI2IMT6xWG15BG4x3oXwyX4sMGtQW8o3Zx2qu3d22toCkqZGK0WTbn+IhVQPmDcmqXAW2Fgbt0yDViTo6kNayZffyOwirU1PgootsocMDBE5HeqbKkDxI45jNX2/DZWt3UlplDGQalFh6jqBaZyyubjbgWGJj9MVVe1Z1bW7nhbHC7WA4xJBpLhZfK0RwRVZ3CM+Y8AT+tIi5ma0Y+YgxzigXhWm3lsBqgFtURAdxI808TUt3TZAG4ld24beRRSo0sQ7YHK8TTETHmj1NLcuKfMAApOJ9a0WDtClkHeQfrRdS3asajTMp1Co27Kzkge1O2ln/AKXnCDexB4AqsXBcm94e0o2FECnhd6ahFbddWSrcAEDFO0IHZL2be5Qc+xpn1Nm01ttRYD2i8be7e00dH1DUWLrW1RHTduYXF49QKLP4bKzW5RrklVE/vUWSL0Njx7ltLgs2MsgeTn0P2qmxb3KzBDCmN3ajeum+S5Qm4hwCIx61LJu3dA1tLhhruQO2PX/fFCqLtu6jzkACDOM01tjpWS/bZhcDeUqMA1sOqsPYu2bjbzsItgHh4xNZBf1FzT2bL3AbVs+UQBHr9aupunt6xRqWfUBXBMlVXaG9RVd+/c1BYWiBYLQLc5AEx+9b7au4uJahktjf6Aj71k1FhbV21ca5bKu4A2tGTSekZis3CCSdoHGI+taNJqGTUMjJ4gurtA3QZHGarSwRqHRSFDHG44mtCG2NNd0F1Euszl1ug5U+1VVniaW5aCWC6uuXViIH0PfNZ9T4duwylbqsTtLDlT6iguiZdJcZs3AZVF7j+9U2/wAUumNu8hKGP4jESO9SQtS8i2rhS1cL2hwzCCfWgL11kVCVO3AMdqe7Y1C2t7WWUOspvxu9x7VTbJY5Me5raGDiQWOQZMCrLmou3rJtG5/C/wAoA+2ar2bgWEBQxXHcjvQRDuUkhknzR6UGnSdR1GjuhrSrGVZWAIZSciqb11rl57rKFNxp2KIA+lS4be4bEZfaaY/9PdAMeopqSK0vMhCqQCh3KwEEU1pyyQxgnucUg8w3DPrTWh5HJERG2PWin3hhhcnj2xzVfiwJBAIMgEc0SSOwgZ4zSi2XyoLRmKC1dQgkMHDE5YKIqtjLEqd3uMTSJctMhYs0iBAXg0BnBMetXEO5ZjbtuxCWziRJmqw7bc/U09pm8y2wTtEsQeBSw5QvbXes525po26Lpy6ptP491bVrU4Vm7fXPrTavRW9Brbuke74iIAysBGftVOktWNXYu6W9dKw0JbjmBVuqsLa0Nq1Zk7pkE8R3rnfVlptF0u7qNTatXLgBdp3qMAEckdqOpsHT6q7p2bcQNsjg5/0FaOl3riM1xLqpcv2fBAZNwGefriseo3WbYdnD3PEKsfpUm6fSk22e4Ejcy9vT3qxdPrLt5RY07OHbaWKkqPqe1C27C411YkiJitFnU6gaZ7aMWUSWCg+X71rTayB2VzJ2mYYcVZcV7gCWkJeZxP8AStA1GlCI+rIW4jeUspI/Sl0ai+p1GquW0gnAGG5ppHYCj0H50h8pGRHpVi3FR1DiQZpGCQTHlBxNeF68RWkH2qvUyukYiMkTT7YXcP1qvU7l0mRJLAVvh6nLqOawPikfcz6VbpApuRP1qkgCfN7VfpSdrT68H2r2uUaOpwug0O75mvXMesCpoQDor20bRuzQ6vI0/TQGglrhMY9KfRJ/8NY8As39Kxy8J9m2koPMee9Kis7RKwuahBBBPFPbe1bcl2Ax968zcG5d1Glsg2rrW/EwSDyBSXr2ov2f+ZvG5dUQpJmBMxT3HRlAVTjM1QCWYx61kJECWzkRXPvOh1YtqD5DKn610HYbuc98cVzrwtprxbtr52E75rrw9QPMBMZ9KqZjsknAiQD71bDAHHvzVRI2EAcV3R9D6EC//DrT3FwwZhP3yP3o2VKJE8+pqn4R1A1HwRrNMynfbuFwRxkA/wBDV0wAR2rNbvppJFVnBqwtVTTJM0gVo7fpVf3pn/eqz3FVAaaAPPegSR6c1JxREnNH70JxUBEfegPbJqExQJUjvIqciKCHFSAQAeKU5MRUxxOfSgzlSDt5pc96t1Ag7hgwMn1rPMHNFOCYxioOaG4EYmipBB/tRHe+DOp/gurPobr7bOpys8B8AD9/0r2nV+nW+r9Kv6G4dvirCsOVbsa+VMWUbk+ZfMCMQQZr6l0XqA6n0qxqj87LFwejDB/WhZsfMQHRrli6ALtpyjrxBFMCd1dz426b+D6knUl8tnUDbcgSN4nn0kftXCBkSCRWmZ2uQQtXJniqEJ9Zq9APuKC5CV715D/iI7/4r013nwxp2AJ9d0n9xXrhJEV534/uKnTdAGRW/intk44qz1nlHhrhZWbbyMfes2q0t62gvtbBsO21LgIgnmKvRGkmBMlju9zP510+mGzr9G3TroEi4WI/rW9wyWPPWRcslriFx7qJr1XSuqp4i2LrbBcUEFmxiuL1LR6iyS6Ir2g23cglfr7cVjXxbV23cJ+U9hUs1Z29L1w//ELTu6swtyGVsH7is40Gpv6cXPB8MHgnJ+orJaLdRa0o2qpubYQ8znivTJqk8W1cur4igTs7HGB9OKTpq5Iq0BA6jp7gAK2ySZ5IIj+tY+pl31FuWJNtYB9jVtm4o1Btq38RfMUIgxWfqAK3rryWYwImO1cuU7ev/wAbltZV3EkTSSVeJUCewouGX5Cphu9Z2tsPMd525gGkmvd/Xa6Lc6TY173OvXLgtKoe0tsGHM9/YekZrtKPgC7L27jIP/Veaf1rw2ojUOjtuIUAAEzFZ2fbKgusiIBrpx4vl/8Akfk5Tl1X0FOjfCmsM6frlyScK14SPbAFXD4M6Xum31J9zZAIBn3r5uLrW2Pka4DnzHj71psNqjqLdnSvf/iN5Ldtsk1q8XOfl/J9V7k/AhB3Wes22J48S1Efqapb4N6sIW1qNFqVU/KHK/qa8sNZ1ixqBZS9qReOPAZZLf8AzNdTRfF2s09hreq066tQ8h1co6juIis/Fufn/K33vhLrttSfw9iJwqX1JyfTvVB+H+soQLvTrhUcxtM/aasT410/hM40d6y/YNdkfotYrfxv1h52+Bg4mWIH1qZGp/5PMjdM6lY3Ld6fqgCTtJtHjtxNZr9vU2UHiWrtgA5N20wU/ciuwP8AiDrQuxtGHbg7XwfzGKdPj6+V/jaEhp5S5wKfGL/+Xz3uOEL6KIN1WYf5TNRiDaZ94OQI713W+Mun3hGo6crAGZNkEfpWTV9a+HeoaV7VnR+DqT/07ioAAfc+lS8XTh/5O3Mc64yki3vgRE1UlwbltF5DmJA5+lS4Slkb4YqTMDnNadNcawh8MoQTnj6/asfT0a9H8CaYrrtTqQhBS3IZl9e2a9OzEkuxliea8v8AC2u12u6zZtXL7Mlu0xZYAkQQM969YyqWLRIJpHj/ADTOSsHO6eaYMT3pCpjvFCMEVXBZj3FESMVWDHeiGO01RGUN3ZSDIKmCDXa6V8S3rDjS9Si7Y4F45YD0b1rjLH3qcmCJFB6PXfDml6haOq6VdtKX820GUY+o9Jryl/T3rF42tRba04MbWWJ+lb9FrtX0x9+jcbZk2n+Vv7V6K1qumfE1gWNSnh6hcgFoYH1EHihrxBtsvAP51YlxlxyPQ11Oq9B1XTJeRfsMT/EGNv1FceC8FYaeIqYrLrOml7Ny7pUQ3CwMcH865qkKz27ykMmZyBXb8yNknB9ae4trV2wl9iI4YDIrF4rHDS5bZQbTSpzikF2HAK4nMntVuo6PqNCjXNO7XbcxKrwDVS3Lbk+Ku0gDJxmud4tDcJZywMj0oAmRGM5FBiq8ZHtRjIPf61PE1eXMbYxUNz1HNIvh7HZ7kEfKPWmZkKjaTuGZFDQcgjiRVRJDT+VOFJHMCnCI2WExTTFG4lc5pW2MsMJHvV5sgzDBR7VT4YE9iaRLGV0CvKjaOwFI7tbtgpkTJFazp0ZgxJBnkRNVmwoxvY+xrWsqberDSrbROADinIt3B55IngUjaOG3gmBkAZJNCHtrLoUB4mqBpNRqkJ8cpcRT5V7gfWrbWn0lw3jZX5zDi4cn2E9qrAGYMUr2QxhoitTkkdLR67qfQ7hbp+qdY5s3GJQ/acV2bnxL0Xr1pdN8R9PCX2gLcyBPqGBkfc15U6u9ZdbQtm9b7sWyvpV2/TapQobLiPDYQ1dOh3dT8EPpbf4npFz/ABCw/m8MvlR7ev8AavNXlS1q3s3Ld6xcXs8qwitmi1mv6Jd8TQ6hyAZ8F2lT/avRJ8UdG6/ZGm+IdB4d6doZhgH1B7VF153S9b1emK2n/j2FxloYD611tJ1nR6xtqXdl0iRauCCfp60Oq/Ad5tOL/RNda1VrkWXJLAfXvXnT0/w2axqw1jVKT5LogD1qmPZyUwwKzkdqIJNeS0XUdfo0hLp1FjBFu5GPoea7eh6xp9Y3hhXs3InYxGfzojqnOZA9qUf7NVh8+acicZBFOCRx9jQGDQEiZNEebgiak9o4oBMxUIH3qEQk1MxI/wC1AII/0qEURUoAcjk/Y1r03V9fpVZA66m0QB4Op8y+/uKygTPvQggUHRN3o2vH8a1d6ZeP8yee2f6ismp0w07Bk1FnUIeGtn+lUnNAKBkAVJMUQTRmkIqAkDmtItB70du7sKqDU2/GaA7c0pBWnU96PNAgdqZXUfWpsEd6XYfWoLV8xMUuxd29AA8cxmqYPoKcOQ0EDmKo6Gm6x1HTDYz29XaiDb1K7tw9Nx4FP4nw/rnPjaW/0q6f/MtE3LZ+o/0Fc8ODINHtnIqI2XPhvXbDd6ddtdSsRKvaYKR7ETP5Vzrn4jR3DYvKbVwcq2TVltGs3BesXGsXRw9swRXST4g6iEFvWpY6hZ/y3Uhh9CO9RrXNTV/5lkRyKsF5XyMdo4rWbHQNcBsuX+l3HOPGIa2T6buRSan4c6pprfj2Bb1tiCd9ht0j2HP5UNV7cfWoJid1YEvvbZuVYYIfMGtKaoGN6x7imKN/TWNSv8ewjn1Eg/mKzHpzqd2nvEbR/wBO4Awb29q3W2W6Ds80ehpghByO1Bxr+kt3V/53pbMZJ8TTmRPcwM1QNECQNJeW7/6W8pHtXe/YVTd0mmvz4mnUk91lW/Ss3jKryPVNDqwRZvWSm8GLjA7eOK2goyhg2YkyeDXd/Cam0ijRa0qoObWoUOD9DyKz6rSu7l9XopIGblogwPtUvHYmR53qrQtvO5WEj6jFbGtW0VfDBAgEQas1/RLPUkH4bXoj2+LbiDP24oXrN3Sj+Mp2g7QwyD94rFlw+LFrd9nT77ZKszgA+nejaNx7Vt3gsRJIFHqVxDpbR3QEckz3xFNYSNNaUmSB/U1qcrOLKoaayrs4QIxySO9KNIpIuWlG6YDL2qzVKDpmzg4j1pumqh0jjg+IYPtFbnPrStmh631vp1vZZ1pu2xgW76hlj961t8Q9J6htTr3w+gI/8/T/ANgJrmFSMEgn2qnTONZedLSksgIOPTvVllZzHXT4b6B1TPR/iAWSxxY1QmPzE1m1fwP1zRWi+0alZ/8AIQEFfUZrmarSvdT+Eq+MD5S0iPertJr+q9KUHSa+7aONyk71n71ZDuOaNwd7fgNbdGIKkQaItXDlrbAk969YvxnfuW1t9W6bZ1trvCqT9attXPhPrjKlq63Tb4M7LgJ4+8gVLF2fbxYsM95bYVlLzBiB9alzRrvIZuI2kjDV6y/8G9SH8bS6i11Cz2ay6lo9hXA12nv9Pxq7N2wA2FdCDU7JP0wnSsuFJB5ntVTWnIWQDmZA4q65cLCbX/T2+ZiD9qjK7woXaAZJJp2mMrW5WGX/ALVDKDBPzSPUVqtohJLsVHoDSvZG3zDPIirrLIZDCRxke9PJgknM07IpgbjIPlFFLKkbm9+RV1CC40EkDPpQclcRJjmn2hVw4JB7HilS0T5mbvRRUkgkD7E5o3iTbQCT5iTUCuEJJBEmPekd52Ks4+Y1BbbDfhiI+aQaqMC2RtzujJogyApJhcjP1pQgdHLTyTIqwbV1QFgC3KttK+wHtWjpqDU6e1piyjaWIJ9CSf61yNM+/TAyTkjmu107Uae1oUW6pHiGIgiI96xymRdUPpnt9X/DWrquzCR6DBJH6VRqASRwpBIPrTXdUbHxEl6xtcgFBv4GDz9qpu3S19ncfMxLBePWrxlKWANxzIjFPbcgEAkA8iqSVZ4g7u35Vc943bK2zA2AwQMxzmtYmKrt4eKpWRJA5itFsNCSIDNGazSo2l2BUsBXQOi1DCyF07rbusGDGc5zz7ClMdZdym35cqB2781wbhZbz7kht0Z+k127t02/GdIlVJXd2rkujXlZ7lwu4nMTIq0xVluQCa1hbdzTq9xybmZUdv8AYrDuIggEwZxWptpuPtU7TgBs4rNAd4QAetLKlfNjOCBNRrKkLcLNvWQBGPvTbU8BCCRcnzSefpRFQgfnVlgszhdu7MgTmqo8wEwJqWrht31um3uKMcEVUbb4uo9vcpWVxHeg2pt/iReV2tupEQCYIPPpzSXgfDsaxSu295SpBMYJH7VS5JvNMAnJ9Ky1q25qS7u7AMztJ2jav2FVeZyYxSBgRgzmmtObZJkARAntVRFMHImO9IwU3AQJ4J5/ej4jXF7qZkkGKWSP7VYLLjkIIESIJJoWrxFs2muHZ2BE0Lh8wXBAOJzRYITuUyZ9IigQuBIDGCckiTTi7ctg21ViT7QT/pSAgvETV9ibhNs3RbXkluMUo1ae2wu6Tw1vnx/MceXH+XucftXWuD+MVBxOKyaS3dOq02oGqQ27bN/A7jBE1pd43Ox7MQZ71I1HBvXje3Hgi4czyM/1qkypjkTNM3lBMfMTIpN+4AsM96qVFYSGUbSpnPekKmRAkzFEvIBjzjuDg0d0JtIEzlge1EayOnNp1sWVv/iSSWcMCpESfr+lZtpV8rMYoW2a26ukBgcEiaAYlud3mkjiaRPDAOELg8euarPm3H0ycVZHlUsTumCAcVBAWdtIvqsHaAwA5+s1c0l/pgjiojFnLKPypbrjeeWA7cTQQN3I5idsiY9fWir7FeGLbueKiH+GEVZziTxVbJtfIg96RG5X0jMbJuLYQNJdskjuR6mpcFl9cV0Qu6uzEopQn6gA8/WqLdu1iWKDvAmKlqbRW/bukXUueTaciO/FZXUa4Nu2CsH5SIIrVordhPCuvbNy2GIYtkn1B9qz37puMXZt7MZZhgGkRkDKWUmJII9afS59r3SyLV7bcVSbha2vfb6ZrMJuKVHf9Ka45ubSqsBGd/8ASk8yeYjaAY4irEol9shAcGJPrRV2k7GYEd5oNc3W4AMTyRUtWjcBCqS5ztFBLbK38MMeJk8invMV5+3tS7k2bVLyDBjioskHkg4JogkAuFWSe1TaDhjtnBxNaNFc8JdQRtLMm1ZGQDyaouwpTmPaIx61ftSrMwOx5rqaW1pzbVtYXbyblS3cChiex/euYfMxZsZJgdgeBVihHTbvgKSRI/apYY03StlIYBZYwCeKrsXGKy1zeRwBwKXS3HTW2bi20cowOxuCO9P4jXdYbqptuglsDgjnFBLOotu7KwVyZETweast6a/dtwEK7eNxxNV6i8zXhcb5hEQAADV+mvah7VxjdVbaNPmGTPIFBWjXRcYXCvllSB3orZt2bey1LW5krNVNcDnxFIIJzikF02N1xfmI7jNFtOyqrEowgjgGltllRkZY2E7Y9J7+9G0s2CSvnJOSaU6cORlf996C+xeuWtXZ1CIl3Y3mtP8AK69wfrVnUuoN1TqtvWdQ01pFs2wot2jIAEmZPfP5AVl3bDhjIOCOxqs3Ctoqwa5uEHgkzSRPtaX8QPfsWmWyWIAYyRHvWvSaq67W9PaXTO28Djz596ou6axb6dprek1V67fu4voV227Rgdz3/PitnUOkv0Q2dVptbb1XigEG1O5MSd3MR9qWwnqzWeL0y66ajTneuA+4FVNcku21hIG5pzB/eq7t19Ree5dBFy4Zdj/NVlq2bgYNdG4YGPvSdFO/Ub95zc1D+KwAVQBAEVnEFyrbgWPcYFFgzT5WIUEwqztHqaVi07ixk8e1bQ5PkNpbgUOY3HGTiuh1HUWbzr4OnXTqqjeAeSBGPbvWAEKsjdunEVCw2giSCMwO9Z+1CVDAAYY5bgCnNzdb8M7Qsgwe/wBKrWGGw5J4IpirC3O3AEGW+wrSUCQvlyc5FFCdsbuGPehatNe3C2ocpzBAj86dA0ESUBgEMIFFAkoCTzEEEdqDWWMq6Er3zEind9y7eSMxVTs7AkgzhQfQZoFJKKVUZA5PFW6exd1DixZXddbhRyZPFVqSRPPvWnpv4p9araEMbyspS4ACFIbnP+8UtyMt/wCE1Oh8Wxc0ptagSLneQOKrsai2TYGnVUuIOAAQfWtXW9PfPU3t3upvdGwG9c8PbJOSImAMVztq6XUkpcTaB/1Gxzj6Vzna4vvaYWtSdcb1tTcb5R8xOcn2zS6prT3lewSfJn1mqRcF5D5NoD4YZDj1qWTF8OThCDHrWhtFu50p0v7kJbCkiYJ9qyX7V8WlvRuFwkmOxJ70twC5e3uSMyFJ4FPc1D29OLFtAUmZImVjj/Ws5i5UsaRzb3+Khk8D9qJe4th7IY+G0FgO+aJZwhe0m1BBz/KarXUve0rNe1FlQX2m0MMfePSrJqVo0v4C5orhv2/4tncFCvtLGMY78iszqDc8M/xAnbjPetdnT6temNqbdndaNxiFI9MEn2xWJHL3WYDbLHE8Grmr9PQC0WA3QCPvTeEptw2e8iiXgkAz6Uru4XbMfavA9iu5bJhUOBzNV65VXSoBJbdOavS4d6qVBLGMYis/Ug1pLbMPKWxPfBB/cV0/H/8ATHPxy1Yy2RM/nWjS4LMTMCJ9ayrgQMitWnBKDgk+le1yi3q+V6aD/KruPYH+tWafPSVBMHeW/WKTrAHi6I9lsFYP1/0oTcXo6hQWO4zngTNc+Xi8UKKFPmIA9MZo2kLkAbo/zEVLbIlv5VYnncJq1tUxQQApBwRXnsbgtYdPKASPWRms95LgQ3AJzgTmrBfYDaZJHJmaHjXCok5H2qYKCha0XmfN3PauSLgudRMfMSQvfsa7G4o7GI3GsF4KepNcKBXtwR25+ldOHqJO0yAcZiqmbyH1iri4j3mZqreIO6B7xxXeI9p/w/Y6noXU7W4q1tlKgD5htOPzmtAfcs9uBXN/4c64W+tarSwIv25T/wByZ/Y10ggW46CPK5H61mt/ayZgR+dKR5ZFP/KfU0rDGKkFTCeI+9UnA+9XEY5qpo9IrSFOR70g5yKY8GloD+1QcSDIoHip2iiMnUtde6d4dxNOt22+CT/KRWJviJgP/kJc91uR+lbOrWxd6eSW2i2wY45FeZDbrYYHByAK1JrNde38SFZF3QtcJ4i5in/8SWk56ZeX/wCbFcRmPDfTNVAnbiYJmrhr0J+JtMyMraG+BHzEgx+tZf8AxFoiQBY1AnkgqT+Vchj/AAzLSG5HOKzntPE9qfGJ29APiPp4+ezqAPXb/aaI+IunHi69sdptkzXnVuEmO896kn1qfFdelbr3TDg3Ltuf8yTP5V6L4N+LundN1V3S6jVXF0187rZKEjfBkRyJ59MV85DAGVEGk3MHS4u0XEbcrHnFPisr7j1brPw71rpV7QXeoAeIvlOxpRux4r57pepaJ1KfjLQe2xRlYNyDWrQatdborWtt29oYlTiII5xXA+JtBbsXxr7SL4N0kXeyq8SOO39q1J05y2Xt6IarRx/8l2fu4/rWm2RcQNbvKynghhB+9fPdiI0LbQHHakRjACjPrMftUnFdfTURyudv/wA8K8x8fgrb6Sp7tcPMzxXnvxOrsEFHuAj5WLMI+81XrdVqdYtj8TqS5tuQu4loBiefpVyxLbXLsopnM/5hxzPeq/Dvaa/ZuWmdJYQfvWwMLhuKjAsh2/X6Vp01k6zT3GLwLRgd8j/tV1rSdSvlre0AgbyMcfesf4Ytomvb13b/ACjvVl9lS09y8pkCApwZpbJF7Snw1Kgxt31YzJVejRdDr7Gou3DsVxuiZUd69Neu27dg3gRdtuIQq0fSuJ1S1ZdbSWR4e4nxXycCtGluWn6MbSsR4bbcg81M3trrwNCzfjFDuXdrZ8znPtn7VZrHD6hQE2hiFLdhHf8AKudt8TzGFVoyarTU6m9awRcA4HB/KnLjfp3/APH/ACzh66lwWVO1HBjuM5rPflV3hZM87uKzP1C6keLpB6eW5Gf1pW6gtxRNh09y01znCx7P9uFnVNetYXdLMO/YVmdoYSBPHBzWslwFSDtJ/wAtUrauL88EtkEcVucnn/L+LbqgyFgxAMSMV0vh/VWtJ17RarUXXt2LNzczoJI/0/pWRnRiA1slVwT6/agrWiitvOD5YmtfLY4f5Xj49voviTpB62l93VrtuVXVzEpE8c+2a5nS/wAFc6rreqaxrRm8zWrdwiDLcmvN+RXBYyJnJyYrZ099CFvjW3xbghggaC+Me/epjnyl412+u29FrLul1+lu27jm9sv2LRALZERHrxXU6j0bpl7qlnQWdPas6i28tbQ7fFQ8jHfE15bq+q0OtbTDSWbVtLduGW2OT6k8k1gto1t1e07WyOGVoIP15picZys6dL4l0un0HxDe02ksmxZREG12JJ5nJ965peTgAdqN4XPEBLs5IgszSefekjYBiQcg1VyyZUXcygKARyBWuwgBNwACMTWTfshiOMxW+ybaWQQJSBIGZmscnp/Dx71JZlMjE4xVlsQpmZJOKz6S3/1n2ttDmJ+tabflYqbofcQBgAiub1x6b4ET/nruojNu0ZP/AKSVj9v1r1m761574OsXNJpNSL20M5xDg49MfSu7I+9WPH+a7yOeMUhUQfWiGE5OKhEzFVxVmQIJxUBxTkesGqyMmMVAQfXNMDt7cmqhINNu496os54oMJIYHa65VhyDSgwc03IOaDudL+KLtgLY6kGuJEC8BwPcd61dR+G9N1BfxvTXVLjCQFPkf+1eYgMCOfWr+n6/VdKcPpHlAfNab5T60GXUae9prrWb9vw7oPytVD22RjPfsK9xY1fTPibTmxftgXQJ2kQy/Q1wOrfD2r6c5uop1Gm5lVyvsRzRZXHt3GWQeDWTqPRtP1E+Kl42NRPONpH0rabYYSvf3mqzuVs1nF15jVfiulXwl63NgEwzADcf6VqTU2r+mRrQZZaSrciu+2zUW9t9FYDA9RXH1Hwpoy3jae/et7fMCCfKfpPFYvGVelO2ckRTLiR69qzJfKXvw1y4LrKY37Sv6VttaO9qL76ZP4bbd264CFAiZPoK53jTFZuNvMAQKV3bmRTatdPZ1JtaTVfiUUKGdk2+aMx7TVDbgQG75FTEXK9TcGIAA5qoMDA7ijOceuM1cFrKFEzz+lVXN0Db605LRByKWZAoUgVskt6UjA3cESZiKu2wM96m3aB6UZY7uluOBsIDDHMGogYMfFHbk9zWkjv70ps75Pb0pox7GlieScZ7dqhXGRn27Vc9iSxU7R+dUrIIRzuic1vUOt+7aWLo8YKZBY5H3q5Lmj1lk+HdVpybZwQaou23NlnHH1pLNi1ALoVeQZB7Vqcv2Nmj1Wv6M4Oh1Fy2sybTGVP2r0Fj4o6b1Wymk+I9FbDzC3nQQD/7hkfpXln1N62flN5ZzJzHtVzG1qFAQndzB5re6sdzU/AiPa/E9B1wuW3+W3dGI9mEfrXldXotboNQlnqOivWIJUMwwe3P6Vs0lzW9Lu7un6q7ZJMlJw1d/QfG2l1KjT9f6cTbJzcY7gvbjmfoao8/pNV1Pp3m09wtZiBbcFlH09K6ml+INFc/+Sf+UY4HJU/eupqPhTRa5G1Pw9rlVbgkWLrHYfoeR968prdD1Hpxa31DQXLK9nIBRh7HvQx65CWUOkMrDkGZoz24IrxNnqF/RqU0jRbBMoRie/0rq6P4ssQtnXWWsOAF8RZYH6+lEx6QczNQ+kwKotXbd5A9m6txWOGRgR96sLEQCKBo70CDHvRnv/WgPrQSSMRR5oGSMc1CuKAwIOKEYqSeIFD2oqAZqD3ox3qAEmiFIxI7UIicUYntUz3NBATFMr7j60sYpRzRVwYzk/aaMgzVEmnDyT71UWE7vrxQdIj1pVPpTyDQIVIOJqBmEyZFWA9qBAqAB55wKcEEc1WVxNKZHrRV4AIg5HpTae7qdE+/Sai5YY87WMflWcOw704ug8mPrRHVPX/xChOr9Ls61f8A5bbAVx70i9J6P1Ak9K6iNLcP/kaoEZ9jP96wBh6g0GRXHmAI9xQWazpHU+ms3j6Z/DH/AJ1ollP5Vls6hg0LcmSMHM10NF1HqPTv/kXVuF/+Vv5l+08VobqnTOoH/wCL9GFp/wD5fpbkGfWMf1qLrnpqlIl0OT/L2q9Sp4YT2rQfh7T623v6J1ZNR6Wboho+tc3VaPWdLYDVaW7Y7B4kH7jFFadsCagkcGsiay4JB85ByGMGrk1aNg2yv3oo3tNp9Qxa7aUsf5gBNUDpz2hOl1X/AMxeXcDWwQw3LmpBP+tByNVpbd60f8Q6czwfn00Ej7ViOhstnRXzuBgWri5/OvSDcODVN7S6fUsWvWgXIjcMH86lkHmdZ03XaawTd0xgEAEGeaXSW3TSjxAAzEmAeBXok0F/TrGi1TBpOLxn9ax6hMt+P6QVMnbf0vBnkxn9qxeNzImOXuILxhlGD9qy9GMG/cByVUA+nrXVudLta1f/AIfr7aebi4ssMd6yaXpmp6fbc6pJ3n5kG5R94FZyzjT4rjBTYSYGQK513U3LOqe2hBM4G0V0NqMVyZJrnWwt3rKHYH2uQe8YMGp+O2brNXhd7+cTnPas2u0Tai0Ft3TaJbBzXR8BVOCwM+lY+otGiZpIKtggwZrfH8m0hdM2v6f5tLr7tpxyLZO0n1g13NJ8bdas2ja1unsa6yRDBlhmHoTPFcfRjxdLbuliCxI9eKsZIYbZJaunzniXi7D6v4P65ba1qU1HTrjY8rNtGfTg5qi78B37qM3RurafWqchSQrRXGIsXJRWVicFT+uKVbLae4LmnuXLDeqGAavp3A1/ROs6LyX+nva3HG7H2ng/aufcW9YhLoIfgop3GvT2fjjrPS7KpqbqanTsQreKoM+wrV/ivwh1fc/UelXdHeuqD+I08j9OKYl/ryARQouXYEn+c4FGZErAB4jiva2fhLpWs83RurLq7nItXDtYD+tcfX/CnUOlAvqOmXwm+Ztv4igczArPZn6cBbXiNtWd2SDVh0T6fTqzyxJ/lIP7VostplJFpWBHzSpH70y6okhgAqgzxOKztJGM2Lxt72VkBP8AOMVmILASjiDiQYrp3dRutTG1p3BSckRzVHjbrZBAz7VZajJAYQVMnvFV2S7ISZPmIgiI7GtotIfX71UyRPlIHMHOasoy6dSqkTEHy+lW+ZSZZgJ4mKt8FT8smM54pWtFhndB7xiraKRcCXQ4GZ5+tMfnBPHMzVrWvOGyoBmRGaS6qlUdXyDme4pKikNLHAGTVilVcz988UoONo4+lG2QM9j3B960FdC3YgHGDXY0XUbt0rptTqFZvltALEAD9a5FxiCFWT3JK5rT0xGfX2PMPIWI9CYI/bNM09dpwDauhgYKkTPE1yN5KLG6e44munrXa3pSykjcwBPcDmuXeZZwwMMcgce9SiWkBOAQZ5pVvE3CHEhXKyMTFU39Ts22rV8q/wAzbaUallWF5ZpJ70wxra4z3C4aDEQKMklZwAZNC1YJsb98Hj1rQNPukXSQCYOOKmjM+2CMk7iPYj1FKzw0gECe1XXrZ07xlpHBEYqpAWtuqMCe8mkE8Ryq22uEoD5QZMU7AbRg85pb29dKiiASYMZz61dqmt3G/hKVRlziKHSgEIpMQfXmrUtm65jzScA96qZgyiJM9jiil11AYbZHIokJbYkD1zyOKO/axnJ4mgDFuLYyKWTJjkZ4qn0sxkt6YoKv8SAG85iZ45PpUJgSuD2IpBcKgNksDMycUDhGF4LJBJ7jitdqEMXF3LGQRWRHL3CQZI96uJhXC8kenepR1+nOXuOWXbtED6HvT3nC6S49yUUDPlkwcUdI6smouoQyjaoI9ap1gDaZgYywz+eKTxqOSUHhmCTtP+Wq2VygfadoMYWtdnVvpX8S1KkiDxkf7ArPc1Fx3L7uTuMev0qTUVAx5RiaNopIO6CDz6VWxO8t2Jk06BTzCzGQMe9aTDlzccsxmTRUC2C8iQcH19qo8QJklREkzMxTMxLISQd8EYioZ2fbccKoVR78fmaVQ0gMfl7elM1yF2g4IyKRSGPcSYAoHOHJjJMyBGaVo3+ZiVjt+tO5QYQGTg+1VmTkACOaBjtlHCtIkgjtNMtq3fQnc9o79p38T6z6VShbcZWZMQKZ0JDmAFTPrRNWs3hqQAp2k+Ze/vR85QX1RlRTG8etKQDa3EfcDERStcc2lts7BBwo4JoHs6i5eAdgrjiSKvTR27iKu997g8ER7CqN62VjYT5cZj7VbbuuALm0oCJURMVO2h1Vh7Kq0KASVInIjvVDk+AYmGAlY5irLjlrouXnGBEtAMf7NUln+aYYn8qsQfltIxUkFvKRME0c2mt3rRLADdu3QwmeKPik2rdpnJKGVEdzyaMtdJBz3H1oI+ySVbHcnlqERkc+tNceXBad0kD0MUyDyFyAFB7YNBLL2l3hk8xBgzPb3oKEYkMCFPNIFI82TGY9KCqT8pjJMk44oQQzhhLiGPmAHI7U8E3B4eJ7UibmuC2OSCQKtKNZZl3q3uB/eqatW1bNpQbpF5ju/wBBShPCVhglCCX4M0Gyi7hkEjNK3ygHuZOJmoGtXbzb7wtk2wNpMEgH60pYsURmG0txOAe5irLd25bLpZuFVfbvTENFdG14NzRr41uWt3CoFs7S6kYn7/tSq538OTkjAAFUs5S4RAO3PetyqmltOnhgSTu3CT9Kq1a220yBIUW2854JBpKtV2nLkwZAEkzGKIvW2tOnhkl1IBxj3oF94YcZ4pLYL3xbBRDkSxgVUKzgkeUmOM1YTsMg5XIn0pCCz478e9S1cuLqLcruBYSp5P3oi8M16wAhRhuJIbiI7e9UuzncqiFHO3+YYkGrbzqbhKAgnBHpVdsrbBJ3nMDy0yKr8rHdtMzHenEFXGQcQZoAlX3iMGcc1N0iGhvWRzVxFn4hfwjacJuZj827MVWzNsgCCYNRhsOBP17UGvKsKskmciMf1oiBSyiec5pl2sZQEAcT2quWCHJxkCrlJWwICuJIOOJmqnqspvG2G+1X2yLaEFCc+UNzVO+Bv7etG3elw1wb4PpimautKX7bBLrstwkx4c1cuqRrz6nUJDR5ZyJ7Cse5AGeBzuhRxmqGuPKsWk8RUzSteu1v4u4LhsraeAoCYFUQSsiFgHHrSPcAAzIDelG4ShVQwJPMCteDV0rQp1EapbxZRZjZGJJnn2xW7RXbWl2F79sXidjru2me0Dn0rmaK9qk3NpkuhgPNHce/rQ1O3eNW7gOGA47ic1zs29jpvxca+GIug88maoTT+JaDLbRrUbfNGYpNE15b/j3WJgztJ7fStd7UPdOnkEC3dDMJ5FRqVnsXGv2GXaLZ3wJH7D0pE1DBAshre6Yjmec/arNRqrd/UTateE/BXdzWR7j3GgAIxMGcxVkPGkLZuahVtBnLCSh7RVl2xfuMrXiq7ABtByfrUsva07OxWd67ccmk/EgXguQpIJx8ooa027Gr1iXbGi016/c2biLSkgKDJk9uIrEbdu3ctM+LO6HZuAfTFbNPqW0+qtvpdQ1hGXw7zqSu5Jk5GRwKv1ej0tnUWA+pGo0uoll2udyueZP5Z96k6TU6i34SzYTSdR/EWrjNO0grHsR79q48LbushILfNjFb7t/TamdOlq6r2hFproKiOx+hjmKp32bD3BesfiMAbbb7T9QfanHonjr2wbq71bgzkVFBd2BBAXvV2w8HaAR/KKe1aIEJLMT6V43tVafwjc8RfOQp2kHFZ+ps86dWOQTBHerNBadWdVAO0lN08Vn6le8RrBkHbg12/HP/AGY53pzEO5QR6mtWmAiMQDwKyKsJAkVu0vMCJr0uUTrUfjtOG4GnUe05q3aDoLSh8Tk1T1qf8S2lh5LKD8xI/etA2HTWlIxHE+lcufhx8V2rCPdW3cvraBOXaAB+dNe0/wCHvm0l5b0QQ44yKUsNxkY9DmoAJeXEHjEV560S9bG2AfNOaC2ngEbRHqatKksduTFDOCfL6nmmqo1O+0ciWxEGsNy81912oVkeaTx7109xFzBPpNcjVXlfV2yrAsbhBSOBPM/SunD1F7bWcGIk8etUsqlmCnucc1eyqW8swDiTVJQ5g8+8V6Iy7vwLbW18TW5bcwDNbI4naZ/37V6LVIi6+/CshLbirdic14z4avHQfEuk1APlVxIJ+acf1r3nXrQtddvQMOimpW98ZkJZMyCKjcYoIRgDAonjmayqsgRVLrV8Y9qqcQcEEVYir0BpYPrinjtM0pWqFiAamYqR60BEmaCbd48MxBwZ715G7baxqbthxsKMSF7x2r1xnn0rh/EOn2aqzqURouDa0CcwT/SrxZrjERnB9MUs5B4AIqwwVDZEik27p7T2rbJBPcATzQvoI3hwIEMo/enImYzAmKRgWiaCjM4X8qHcDH0p9giDnM/SlCgkmM/vQKRjmiBiIjtzNQjHOTjntUkQPfFB1vhrWrp9WdG5IS+QUk+Un/XFem1Ont63T3dJeQbHUqd3b0NeETcCGRiHQgqw5U+tez6bq/8AEOm2dVth423FnIYVYlmvF3Ld2zfu2b423bTlWER9IHpSeYTuJAP9q9D8UdO3C31O1AcnZeHr2U/mYrz8+QGR7QaqQiWlUMQRH71XcYllYNG3MH1q4SDtBgGgCDLFFMYAPB+9UcZb9y21xmugOSSwgTM5xQ6d1G5obmCTaY+dfateq0Vi4jPbTw2Gd0yDXP8AAV22hgIGfrTGpZjr9T1Fi/e36a4GUqAc8Hj9oqvRgNZW/uJbfg+wrk+EVuQxgA8xXd07W0s28BVCnt+dPIS9Lbrj/BdTcuBSX8oxkCYn86z9LbZ0VgRk3iccxAH9KfqilOl+GAAZA55kz/aqun7h0ty4ICvAkwDnNT6Tt09T0u7prS6lTa1FhriqrW5IyCZPtj9ayXtSLrQ7qpGAo7VRZtlrpuqSQCcBsSR6fevYrorNzoukuowtE2d/mthwT7g+1S8s6qfDHkk0+61cAMzM+lIOnb3XbcthSIMgyD68V68dC0L2912xZutG4+Enh49cVdZ+HOh667bNlL6KxC7EuEAe+c/rV+WN2PArd1Fi1O52Fpiv1FWrfYGDaIByJ7TzgV0up9Obp3V9VoHO7wvkZhllzmsOouJaTc8AL7VPjrr/AL3FZNsNJuAEHj19jRtvbu8MuGJ9Mds1X/yJi496PSPX6U7WbV5AjXbfmgj1inxSfnqw27Jfc3hgyQpY4mlWxZa4FkFlI8oM/marXQ6c3GCMXZTM8xVh0VvxgN5bgsEwfoavx/TU/Nx+0XShkkQGPBnFRNOYh3Iz/LwadNI4RlsXIE8HmqSNSt0bLhbI3IT2+9TKs/Nw/R/wT3TAuAScsROPpTjpt4KJe2V4k8n7VLa6p7e5kiO0jP65qpLOsa615nJacQ/H2NZ/9mpy/Hyva+1o18QtduAqvCtjP50164tjed2YAEDvWd71xXYMN5YcxwfSaCeHeXe8KJxkimX7av5OM6i5NRaNsghw0AggcHvWnSf8xqANPDXAQxJBnFZ0sld3mWOIWu18LaXp41l631e7bs2bibkuZLIf/T6k49vyqYx/vyd34ZtfhtOtskFrlxnJHrFd/dB/WuB0fT27HXbtq1qWv2GsM9pjIjtx612w0kk/qajlbt04OKZSeKq3e9EN60ZWzujNAiaUHE0ZqAfakIJmrOJpTM4NAgPpRBkZqFe4ikM8HtVFwwaINVBuPam3HtioG2+ZbilkdTKupgg+1d3pfxQ+nA03Ugbls4F0CT/81XBDxPej8y8CqPT9Q+G9J1G2dZ024ltrg3AJlLn9q8vf01yxeNjUWWtXFOQRz9606DqOr6XdDady1r+ayx8p+npXqdNq+mfE+kNm4gLrzbaN6H1FQeFKQ0ZB9DSpcuKSJKiu51T4e1fTwzoPxOn7Mq+dPrXG2hkBA3A8GYpiqdXpk1qEklLwgrcGMj1q/V9UtPeuXeo6C4t7UWDp3vK4Ksh7R/uKqKkMCRkcUdwIhxKk9qmL6wjTdCTol1/ELa5J2AsQY7CK5KbiNzTHvXav9NRg9zTs+RJUmZrjHT6rTqdyNflsFO319KxYsgMG5yPcVfpBYa8Rqd3h7T5gY2n1/eq5DBlkyOx5FKDtnFYHRLdJVdp1BIYH5WJj8hS7OnBVAa44PDITWAjEQINPZG0HtPFRJqwuQIAn60pYfapM4NRrXlEGD9KkQILJOKgwP2qKJ8vlijHcEGauBdrTjP0pXt4ECCM8UxMUVIipTGe4tzZtU8mCO0fWqrMeIq3T4ak5YjgVsjuQM80jKIIYmKsTCXTpF8MaW69xhPiMwwfSKx6oMQrKWBVuUma028kMFBA7GjaDJyJmty4kiizf1NkFLxa4PR+R96uR7V9RLBXONjDn71Yu0XJ9eYqq4ilzA4P5GtTk1h7Lanp97x9DqG0tyZhDg/Ud67+j+NFZRY69oLd1G5uKgZT7x2rzT6i5pxtVTcDevb71al2zqRtSVb/K45rfSPS6r4M6N1pPxnQtalonJt/9S2T9srNcLqXS9T09/D6potqT5b6ZU/SKxKut0d9LnT79yw/faxgD6cV6TRfG72h+G6xpPEtk7Tdt5HvuBNU15bTr+H1BbQ6lrXmOVYgE+/5V1tD8Q3FBt66xkwPGQj17j/U13L3wr8PfEFu5rOkahNPdYgnwXm2T6Edvsa8t1r4c6z0cf8zpy1qf+vZlljtxxTqr69Pp79vVWy2mdbschTlfr6VapO3IIPvXh7elg29Xp72y4BINtoNdTS9f1Wn2pq08cAwSghonn7UZemChqgGIrHo+o6TqIK6S6XuCSbRw6gR2+9ad8eUqQQYM0D/ahHH1oyCD7Udvp+Y70CCQfoam4jmjMYowIBjFABBOcVMHkVDNTII7UEiBQgE4xUBxUj0opdpopCPuZFuAcqSQG/KiQAKhEGg3J/g2q3A+P0+4TA3edD7+1C/0XqOmXxLVtdZZH/m2CGH3HIrAROKbT3dRo7m/SX7lhzmUMVMAW6CdsiRyJ4pg2ea3v1a3rE29V6fb1JHF635HB9a513wvEPgb/D4G/kVZUWyDUCzVAaKYNGe9BZtnFKVIkGjPrR3UCedR7Uy3T35qVNv50UwuDORjNOfSqNsc5igGKmaqLiiwWBKsOCpIP6Vu03XOq6ZWttfGsskQbOoAYR9Ymuct37U+6YgjNB0rmp+HupJ/zuhfp1+f+pYBZfrx/Sq73w1qnt+P0rU2Oo2e4SFYfasQEqQaVQ1p/EsO9px/NbYr+1Re1dwanSXjav2Lti4vZhE1cmrYrLeYckqBXQtfEOvFo2NZp7HULAGEvjP/AM9/oaI0/wAMdRwj3ek3jyJLIfz/ANKGsi6i0wUhwN2IOCKtKHJ5A7ipf+GOpWbfjaM2uo6eJD2XBJ+3+prl+Jc09w23W5YuTlHWKiukwmopI4x71lTWMsK6BgScjmtFvUWLoCh4bvIoKr2i0+qfdftruAw9uVP6VR+B1dkxptbKbY8O/wCefvW+F5Bn6cUIPIouuReEow1/T7qCIF7TncB71kt9L018Pe0GvVrrGfDeAx+1ehmMwKz3un6LUsWv6Yb4gOoCt+cVMg4l/TarSQL8HHK5rm9VadIqLhtxaTwIiP616J+isisNNqSRmEvCZ9iRVF3SrZWdf0xocQ122S6n7Vj4Z3DHJ0Krb6ZpwXUtBOPcmr7ibDuGCM1oNvpupATQam21wY2EbY+xAqm9ouo2xL2S9tRl14isfG7qY5WkVW6oXIXyh9vrPH+/rW4oPz71j0aAa5nAJTzGT2k1sY9+wNa5crKijWLb/D/x0F22GEiM8dqlu3auaZWsSLckDf7VNef+QY5kNj6xVvT0KdOsiIkFvzM1r55x1LWZtCqPPiNJz5CVFdPp/wAQ9d6YI0us8VBnZeAIiqvCV2O7BIgMDkVl1DrptR4O43FAB3e57VrjznJMd9/i/pnUAE+Iei23uceNZTj74qJ8NfDfWlB6X1g6FzkWbgBDD64rh3bLoSLgj7giqTorN/y3NqyY3AZHvWuqSV1uo/AvVNKFuJormrtKCPEsOpkdsTP5CvO6iymkvtZu27unuzAFxGB/Iia19N6x13p+o8PTaq/ZiJLjHuMzXok+N9e6eB1bp1jqFieSIYD60+Jd8ryILMxVQxPHy0CYwxggx969b4XwJ1Z28Ozf6bdcQWG4opPsRzUb4FuXZbo+u0nUkUfKH8MzHcZ/es/HpnI8vatMTIMebBitNrTJcDjcWKn71brOmdU6XvXVdL1OmQH5hbJST6GsKMiMyuHQjBLAr9KxlX4rT0/coQuwMSWjistzTnaEJ3A94GKcs7uGDYx3moCwJ3OPKas2es4znTOo/wCmzDswNPatXGH/AE2VlMebE1rtpcG0APngxEU9pbzXD/DmOAMk0vJXP8G2L5FwtaCyHYKTx6V0+n6P8NqZYb7fhlkYxKlu/wCX71qGkt3Fm6DvbOCfL7UblsWc22bYRtzUnPbgpuMblkJEjcCQfoazanTP+ClxsUtVmpuOttRaZhLeYqIIrnap7jukszBeSZwa3fVnjJdnfByRzFFSiqAYLE0WVVJIBGdxER96rQTtMkGR2rTLUjbQslgAe5qxLhuXAWubtuQD3qW7VxwPFXyLiY/et+mS2JdVXcc4/WscrIM+qa9efxLqkGIkLAgUmlt24ckGZGSK6Z33rexjIJ71ztH4r27lpmBNu4QPfn+1SXYuJq9URa/DowbT4edvBzxWcDcqkiFOQO2auv6a+qQlosccHtSWvJbUAGO3f3rfWJmEHyw2YyBUuIy7QUMAyBg9qbxB4Yt7AigzuAz3qxQz6i3Cl1DyZ/amjOGZBGcnPalDDcAnI5NadTaUIuoskFS+1kmSp9fb0rKMOBIA7gVZ2Lm2eGGUlsmZET/pSIQNp/lY8CmXEj1iDPFJIIINIhlMMcRmBmtlu2kI73AwcQQp4E1hLAfL5h+VdLQW11Ni4sqhTInk1OSxu6dCdOuBcI99iRycRSa5p06W5kF5A/erNIuzptlTIJYkx+X9Kz9RuNZ01tyDtDmfbGKfTU8Y7ql7iK5VFEDdEwPWs+pteG4to0kN/lj707XFuXNoYH6Hj61SFVWDpEbsVIzQUEEhmwSBgTTJbt7XJcMQYXHP27U1t7aqzNn1pS6m2sKQZM5/KqdNXjaLU9Du6F9ObWpteZbob56xgwgDCIAAinVmdGDbVHGBGKS0rO2eCTB9qQtANO1iChBxnNW2wDcQbME/y80qO1u6CCDBiKtv27Nw2jpy0x5wSefaiEvW/DJ25zgMKR7qsuEKwIwIn3pbl11EEtIOQTP2qvcdoJEGcGqtixIDTHm9fatCXQdIS6N5mKg+lU2huIkz6ieK129P4umKqyLFzKvOfcVmoRrlo6WBhzwJ7Cs+4wAMwZ+laBpwHJZhbZTxtkGqmt2lQwwucgjaVpArMHs+HGAeYpRdfZt3HZAEE06WdyeV5JPyxmm8LyWrjPbtG5IKMpV0ieRV0Vo8KNzF88OxP2+lK6LtMFgCce1W3tLeW0zqu5AYOc57x6VXfutdtKGdQC0BYzNWKIh2DkHcDz6UWLeWCASe3aiWthka2SB3BFRXVSoKkkZPeiHa6WA3CSDn0p1TxLYfeFUHMgYxSXLabgVMhfNgc0Dv2gA7ZHmEVAJ3YCiRxQRSCQTgnifWjtcmQpYd/ahJGZqhiWUnY21jwR2rXZuaVrDLfs3rl+4wVWUjagxmOayKpjfExmrtLqbFlku3ldlDNIQ54qH9WXrT6W5tc+LxtK1VcclYKlT6c1b4h1sOF22wdq45HM/r3p1t6bUXYe6QqAgx5Z9INRdVWrjDc6qYZdmViDVlq4PEUtErSnZYtPcts2xnCojye3P6VUN4ZWbClsGYq4jRqGuu+4bmUicLway3SdluCD5srORVovFVNuYtsMyJmaS4wZRbXgd4pOgqWz4LuGZUTuM5J70PBLuEaTJA39h70zb7Kfwrh2uAGipFw7bQIAYj6Z71SVtuC3+Dt6dVYBWwzHistsRDcMpmnCXvEFtSGgntEH1rRpE0ltLOp1GqVbnjFbttyDtWcMB396nhrAHd2yvmYzIPFG3clGMC4BMECjqHV79wrlTdYq0RicEekijaiQpPlFaSt7dMsW+n/i0a4JAMA7gfzNcwBywEFYzkVdpdRqLVv8CI8MPllWCZJOT3oi2AzAmSTwe1ZmxVJYqDK4JgmDSgFmCoCWnGKN11CmDmkncrYjMY7VuJTpnysAJPbNWgMo2AHbzMYpLSYBOCBI96KEFllyf1qURXNpxt7GZpjDb3cyYxA5NIUa2xVh5pn9agDAMNpH1HP0P50UVzbJgANiKQKAxESR35okGQBGDme4pigUrd8pXdgx7VdQmzzbTMGrbduydQvi7jPAGM+tJa2t4j3d4Yny7IirDq7gVVkKFiCccVLo6tjbpDcvJpybTrtdVyB9frVIa0umUItsOXMrHC1TZ1du5otU+ovtZa6AiLbYbHHJ3T/SnGivnSjUtZuqkyHKwHHt61zz9pqWDZOpIvvA2kgAwWirLmmV7tsWLvlfuTNZwDkIpZnPpxWi5c8AW7VgBfDG8MTljNVqVs6c09Fv6F+nKztfLJqneCnHAHMQeT3ODXIv6DUppr/UXQNZfUuJVtxGcGBwK03dbeYEWx4O/58zIp7mo0x0y6a1Y1DahsXLu9QhHJ4yeB6d6suDDetJZCoT4jFA2DEA0wKoAoYsY5NatJcuWtQtkKAt19hECZ7Cf6ULmkC6vbrLTWWkoJeMg44q6Yre1bbSBi6hhJAJnd7RVNq41pItqtva275QRNLet6fxSLTtFpj3Pmg/qKTUXAFRbaMMyX3c+0UhenQ6h1B+r/AMfUlFuogAAQKX9ZisUHeVVeO3pWVjdTILAmZxINX2S0CDDDBPvVzEel8Yqy3LoVVAg7e9aenXnvb9ojY0lvQHiuYWJXblh7mqrl5raMir5bmHMxXhezV9rVFNMwUAeIZLVhLOwfe3zGT9qstWybYUE7U7VXe8pI9RMV2/He2OShRgkiD2itmnSUWZ3FiBB4rGMD5oB5rdpTCKyzE4A9a9DEL1sz1e6YGLdsQOT5RV7o6adADlV4+1TqVh7nWbtxRAUW4MxBAFR3ZioBIZTJMxXm58vpZOmchsOG5I5q+wgKkXBuzPtWVf4bsmSoIj2Jrr6DTaZ9Q9q+ghhCNvKwa424RjCTfYgglEggUl2HBXKlDkRUVjbuO1tt28jme1ZzrWu3IFtVbdDGOapupqLSMhZiwxBIMRXNNqyuptOpm4kSxPPauxcsfiBdsi/bV1UnPH0Ncm2u5d5YzHFdfx0W+aYkfY1SxZZ3yc8AVaMjauMUHuFjJ5B9PtXoRVauxqrd0LLW9zqD3gGvqHxCfFvaPUny+NbE/cA/1r5cGUX0mFLHaD/v2r6d1Vzf6J0/VTKOqFT6ELBH+/Slb+mFIkZ5p8nArMpYHngyalwknNYVd7Cce9VsBSIYfNOYie3eqivEmKUmDzimMwYPHeq904oIYFA1Pc1O01RBIM1m1+nbU9Ou2UUM5kpPY/7xWjdn0pkcowg8VB4pGDKVEYwY/WgQRJHMcTW/qmlbS665PyuZWBAOc1jgRJgn6V1c1TLQETH60xX96ED1zRVF1ADJgzSAe3PpWl03WiYyOM1SyhcDtRFZHlgnJJjFSDugcT3piD2/7VASCJM5qmEEEn1rrfDmt/CdRNlhNnUA8nCsP9/pXLKEgruwe8UuxnXzgGSDI9j+lVI97es279m5pbg32rvlfaZxXhdVpH0WpvaJx/0nbYQOR27ele26ZrR1HptrVlQrsCLirMBgY/pNc/4k6Z+M0i67Tr/G0/zBeXBI/akZvVeV2jAaQQcEHikX/KAQDzTBlIJ3SM/vQChSI4J3Yqn2qZRIgZntVTxcHmO8HiBxWkAxIIA3HntSKkcRJ5qkYPAXfIyAZPvVzMSjBMHYRH9aYoReckeWfKP3Ncy/cNrVsLbMI8pkzRrP06PUSb6rbiPOsHkgRWnU2k09ldJp5IQl2aZ3Ej9OKxvcF8zbEBYyRJmtFvUfh9Ut3w/FCkHYe8ftRiWks+cFrTGJ/IxXremdf6UOlafRa5L38C3tZ9oKn2gnP2rzWo1NvV3zdtWPBXEqGkT3PArOHvrJW6ARzKiKzZrW2PoA690/R2tvSCmoa6IO3lY9ifer+l6vxNznSqiuZBXkN9q+cC7eY+fawY5AFOmvbTwwF+2VyNjEj96z8D5V6X40tl9XptWEZWujwzcIids4H5/tXm1t+Oly04BAPIH5Grf8S1XVALes1167btE3LYusTDERySe1ZLt7wwGsvG4gTOP94rfHqZWZd+nPS14jE7fMDBHcUm57d0o5JKmJmuvYKXnZ4ttuEYMZ/wBio2lsFp8EEk8GtbjbmOjsAU78wYqG5dCBFuHynmeYrq/gbBYYuLBgqDiq30NkGFL25w0makpMjn/idRcAJYsfc4qx9RcJYpcKkH171rHTbRO43nUH0FA9NDKVXUDn+biKfaVlt63U2TAdRtxBAHetNi/qHdVlQGb+IYwBPpStoIBFw7+w2mcetareLSqViABMilxmU5u7ZW2xlTuWFPmP0r1f/hzR6HR226it1tUQNws3sCRx6Yrk/C+iXUdT8c3FRLClmBceYEjETJ5PHpXqtb1B9HpmvKtq7/KRurlb3jr8vpwNZ0bpFrTnUC1qCw/l8b+oHH2pOm9O6Qbt1NXoTcV08j+Mwa1/6hmD9DXTs9Rsa1LmjbTeB4w/6puDy/mMUl/8J0/TG6ty1cZF8oFwMzflTTTfCyIt69tYv4SMAzHJBP8AoK7o4muR8J2Xt9L1F+U8zKuDLYyZ9Of1rqyZ5rKjuhsGmBnvVRMcUZ9KCwE7iKcGVzVQNENjEVBapg81O2arDZpw8dqKkYoRTQIoGYmiKzNQMeKY0poCCD3zTA9jVcRR/rQWKY7yeKUqPEW6sLcQyrRkGgDGAab3qj0XSPijb/y3Ugc4W6OD7GtPUvhqxr1Or6e4tXH820QUuf2ryhAKkHINaundS1fS7k2iLlkmWttgGoMmosXtHfNrVWWtP/6hiqnSPUH0r3NrUdJ+JtM2nLBriAM1s/PbrzvVfh/U9MZrqb9TpjkNyV9jT1XEVmRgwJxTMEuzuw3Zh2ptm9SygMBnHNVlTtOIqWK5vUOnuGW7uUsBLbR8xrFcV7ajdaYTBmMRXoVdgeTVWq0j6oE2Ly225ZXHlb29qxeK+uCtl2IZRg8g96sCmBNXXxetlBcOzYSGXkfY0m9OAZPpHFc6eKypAJnvil83iKOAeTNWMw25pZA9aA8Se01CpHJoF4Q8+1OCFAqIFqx4ije3fMVadIqgPvaQeMVYunDW2upcTyHmazrdnAEE0XoLibUH60imYgd6v2bjmDVTjbACyPaqhdo3GBk9qBWOTn0qEe1ECYqorZMsR34qkAr/AC7vaYrYVEDFVPaIMRTRnCLcu8S3YTxVosqDlRJ7k1U1s7mxnsRRtuQADIjBJrQsVriHHmHoTTI1q6CsBHnEnmgpDfSqNRZFxSvBzmtceX7TFh017S3zf0lxtNeTIZDB/wBa7XT/AI76lotqdRsePaGC9kAN9x3rzuju6u0xS6fESMBmkj71pLWnkQAZ+VhzW+kz9vYJ0/4W+JEe9028NFqzljaEZ91rzvWfh3rHSlFy5btau0Cf4mnGfqRyK5j6TbdNxVNpxG11ME12el/GXWem7RqQdZaGAwO11H04NMsV5xmtXWB3G2x8shihP+lbdN8RazRW1tXF/FWkI2ho3D78mvXra+GfjC022dPqGB3EnZdU+44NcPqXwP1Ppx/FWrY1+lBz4YAZQParMXrGrQ9c0HUFDW38K4B5rdwwQeK6DIyHzIwMSCBXjb2gsakslsG3eHl2nkfnVml1vVOnXGts/jjHldJAA9CIozj2Ak9iakd4rjaT4g0Opbw7/iaO8TEEFlP3HFdYK+wXFTepxujFBYsM0GFHJPpXBPxl0ZdwNvVNtMMyopA/NhXY1F8Wun6m8TtNuy5me+0wK+ZxuQ+WfE29uSQJo6cOE5R9I0Wqta7SJq7AZbdwkAMIOKvyBk1i6DYaz8M6BXILMDcI9AYx+lbYImYOeIozRBI780IBqEcxwKHbijIkRUyM1P6UDnmgnI/1pTmnIihHNAsE8CpBAzTfShxQKCRBFMG7zmgBNA4NA4bvNMD6VUDiaMmgsnFTtSBjiacMPpQArIoRinkeoJoASJBFFAMVGPvTK5NCB2pSvtRFqme/60NocEGCKqyM9qZbkTVF9m5e0tzxNLqLunf/AOtsQD9R3rpf+Ib19PC6ro9PrrPExscfeuSr44pgwiaiY6S9M6D1Mx0/W3OnXR/5d8SD9Cf71l1vw91bQks2ma/Z/wDl1pgwI9YGf0rKyI/zCat0mr1vT4/Bau5aAMkbiQfqDiizWS1fZAQjsnOCCB+RrUmuJBFxczgg9q6Z67pNcQOt9It3YGdRZMEfYZ/Wkt/D2g6gWPQ+rq7QT+HviG+k/wChqLrNauJdja0k8DuaYqR2NZNd0rX9OP8AzmiuIoPzggr+YqixrHAZrbq6nHmyKYroBScwag3AYJgngmqbetWB4tsgzyvAFXqyXQTacNHPb96CjU6XTa4fx7FtmAgPtyBWb/Db9hAvTtYts7SNmoG9fbviuhHrzNCJ9KK4+p8UpPVOilxEePpG49ccisR6dpr4KaPVb2nFm4YYD7nNelBZTgkVRqdFpNZ/8k6ZbnuPKfzFTIPO9R6XrBo1VkFsWzuLAj6T9M1XZHhaa1ZZgTbESDg13U6ZqNE7v0/qJQFQDavp4gb2kn+lZtYbpRv8R6QLomRd0zYH2HFYvHZiY584kHiufrmW91AIMKGRTIzMwa7Gn02j1m46XUqgUxsY5B96513o2v8A8QVx4W0OD5iZgd4is8ePxqY0X2cuWGIY1WdpDCJkYPoadlcXNpk5IMdqKJ/EUH171ibKeOdY1l+7rzpA6lPMQSMiK2XLFxI3iAcj3rndMJ/HXnCjci8+sk/6V19vlhiT3FdeXPKz9sTWrb4KgwcyKVUvWGVtNqbtjZkG2xX9RWzw90yMDPEVh0ly5fLIzA7Vn6Zrpx5yzR19P8Udd01k2bmpbUWsGGElh6Ek/wBa1L1z4Z6pZNjrHShp7jY3g7W/MGPzrkrp77EbbRf2Vs1U2nG4qwMjBDRINWWUz9O/d+EendVAbovUrQI+W1dGR/v1rBf+E+sdOVrl7RM9mcNbO4R7wK4SaS9+JuuGa1bnygN/TiuvpOvdb6ZBs6k37YwVvf6QKXjqdzoLVq0+4M6Ej+QGSPrV3jBtyk7YxJgA10R8Z6DWvbTrfRlZo+ezjb7k4j7U/wDg/wAP9XUP0nrSaV5jw7p3/qSCK5X8R04V25DMoOOxFIGZrexgSo4aunrPhDrmlRr1uz+Jt7iRcsuGBH71xldbCbdUHtsDADiI/OnHjhYa7cFpNsTPfb/Wsx1TQFFtRJmSf6U2ruW91m3u5lj7+n9aygMBDiCOR6VrO0XPqnuIwa2CYxJwKqVl379okAAECKU4+swRNMgnGPvVT6MLzBXRfMjYYN2+lT8S1u0i20UbRlicz7UEtm5cCqMn24otp7imFAb6Cs9EbNL1JbNtmuneznynafyrAupXefmAZiV2jge+ap/DhTDAgjvQZYYBQee1a4yL4129XctaO5aBY7iWttPy0LaO1pSQVkZLd/esrG5tGGI7YxUZ9RCIrFVPzCcEVcN6W3htbal3xEAzCxNWWXXeQ3AyPYzWdG2XBuTIzBPNPMqSvb2oIqbZBM5kfeq7qqHA3HcOY/SjMAMzcfNjmqzdh03iTOB2OKsias2sE3eaPTsaFobnCqGJZiYOYHNHxy1vjA7A0LFzw3naSPrxVIhQm7tMRJnMfSr7J/Ch1WCt3yyfc1S5O4EZHYfanubr9ooDl/KD6Vmq9GR4Wm09tuAnP1zVF662zwVEmdxJrXqY3geihY+lc3UnfqHVJBUQc+1Tl4fSq8l7U3E3ZOJZf2rn3VjWNbIAhoMcV1b7INESjRMcHI9a4WjIDtZuuG2Ftzep/rU4aXxaqhmdd4I3bRmJ/wB4p1kKePKYxQ0yM14kSYYsRHam37lMkLma0gK5h+IbGRNIm22IkYJ4FBnUzJgcA8d6WyDdXkgqcdvWqmjG44Mk8ie1abN9l2hgRtbArO4iGk7uMCrrTm6YckEdyKlVVeY3LrNcXcWYkY4qAEEDME+tIXA3MO5kYzTW4YbQfN2BnNVDrbDNnhabx7djV2wRBVwYbA+9ABlXAPPb96mpvtc0vhtFxt0iR8vv+VRW7WdSvapFFtkROWCZ3enNZ9Vqjqntl7dsbIAKjJx3NYrYQWwVGZPAq8LuB2CSuZApmJUR2UeVRuU7lNdK11bW2dFe0hg6a8CGtx8s/MV9K5qmZEgbRzSnxXKhZgnGcUzUrVb1NxNX5HbwnZBDD5R6is2vRLbxbuG4rOW3FYI5oMGtqCcmYxVdxgm0MoJdgs8Rmkna2gr4ILSwyI7VehVokZ5+opLVw7pJx7USRhh5YMe9Wot3Mri6JDcYPaoCxSOV5IJpQT695zUBHlCnO7mKi9ot82kclj5hANWNtFu3KEOD5s9qW2WWSME4+1RpZ4ALELJ9YFU8W2LwVLibSd7CPYVRshYBn61aGU2ADhlM98ikUFiWMyScRQAFuCxIj1wautuzNECAJn3pAsgMJ55GaY2mUbogcR61FPecwo3HMQobE+v7VnDlSYhp/KrtpLTOD2J4q60otRcRfMVj601GZl+TzHjPaKYAl43bTPMU91pMlFyTukVWWCqQQAMZqwwbVwLadCsyWBkZqMwuWpyCuCR3zSKQTugRMjFQsAxVYk5IihF6s1nTW7ocguYVSZMetBTdujFvco7gwKptIHJhoVe/vVq2juXa7CeSD2oEgs3oRnNWXYUKwjkCAOKSQH826fbirrRtAk3rhXvwTuojErODtAUnvjmrvEuAbjtJbmR/amJTaySCBkEYzVTGEUPug8EjBrRhgwJYFIYEHJxTtpgltr87lAJc+gFS2uwwIKsMxnFaLYX8O1vw4lWGMST+1TRkS9IB8wX+U/emsqChO0AHIMZqC3bFvaUMnEk/7FQFUQKCszMjke1X1S+IzpE7jxmrCYclWgDvGRUKDYjXEWTJBiKUsrKFyCBGf0qGBabzqxBEZj3rVoNVpxp7i6y0z+by7OYP3rFc3gALBI7k1crE2tzAcwQBHFKfZpAEIIG4wD6UkeDcm4JU8d5pi6K8g9o4pbt7xFVSqwJaYzNJqKRvuL4NsJca4cBYif6Cuh/iA09h9Pet3LtvPhqr4SRn9QPzrIjeFcW7Zi2R7TQv3blw7rrEsRIgR+Qq2aTtdbHh2g/4gOGyFBx2jvV3iB9JaQ2HGokzdLYI9v8Af3rACWH07+lXlr1tQ1swq/cGalgZroUFMlgY9qbxzcRB4aoEXadvP1NUrcUHzLMmS09qdG22rxVg24bVgfXP60zFOjPpkS4HcXLdwXUZeQwMiKt1Om11vUrd1js7XkF1bjGd4Oce44PpWIg7ApMbsSaIZtPc8W5fOoPyb3GIEwI7c1PtLrVp7ljSXjdvQ/YJHrVZfTtZJbN0P8vYg+lQJuB3xJIkRAE0gtlriMwhFYFvpTpFbbzdBUSAZ2mn3JAUnaXkhKsuXbd4gW0dWBAO4D+lVXV8C2LwAZ5I2Cqvr0CoTMDj1qq/YJRlAIcsPm4itBcnicVS10+JvclhGYrwSY9uLLFoIw8WI9qya0KuoYIPL2rSZbKgkewmsWpmXPLDkV3/AA+sfk8UqI471t0si0iwfM0j/f0FYlWM8TXQ0QHiWF4BOR9a9F8cou6jcYdT1EDyqVAMe1UBi79j65rTdZL2r1QYyGusCOPaP0qndaVQtucdjXjvrrPAe1baQob1hiMUzwQAowCAJPFW2kVrIcMQ5J8pGI9apOwBjloMcVnErOzstp2YeUAkxmsqu28Mcn1it6sqpuYYIgxVFlBEgHcrSJEVYzhGQreMSysctxzWFFNi49t5ALHbuPvW+74m4bkCzwAZrm9QLrqmD3DJ2gCOJFb4Ts8XCCuAMn86DWrZC/Mpk7qiruXeB5ZiaS74gUeXydzHFemIrNpSyy+5Iz27V9G6JcXW/wDD2wttgfwlwpJ7+af1mvm1x2CyZg+o5r6D/wAPidT0rqeiYDaFtsB2Agil8anhkgqIzQZCRNJp22ptJyMHPpVrcSDWGlQWGqHFECBR4oKjMHtNKF9+1WETSxFVCFfSkI2iatPpQMQRg1RU0g9jUngxx7USuKgECgwdZ0qavSC4m43bTeWDiCc4rzoIdAymVIkEV7NYgjEMI4iK8nrdMdD1G7pM7QdymMQavGs1nMxnjtVcxcKHmJq3Y0EHvxmgFIw4ifatsyEwH2yCDFUsmxiN0iatAhgSe9C4gOVBjlqq+KSVGP8AYoYBnn6U+0KCdsgkn1pFIeQAI5zxQQZyO/Y0u7vEdjmjugHtB5ooAVIyQeZM0R0fh7qA0PUktXLmzTaglWngMeDXrTHDg+UwVI5r588jCwc8GvY9D1x6h0xGYhr9pQt4TOexmql7eZ6tof8ACeoXtOqgWrg8SwQJBUnI+orDuJkkSJxXsevdMfqHSgthSb+nbxLazO7sR+X7V4+fF8ygAD3gT/3qswjsSuPuBUK+Uyvt6zRLAYj71C0IwA+hoXVN51Sy7AMSq8T9q4F4k3nJEEsTXfbIkKx7kASCK5ep0N0XSd+48wxyB2pi8as6UZ1CKxMOrATwDz/StLu21GClV3TJM5rBpy+m1AMztmCPUiK2aO/avP8Ah70293ytPlNU+8W2AWtFSCA3IBmm8FkAIU7SeZBisere9pTb8K6VIYiVODxQfqeoIk7GEdxH7VmVL20i05BbcAPQ0Cm4rh/KeQcGsqdTvWnLC2hXiI4P1pxrfJLWyp9BmtWrmdr0s/8ApOCYFI9q4bBG0qVJ8sc5zV2m1ti7cSx/FDE4mImKsuEM3lOR24nNJe0y505VixcfWJ4aw5uAAcZr6bpv+EfUdXo1u/jES7A3WXeSJ9wI718+t6QLqDqFaHBwCP5vX8699pv+K3xBptOtr8Bp7myBvIbzAetef83zv/w9HDlJO3nPif4U6r8H3FXV3htf5XttKt9O8/UV5y1qbwG1rrEKZBJnHpmvSfFXxTr/AIvt2lvaQKtliwKZyef9+1ec/AXWDb3W0Bx4g2z9K6cbynH/ANnLl/7Xp2+ldE631S2TodE2rUKGPh8gHifWm6j0H4g6Qgua/p12xbYiNyRJr1/wL8a9F6H0L/D9Xq7ukvCQ1xbJcMMxx3yY+1avij446R1H4Zfpuh6k2rugAo162ysCMCSef1Ncf9OfzzOnbl8Zx6fLDr5WPB84MEbuYrSLjvYVguwnJU8ismj03iXPFuJKoeCIPtWq6lxnZkIIJGD2r0480xBd3qUO0HgxgkUAVTjcD/7if3pRpyr7gwJYRHE1ZsLhla0B6E1mtbDLdC4uBmzOWgU+lupZ1NkW7ILtcAHmxB5zVLWLrsAtnMRlhW7Q6Rhr7fiNadVOAJ801Fnde26BozptFe1NxXS5qbhhC3l2jAIH2roHgYGDVXTtc3U+nW9W1kWQSyKobdhTHP2NO2DzWNbAg/SaECJNGPzoZ70QQRFEZ9qWMelCTJoLRiZEVJpQSRUkcVBYpxRJ9Bj1pJ9KINAwMj6UCM81Kn1oAaXIqwikg0EkzRBnFAf7mpxxQMD6030iqwTjFEe1Aw3JdW7bcpcUyGXkV6XpHxR40aXqSxcYwLoA2t7Edq8yDPJoOiuCHUEH1qj1nVPhi3qX/FaBhZusCTbPyOfWe1eWuWb1i6bOrsPauTBDCJ/vW3pXWtT0dikC/pm5tnkH1B7V6dW6X8SaQZD/AH2vbI96ivCtaZFhlggVVlTuNdvq3Q9T0mGXdqNMTlyAWT2IrlsguLIEj1FBUWS6nhXEBU8k81zdX0m7bts+ghgo+U5b/Wumbe2IFKGPYEVnIrzuoa7Zdbd1XDjBO2M0EukDEEH1r0Go0mn1g/iF0uCNtxT+471xtV0nVaVndmttZORcUzP1Has3irOGgndxTh5XEEDM1SmzzI5FyDEg961L4QXFsqPTmsVC2mBDBvXH5VYrAUoRN3lMg0o8sDmDyKyLN/lobyWmMUFgCSQZ5BosVUie/YUBEGZ9cVGtqsgGRVSt54PanUkjaeKqLbQVsM4UepHNMLdxyQlsuAJxnHes/JG4YFOXuBCisyocFeJopDbQgECPtSm0s8gz6CpPYzg0cRj86qKzbIUAEVUxKsVKSQY+taORSupYbYn61YKrYUK0LtJ5zQdFbykSKjId0jEUBuVixFWVEt70EIZA/lYyKFu/Zunaf4bbtu09/vT/ADYFZ7tgMSSJk5FbnIxZqNEphwPMGHGG/Oun0/4r6v0hlW4RrLKnyocMB9a5tkMiGCSB2JmmN1bg2spQgzPM1qWVK9gvVfhv4pthdWlqxqlxlfDdT2KtGfpXK6h8DdQsA3ulatdVbmfDcQ4+85rgvorV7+I8htuDMVr0HW+sdJgJfOpRYi3cbH5nNMzwlc3Urd0lx7GqsXLTJg70KwaNnWa/Rxfs3gE3fzDyme3p+le2sfEvQviKz+E6pohJP/TvYg+zVi1XwkbN1V6BqfG3Hd+EfaQo/wDeMfnV39nVcHqPxHb1XRNTYvadbWpcQjITtIrzYEW4TzPtMZ9K9FrdL+EuHSdR07aa6ZlHTbPrBrM2j0wsj8MF8WYCM80deHL4zHs9OosaLT2BkJZQT9v9aeQRImuBp/iO4CF6jpwNkA3LIJge69/tXZ099dTZD6e4l9e7KCD+R4qOWrTP2ozkRS7lmJIPp6UQRMTVBAIyO3tQijJGAc9vapx70EkkyTU4xUicCpBGKKntzSxgx2ps8nFSIHHPNELETIM0NobkH7U49zipt5mgq8FIwWX7zRFtgSN8inih3MUFRVx/MfzqA3hPmWPQirgMTQjER+lAga7HCmipcCSon2oZB4pl3MQqKWY4AFFEPHKmKbdVZO07bisp9CKsUzRE3DbE80uPvTSOCKgjMgGqF4PFSSM0xAJpfDnvUBV5pwTxVXh+hJntU/if5z9qqrc5MmKRtPavQzoCwOD6felDOMTimDnvFEdHR9d6voBFvVm/b48LUeZY+vNXvrug9QH/AMU6c+iun/ztJJWfXaB/Q1yVaiWPEVMHTb4Yu6i0bvR9fZ19sH5Cdjge84/auTqtJqOn3Aus09yy/bcv7Gj4e1xcTfauKZVkaCPyrq2PiTq+nti1e8PXaciDbvpLEfXv96nZuOWupu21HmJU8bqvTVI4ydkevc1sFz4a6iWfUaK/0m/PKAsn1MY/alu/DXUPC8fp12z1LTtkNa8p/KTRZdIpVhKMG+naiVg1yrpuaW8bN+ze090fyshE1fb17BdpO5RyGBmmNa2wSSSRxUDFZg1Ums07zLFCOxHNWq1phuDg/eiM2q0Wk1qsb+nXeeLijawP1FY/8Buach+n6wz/ADWr5LA/c8V1AZHNQtiDQcB7V6xcZdT069bYk/xbRLIfeO1Lb0h18nT6hQyjaFIgz+lei3mBLcdqyanp2g1gi9plmZDKxUj8qz8YrzdvpLdHu3GuLdZmhZZcGKvU7jkEfUV2BoNVYUjR68un/wAr1A3faTWPU7kn8d024hkA37J3L+fbFYvDUxgujYhP/pPesHSx/Evk8gAfr/pXYt9Ms623/wAlr0uHP8MnzL9KzHpNzpVtjdNxiYBJHP3GKmZLExJZYKuVgyCOaLsbju7wzbSePakUOUwjGMmBQNweG/0NZksTKw6F7+o1BUv/AAgk7oEzWshlX696y9OTYrgoR7+tamUjjgmul55UwmCIj8xVVzS2mbftIPqrEVoRN1wKQTJ/Ksdi9cual7e6bfb1rc56OhperdX6eVTTassnZLh5rqD4x1txBb6hpLFxF/y2w/78Vx44DKOcTQhThlOD3qyymO0h6J1V7vzaXUuoG4DKgdxWXW/A/VGY6nQaq3r7TiWAjf8AqQDXE6hp7z27baRQzh/Op7itmm1eu0RDWdTtKgDAjNap4wXdDqdAW/Haa7YcGG8S2YU/lH60FtBZZrg9gBXqLPxlrlU2+pab8TbiPKAZ+0cVcg+EeqPuJGkuDgWxtz3lTis/FLjyqkIm5Y+o70ltwZdWDSckGRXptV8Fa4k3dBrNPrEYztHkZf6ftXm73SNVoSyarR6nThOTskHPYip8WbL9KXuSJE4P5Uu9hENwcTQBsZW3c82+CdwmPWDWi3pHcyhVgTAmalvxFJubkAOQPeoubQVkXnEirDpyt0byqgHKn+b7zT2tJ4mPFKiTgZNTYM3h+bjn0om2SCAxA/euj/hl2QBYuMFwWLCD/WmPS2KSAB3Mcj7kf1rPzWOQVZAzAE8CAPelZR4yboWGBrrL069MbCwPDbhVtvpIRt11B4k8EAkVr/SRccO4u8kATPO0VUFdnBKnynNenHTrW2Su32mT+VZ7nRrVzUs51GycbIIik/LEkcMtuJi2w94x9q1aCzc1F62qFUCuCQfQn+9bbnRyoxbe6BgMboA/SK06Xp2n0lxGsu8L8wYyCafOGXWi8S95oPJMGudcuvb6gVt6ZrhYEyBAketbS0s3IzFGylyzc3jG6YYgz9jV5cpI04egLHSXreot3VDkhTERWZtJe0VyLq7fEBdCI716HVWtzFmkMxzA4965ngvc1DLctsCYIhZkdoNOPOJ0xWFuNcWCCAckjM03IJK+Wc1Zbc2bt1LfzIWH0zzVYAXcCCY4ArWsqnJIwvlB5qWngnML29/Wo64Ag4P81Jp7W++iMWKs8tnEVforRcgi20wFYMT6gV3tUgawbbWlclBEQDPbNcnqC2rS2ntiS5Kbo7Ct3RNcui1Fy/e2Xbanyo5nPcf79a58vNHGNoJuViAyTgA8jtFC5/D8IqpYg5zFW32Bv3bgOXYkH74oB1uIvlIYzP1ntXSC4I0b9zBW7Edqo1EKqGQZYiO4q62+2dwIAG0gD3rNq3Pg7t8bTIBzgf1pPQUuhraiSDPpxWiwylWicRM4n/cVlsjyIwOZn60/8Qgqm8ScwYmljMi9mubCLdssrmDAmO9IjXNyqRJDcVbY1AdLSCywuLcByZDKB3FNqiLl+5qBbG12g4gbjU/i5sZmO6ckZpHtqQfMSSYIPpTOdhRghKzGBxVLF5wSoHaK1EPIIAyCDyDRtlhtjzQ2M8UjMVSRlh696tsJ4jBFIPiMFAPeTFFWFvMFPBMTUdTbUk5YCQOKXVWrmmhLobeDJxII7HHFRUIWSB/eoJ4jGJG6PTtW/Q3IW6ouWldlAnEsPafSsAYCNsH6Hip4itdBCgQZABn71LEq24Bbum1bkgcRmhp7hS6txhIk9zxULKdrhc+sVW1soA0HzEkfSasxY1eLcebltI2CTtxFVgkPvAhomfelV3RDBaGEECrLMbSVWSp3Y9BzUVGZQiyu1sE8nMUzXJICkc9jUX+LG1ZEEkntVihXsklbY3GCVWD71BZrLYNpFVzuDhmnjjjFZtSjBlMRaYeUnvT375vBVdQjDMqeapuMzkSYAMx6UmgWipWHgndx2NKxLQCeD6c+1ONsjInfMzUNrfvZR7ye9aQdGwQspz4g25EgRNMNwY7Jj9Kqshth8pUg5miWIi0fLuMRPrT7TsDuYH/MeBVqul1wplGY4BzFJe09yyttuA+R2pVG5lkckKSRxWvoarllQ7rOy5EQO/eqA93wxbZwygkZEU9pvC2zJK8HvRuFblxnVAs855rMWK08lsLbjJyeava8i2CLas1yOCYAqhRCmBz6UN+c+npSoksXwMd/WoRsSPNLEhjGIoAOQH2tziBSzN0TMk1qCw3bmwgkbRiSaW25MMFJWeexrRYueGdwAcehwDSXLz3GLQIUyF9Ki70rcmRwTuyIkEZxVv8AFuJ4SjaiZYR3qhjLfy/UgA8ev1NFsqWLXN0xk1WSuxBCwc8TTAm4ZO0SQoPEUC53pEGGz7D60rEsZDZB4PpVJDoGW8F2nDSIx3/vUfUBLRkTANC0zLeRwSCrTnPHtU8joWuH+IzkgDEj/Z/SjQuuwrtzuAPpFG3p9zKBcYw0hQeO9KPlXc/GACxJ/OrNwUgY4+YYzWUaGXR+JYf8J8rzcHiMRc9o4FKzW7mpvX9u03XLEAe/pxRsoDatLbYeRmLKDmstsFr7DxDAYwT+lSK2pb0QvJ+Nu+FtaSQDIE8iqtZqtCLhtdOtvcsAT4l1BJPtVHisW8RizPPLGTiqfCLO0MZPacVeM/Zp2ul8QB6KZo+JcMpIUEDAxSKWAE9ifvRys7i0gAH1FayJcPPhQykbnmSw+WOKrDNksFkfzTzUZxicD3NVklVyJj0FE3HrXBUyBnt70ty2jqsSDzW59JbU7WBJEEUUtLZ3P4wUgSFCRXhe9zkZ7QFoMpmTxWTUH+K5IiDJNbL+oeycAFTiI4rDqG3ZMAM1dfxRx5q9xCgwD+xrpaMEavThhJLqo/pXPVSx8pUbiOeK63T1R9ZZ3TCPIg5JGRXovjCq64t6+9vJVPEck/emcBEFxcgms6ackXi+P4j8HmSas3FvKSdvpOK8PL10l6XWjLqYEg8HvVb3EuXC+0KGPyilVgJCfynPagIx7VnTTyqLEADtSuCztkBSBAAih8w5iCfyoYWdzTFVCgqbkRJGM8VydWTevPeGJbbtIzxXXKhZYA1ztZY2W3MtKnPtXT8fqVUoAUgnEUWuFbSgbgd0TSooKgFuB+dQpv2yQpUyDXpRXcfeCG2nsd1e0/4c3muPr7IbzPaV19wCP9a8SLZVSBH/AM1Xo/8Ah/dGk+I9IWJ/jb7bCeCVEftS+NcXaa2fxN3G0G4cemat29qt6jbNnquoRsHfNITCzIrCzxXt25JokAAYol5FCO5opI9aQgzzVpHOaRhBqoWJ70pkmmPtS/WgSARUAzPIo8+1AjgDtRSwRiPpWLqXTB1BluLeFq4kcpu3dvWt9DaO/erKjhn4d1MeXV2njttIP55qt/h/qR4VG9Nrf3rvD0pphYHNXaZHlW6N1JWO+wikHg3FJpG6X1C06h9G7hiY2mf0r1TyQRJUkzINQu+zaHIM81PlTHkr3T9bYubTpLkEBgSv1HFZ3s3UI32HEngIa9cdAzkunU9Tac8HDR9qyv07qNwsq9SN6DG17YRv096vySx5W5aMQysJ9QRUkq2Avmrp9S0eq0twHUHAWY7gmudsAGQR2j0re9MKiy7iswRkit3ReoL0vqqOzObGoG28FbgDIMfWshtbjJYieDSXLMowzIETwaG9voG5EZHtvuIzI4ryHX+mjQ9QOotKw0+rdnG0YVjkj2Hp9DXb+Gdf+L0X4V2PjWLagKwncuTM9/T7Vt13TLfU9I+kcGD5luAgFW9qqeV4AggQwM+1AwVI49qdlvWTcS/bIvWGi4hGRUZT4ltwu1VPmBq6Z+1bQIERJ47RSFgd24yIAn2q5gXHYHsTSsrKCSUfcIIAP0700+mBrAJGwjE/7Nc++qI5UMCZ4Hauu1sHyjyknuORXGvW2S64ddrAmQatqQhY/wAxmgs/alGaPC1mN4cOy4DED60bdwLMrM+9IGB5FGPSrtP+r9G62tZZd2hFcFj6DvXcTUaNiQl+2o7lhtJ/OvOHcMTQJLHJmnp69I1vTX7bJZ1CsSIO14j869N0m5p9P0vTIgsu7XD429VLWwcHnMf0r5tu9cn1oggjis4nb6g2g0+rcumjTUZnctrkensPpQ/wvRKdx6MS3DMHuDb9pivmaXiBHykcEGK0r1C8vyam7IgRuNTKm17vU9E0LW3e3pbq8ndvMD0rhdU0uj0+tJ0ZIQjhskH6+lcq31jWE7Rq7ogxJaf3rf0q5oNRqQOodQuWbRmLqgHPpPb8qZna/LVLW3VGYoxB4jvS3ibSDyEORhTXqbHw/otTdK6H4rsXWAkWzaEwfvmqtb8EdSv3VuJ1HTPtEAMrJ/Q1flpmvJNqrihWa2HIM4MCoeou6lX0oJ9mIH5V2esfCms6J0wa7UavT3LTXRZCKDu3GT6egP5V503wf5Zn3iiWSNlnVkMu6zABkFWiK3dM15v9RRbWnYtOxQT61xxf3CNpWBxM4r1nwR0i1r9Re6leuFRo9pVRjeTS9Lxnb1/TdM+h6RpdLcTZctqSwngkyf1mrDHamZtxn8qTmubSUPY96JxihQTMHih2ipnNT2oBgUwI+9CD9KAzmKosBgVBSAxyTmmkAVA85oikFMGz6UDjmgBNDdUiF5oIVpYp+1A/egA96gzUyeKB44zQEc44o7j34pZj2oz6UDKZNNau3tPe8bS3GtXPUUggYoqTu44oPV9I+KLWojSa9fCuny+Ix8j/AJnvU6v8LrqA2o6dts3TkIB5XNeUuIt5SrgbTyK6PS+va3pTbbjHU6Y8q2WX6GhHPurcsXTav23tXRyjCKqcEgdua96f8O+JNCCGkECDEPbNeX6n0LV9LcMT4+lOBcVflPofSiuMwZcwfqKIubhBAI9CKtAVlO0ggjtVTggsACI7morDqOj2mUvo7I3k7ipbv7f2riMmut3ity2UWYI25j1r0xJmR2oXbVjUgLeQErwy4I+9SxY8+GNphAmCQcVb8vvPEVo1XS3tk3rYdvN9QRHesZvWNSyqt8W9p+Yjv+lc7ILCNy1W53GCvymM0BcuofDZhcI4IGD71CzPkwD6CpiGBJPGRyKscguwAxHaqgQAYPeiMtUFgaTxU3ypJHHM0MqVIh0cfMO1LcWJ9qmglcjvNVlX3cfU06MCc0RMn0Na1kgTPAo5HamyDzk1MVFKAZ471Wyk4IJPrWhRNKUz70GVpVvmiOcUu7aI7+9amSBDQQfWsOokQf8AN61qdosUwTmJ9DR2BhJGAeayKxBgMd30rXbMoDukxkR3q+GluFrFlrqGSoHlOZqWtZauP4bp4NztJEMfamcbkIIkelU7E3h9sleK3OXSHuaUNONynnMRNXaLqXV+i3FbQap2tT5rDN5SPvVTXLinymA3MjkU1q/bIK3Rtb/NyK18pVev0vxp0vq2nGj+ItCijs2Wg8YxVGq/4dWdRaOp+HNcLiNkWLxn7bp/cV5ptNZv24cbgflIzS6S7ruk3FvdM1bWHX+XkMPpTP0mquoaTXdIvCz1LT3dNcnmcN9CDWG1bu3X8WybqXl8u5CQQRXvdB8fJqU/BfEWhU22G3eELK3171ZqPg3pfUF/E9A6iNPbbJSNyE+3pTf2vTy2g6/q9OFTVxqFXylmnd9fc129F1LSa87bd4JdInwrmG9/yrmdS6TrelAr1DRXPDB8t+0Cyt6GRx965d7S6e6FO4XAcgxkUMeznkHJ+tFcnE15XT9V1mja2GI1VuNu0mCueQfWMeldix1vRah28QXdGRkeNG3j/MMVR08zUkj2pVLeGHgsjAEPMiiPeiG59zQ257T61OxqAflRUioIiKgic9qMCPeiADR7H3ofy8f61JjtRU4qEUJnt+tHB7UE2zmaGVhlJBHBFGKBojoW+vaxUFrWWbOvsAR4dxAG+zURZ6J1EgaTUXOm6g/+TqT5CfTdmudjMCgV3YPFTBt1vRuo6GWex4lrkXLZ3D84rAHVjCkE+xrTpOoa7QH/AJTWXEWZKHzL+RrY3VtDrV/+J9NC3gIF7SeWfqKbYrmbs5pgZEipf/Drc/5W5ce0ePEWGHtVYaPWqi0GpiKQHvRBnE0B280pX60wzUmKBCWUYIzTbs8AUYkcVNvegKme5pgePaqoMRRBZe/50VbzyJNNYe9pW36W/dsOTko5E/Wqw3rTx5R6UZdS38Sao2hb6norHUrYMbiArgflQfRfDPVHH4bWv07VNxbvsSp9smP1rlyZqFUfDgH60Vr1nw31bQS/4Y6myB/1LR3SPWBmuZ42xiJZGHKzFbdLqNZ0592i1l2zmdkyp+xroN8Q29UpTrPSbOoGP41jyuB+/wCVF1yl1hBnwgQfmzV6XdO5ALKJMbWFbP8ABej9RE9I6qLVwj/oakxn2P8A3rDruj9S6aCdVpXNsf8AmIAy/pUJV/hW2zAI4kGlNpDwDj3rm2rwUg27rL32yYP2rVb1rgnxUQj1SmKtawpMjxJ7waBt5JBYdvmNPbv27sqpJPpEVYgk8gc0HPv9J6frH36izFwcXFw36VT/AId1LS2wug6gb1pc+HeUA/Zua6pWTnNDj/WiuAbh3A6+3d0zTlokfpVb9KOr/jaDVaZ1YGUBO76xXo9x28CD2jBrHe6T0/Ukt4H4e6f/ADLJKmpg8+2luaOFu2riu2GJIgn6DingCSRgDM12PwfVtLa8LT621qrc+W1dTI+9Y7vh+IP8R0dzRwD5xbJVvyrneGmMibQhg/euT0zOs3DbHhkGB+X7V37fRzqlJ0XULV62xGF5A96xLor3T7wW9p7qFxJhZHvkUksliYjKrEAD/SlCg496v8VbvBntxR2gMIIzyK57YmOVqrt2zrDbB8uMAdjWs+acA+orEUbUdVYpk27gJ+grqMvnYkQZzXTlzzEZyok7vLStZRlHcjvxWnBxFUatmsWku2xuO4ysxOK1x/JqYFl9Zorwu6XVXLb8yGJH5TXX0/xp1axCa5LeptEQ0CP0M1xbN1r9kXShEkiOYz61Z9QRPqIrpsqY9COp/DnV9o1VptJdb+ZU2wfWOKa78NXNRZFzpnUdPqVU8RtYfvXmTaVzDfYiqjqdZ027abRX3tmSSAOQB60yLNd+/p+oaJwdZ0820kfxHAYfUVQyaeFKhcmOTVnT/jPrVgot9E1QYeZWeI/St/8Aj3Q+p3Qut04sOpkbTtg/XE1xv4/0n25YTaCUc5MwBgU3hXdmY2niDXYbomk1im70zqXiT/5Rgx965eu0PWOmsVfQtdSPntkN94Gax/nV6VeDcYlQpMHt2oqAc7wpH+YxXJua65etNZa5sLMPMVZO/qYrMuouNgthDEEnMYqf508dy7eti2ZuqDIEntWR+pWgSl28m5R3zXMPiXDuWSVEY9Kp2hioCn6+lanBL26j9TVlPhLubsYMftT6bVpfOwYuAbiI4rkHzDbJg45rZ0tRbvX7gBK+GqD6zxW5wkGpnAVmJAzyO9X6nXadAEe9tZRO0Sx/Ss14gWLrR8gkD3rkootiJGcz6VeXHSuwjqQWulri8kkEA0t7qNh7j2fkurkQZhj9vpXJDAwdxgdwSJ+1TzFmY8nmazOE1ms9m673LjF4V3I45E+lNp1VtUq3pW0bsO07YE8072/OzEQAQce9U7TOVPsAZrt6murq9FZOne9YtGVzAzI9jWDRWW/DeJuWSxXPcc/6UC920hTdClYMntWay92zbCrcB2j3is8ZcXempi9zwkdnADSoacTzH5VeynTjcV45LDn71ka415tOTxaeRH1Ez+VdF79u9bAAGDwTk/alIzNZtuuWILTkdpqrYh0Si443ydqjJP1+1Xuo/DuwwUExEzVZS6LFt71pgpJ2YirAbcFZJ+XgDkGqEh23XQ+0k/UVptELt82ff1rI91ioYn5jyOKsICKwRSPKSx4IxWmxdUOSwieDMZmsyuCPONpVoAPrNavCNt/DuAiDJK57etKTvpmuC9aceECTOGBxJPpWx79wWmUN/Df5h3rOA5ckbSAcdzV+8W02ukZwCMzUp2rZ91vaTziKqdWgSWyeR2FWFlZflgzVd0nwAJAE4xViKXuFragbc8T/AKVpsXTZuFkWTkCPSsK2yX3ljjJArUltvDDgn/LxwatFutuuUs3XvG5cZ+MEgAHn86hEQQxUzPPFKyk2yWBAkRB71OVnkAZioukuuUICrMR35/3ihbukXFfYCN0lSeR6TT3HLFdwEk+sQKqUGQAWyew7VZn2zWoXHFsEEiSQ0gAET2qoXIbaVMH9KsaNqgCc/lVNxcqeBIIg0mK2WFa9bfu4QkesA/2qy2BbtEoQWOMVmVgXBWYJz2mtVnUqqCyylQTIcHgelYqKg7i+SjMjL6H396va+LlkWxZ8PaTJAy1R23oNpkA/nVdq4quSF3BTHcZp61qq4FayWAIYEkkdh9KZVa7aLKYZeT2qtnGxlUyZzNX2F2pKwGIhpqoFkqJkjtuNPqNi7AjTuySDwO1UKrW7sOp2xkU7OkfKS059IouHUBVlQzMYgCMGq9rbQwjLE4PB96pF4mC1va2YHcU24nOcZx69zVxF9+941m3kygM5/KiiDxdqmAexkn8qzswZTBYTx61oRwHkPtxANXyAlXUkt8oIHtVTFlBIBMTmKs8S4Vyx27iZ9aquMIUBpnInM0iDvPA4gfn6UhfHcn60C5BUgCV9qZASnqRPb3qh7NxUjmCQTK8RSW3IupEkzjFArBRwY3TDEUylVIJABHBjNAWW4yofEAYNwR6YpnvM1zexWZkQuBUe/uiNq+wWJ96BXe6kkc8VAt93Z1LLuJwe2KlsgmbnyyRhjig/zspaSsgZkiKjEm1PpwF7zVVW8iWUE+wFOzbFYbiwABG3g1ZasPdvKq7V3GCXaAPqa0X+nW7WkF1NRadluFSqNMj1mY94qaMds7iNpgzg0FhtpGCDJlaCFhBBg+gAxRVtrfOZIkRWkBG3sAACPbiK2abTC6gd32jcVKlOR6zNYgNoDKxwc47+lbkum9ZTYoAtgIBE8frWeX8TWYMN7ADE96CsTdO0rEwI5q5tO5BL+XEjESaz291okspUSfmGasxqrXG0AyI707aS8dKNciTaL7QV7kf7/em07gv5VK7flb1NMbm3ytfYoZYqOAe+KzuDGzecSIJP60xVdnpnaZ/rVmtv+PctlVPkWJPczVJJZQdv1mtIBySJDRz6UobJBJ+tQE7fK5MyfpRKoDuA8xic1pHsDqHcEqSD7mqhcucsQSe5FAEW1KswLT6dqRnkQindXz3tocOxvEsrTJOcVz7k7VBE+/atty3cKMSYI9ax38FQOCefX2rv+Fy5halYxiuv0uR1C2I8oM/oRXIQNCmf5v612uliNYgH8qkkH6V2vjLGCT4h4O9u/vSeKOO1FQRZN1ogfvU3KbbAp5jEGvBfVFMM8GdxFFWBvbCwHqabTazwE8E6OxeUtuJcEtVPhi2fIMMxgHt7VMO2m3cW0ZK78/y5qlsIzNnExT2bbFgqjcx4FW3dM1vSkna1ySDBxFWKot3tlraOPftWLVeJcVrrkAAAMCOa2eERp2uXIUDsTXN6ndW+6eGwYAcma3xl1cUqQzHbQuEqIxTWpR8rPb601sKbqBkDLPftXrjLNuAE1s6Fe/D9asagXCpt3UAPpJGaysoDOFwu4gTR0irav3GdpV0lTHcGf2FGuPr6l8UacW+qeMD842n6iuWoLW5J4PrXZ+IXF+xa3Ai5aK//ADUgZ/UVxAuTj7isrDKBB4xRWgFxE1BiTUVJznNIeD6004oNIEz96qKyDOKh4qAzkVKBCDPtQPMU3IpSMTiqBUPv6RQnECp2qCdiRRkkTQyDQBK0EceWKQMvBq3E1XcTzeIOe4qqKkeuDVd/SWr8HODmGImnkGfWmQytRHNu9I014sLj6gEnd/1AY+mKyXvh4Md6awKB2ZJP5g12mECAarPBzVlT1wX+HtUJKXrDehO4f0iqrnQNcJJtWnPqLgA/Kc16ACAczUEgc1dMjg6Kx1XpXULet/CmFO1thkFZ7/vXu/wV9rKXrWluG1cXcjrkEcVwtzAkzNev+Bes3GF3o+ocA2wH0/uvcfanysPjrwvxb0y8rf4ik+Iyi3etvbInOCDHv/uK8xFtrYeS6n+baa/R7hbqNbuqHRwQytkEV8r6t0lOi9UuaO5p0a0ZayzrO5eefbitfLpMkeCW2haSTH1FI9tYJggyDivZXNLorvzaGx9lj9qqHSelEz+BUH1Vj/erKlmvIfhrd0CVDfUkftSXdCpH/wAjK6qe7z9xXsT0DpNzPg3AfXcMVX/4a6eu7ZevKT6kMB+dNMmPDL09GuEG3bPsMRWa90w2n2MSTIPyYIPuJFfQW+F7TKB/ijBJ+UadZ/Oq/wDwtd3HwdbbCA+UCFP3waamV8+uaFw3hi2wbmdhAPtS/wCH6lTmwwnia+gN8L67hb1q6BMBmz+eP2rO3wl1GfJY0jDuGugn9auwyvCvob2WgADsTVQtMrLvVlBMTFe7f4V6gshemqH9VurHEcGs5+HdZhW0DmDnyiB74AqSrnTxtxCXO0gr60jIyzP3r11zoF6CH6XdIU8qOf2rM3Q0VVPgam2d0MH/AMvtHP3rWwx5oYFRVJYACTXoh0i210E2r5RT3WA1VnpKCVS2UIMhiR/eamxHDMgZFWBnS2UGAT9K6h6MjAE6i0MkkljMekRFAdJYFWa6GU5MgZHpgmoncYtJqr2lm5bJEYDCZU+x7V3LHxv1pVUvqTdQHJdQ0/sf1rnDpl9TcSYUmV2AkflzSLoyhCXjCg4PH5TV6+zt1ur/ABVrOtdGOj1S2oF0XFItlSCJ7yf9zXmFWZIrsfhOklg3jXE9iu//AErVa6P0m/bN3/EbltB/L4OT9+KniyOGqAJJbbmJBr6h8KaM9P8Ahu2rrta+5eY5XEf1/OuB0n4T6ZrLK6pNczolzIa1JI9PSvYteN1gYAUAKB6AYrNb8gg5oQaEk8UwHNZSBHOTQAPJp5gHExV1m1b1NjYsJcmZ7xQZSpkYx61CDVmps3dJqPCurBPykZDUh+hoFAgyKgB7xQ5NGgmYNQHNQVKoYH1qA0oor6TUDr6+lEMTilHE0QTQWbh9qkTSA9jTCCOZigkYJihFHE/SpjtQLFTvTYE0CPSgE/emyOKSD9KIoGU9u9Ge1KDNQ4NA1p7mmvfiNNdazd/zJzXqek/FS6mNN1JEtXG8u/Ox/r6TXlA3v9qjAXFIYAjjNUeu6r8L2NSx1OgItXXzs3Qjf2ry1+3e091tPqUNu4OzDmtvTeua3pbqgueNpe9tske4NemW50r4l0YUlLkCShgXLZ/eoPCm2wkECPrVbWoMgn6V3OqfD2q6cDdsj8Rpz/lJ3L9a5OGTcAYo0pVzbIgwaqfSaa/dZ7iBvEEOGEg1e9vyypM+hFV7X3RFZw1wX6d0/p1/fprV+2xkMbjSv0FZr1tr7hrAuoZ8zRAr04diYaDBxImKy6y1cAFxdrAtk9x9qzmNbHFN0C9tHM96vXcF3YkZgV1AQ1va1sXEjzCJxXM1At2br7C4Q+YKeQKxezqHLK5hsYxFBlDGOR71Sl4MoIBFOj9h+dZxPRIiIUST2FVhmYwe5iOKd2hgMyMiqrTl3aAYEifvVZsXyNhJ7e1Lg84zNMI2559KIt7hIH3oFHlMVGkHOKZ1ZdvMDmai+YbiDIPNTQguGTil8JWTIxM00UA20xH3rSKmswSOAewxVZTwlEGTOJFasRn7UrJuz/TmmjOtzPpn8qtvJZa8Tp3LWyAQSM+4pPDJXJg0vmQmDiiFuKQ0xNLAJ4gj0q1W395qNa3ggGD7VZVZrly5bQtbJDTgE4q2zr7V24tu9aNpm4IMis9xGjw15mfrUsq1vUI7SNuciukqRue0txYjcOKqsG/0xhqOn3WtPuA2zhvrRN2WNy2YIzIFRdTKhbtqSMllqy6PS9N+PLlhG0/WtIbtl8NcXzAg9is1qvfC/wANfEKNqej6waS/z/CMr91NeVW0r5Bwf0qm3bvaK7v0mpu2bhOWU4Me1XP0s6aerfDfWuiqTesrqrIMeLZ80++OPoa5KC5euCyA6FgCVJjHrXr+l/Hut0No2Or2fxVgjazj0+lb9T0b4V+I0Go6WTp9WMltN29dwP70+X7Njxeiv9R6Vt2XPIOFI8v29K7Gi+ItPce2mt3aS4TDOxlG957Vfq/hrqWhtG/p3XqOnUZe0pDD6gjPriuGlvT6pdtp1WOQx/vxV9MeuDFrYuIQ9tgCrIZFTdjvXkNMmos3vE0d97TuIMMYYD1HpXW0/wARXN5TqVg7jzdtgAD1xUTt2gfajVOnvJqrQuaa4LqExgZB9D6VYGMwwiqpuMc1Jk5qSQskGoRJoiRzQnPFEkwfWp9DigHOY5og44oAwaAyTRTVDJjIoDiIozNAJyeDUog4odqIBAODSx7dqehkUUnaiDzRgR3oAH0oghvYU24Ee9IQRUExnmgs3TmpVYNFWAnv7UFm2RRK4mkDScyKYNAigWPSagEZjNMpxg0xE5opAxmm3j1mlIzxSwTxNEaJB4BigTk5qic/2phdJ5igdrQcA7Qff0rXpOp9U6aNuk1twIP/AC3hlP5jFY9wOf3pgxNB1LvVuldQn/Fejvaec39MQZ+1D/w7Y1e5uidVsakjIsXPI35/6Vzgw9DVb21YhgIYcEYNA+t0Ov6e4XV6O7bnG8AlfzFU2r7KYS4YHKmuno+vdX0Q2LqFv2AI8K6s/rzWg9S+H+oyOo9NuaG8ceNZys+uOPyqLrmW9YVPnsyIxtar0vW7ik7gMxkVf/4XvX7QudG6hp9db/ys21v1n9a5Wr0+p0Li1rrD2GJgB1wfcH0pix0tsYNLtziufavlSpt3ZA4ByKvt6/teSP8A1Jx+VBojB9akwpJUMYgSJqJdt3BuS4rD8v3pzHpUHP1HSdBqXN5rJs38kXbJKEH1gVUNH1GwrHT6v8YgH/TvqAfzrp/nQyDRXCe5pyx/H6FNLdYwLgWB9aKdNd/PpNTavtOEJg13D8nhuilSIIYTNY7/AEjp+pdrrWGtXT5t9pyM/SpkHn06b1DSXd9+xtCtuYqZBzJ/an3hrjbiRHYiDNdm7pepWnC6bUWr6Rxc8p+lZL1yx4hta3pd/TOf/MWGB+4rN4amMAYEnbxWTqVz+GtvhgZ44FdQ9O1GoUHp7reYGWQEAqPqTXM6l0jqyNDWJULJZcx9c1OPHL2Sfo/TybfT7YnJJn6TVjks270EVUpazYtW7o8N1UCKVrstsBkxJ+lZu7rNWKN5PAg1Q+pC6n8M9tXYuFEep45rQkLk9wK55m51IFoB8Yj6bZ/tW+FMbSgBPlA+gilNpHB3AHOJq9pZjPc0LlqR5cEelJ+T9jOth7RL2GNlhk7SBP8ASuno/iXruiAW3qlu2x/JcRf3C1i2sEuOWEKpJHrVdq+t2VCkERM10llLHom+Kum9QU2uu9KtehdLc49cZpF+HPhfrEnpXUFsXAcKTvB9jORXDNtfDIAJJPc1T+HyCsrBmVxnir1iZY6934K6jpLgNtreotbpm0Yb8org6/S6jQ3GRkvIxJ8j2io/M10dL1PrGiQDT627tn5LkkD8orq6b48NwtpeqaW3d8uASAG/MUxHjwNlvdcwSYEMCJ9629OBt2L+cXLggfSvUGx8HdZUqEfSXWEFrKkD8isGlHwY1q1PTNda1qcrbujY5/SP2qYdPO6gEWDCnuD96wbQtsJJIjvXb1vR+s2B/wAzojZG7+c4P3WR+orjXbX4YXLdy6m5cRPJp2tnSgqloFgCSfemJ3LIUH+tWtplJHlhxBJkxEelRrNwW/E8I7ZgNNZZURJHGDNA27gM7O8Dtj1q4BmA3DjAmmFlrhALQs/NNXUigKwBYfy0nhyCPXiBWtUREMkMfUcVUytIheD68ikpjMlshsAY4EUsjad4wPWtJUATJkHFRBsk7SBPB71dIS28mSZB7RgmtWtZrrA7pRRIqs6m2DLoxI+UAwKpe8zjJAHb6f1osiBogAznvS6gqtpW2BjuiDUACrJkmZkUupViiDECWirPUVId6ndk7tvvM11Hv2W0wLr/ABgwA5hhGa5Qt3AFAJndIExXRv3A6ypBO6SeIFORilWtoQhMEncM1GO4AAT3jmPU1UwhSBEkyO5FBgztJXjgHseKYLD5bagTgwPqaS5JUCJAM1YjsrqsTEcDFLfLQxBgZKiIj70iM6MCFKiJOZrXbYqygkx2YVmW2pJ2tzwWPBrSjNAIwRjJ7RFWkNqkDW0LE7g4yB7GkUuAWIDT2FQvuAQsSFOATMUgfcgLMBH+UZrKaXUKpVcjdOIH9fzquxi6WH1NX6uz4RVFYljkkdhVSiJ+mfet/S1o3EiNsEGIoDbiRgkiBxNUkw29VBHDCIz608K4w4P04qYLAFALRAHpUS7vYMgkTHvTW1myCqksAZUDsKCTZuFHXzA7oPv/AEqLrTorlu1dJuozqhDhAYk5/rBq6434nVm8RyZ2gRH5Viss9zWsXQi3skHsa0eG9s+JbxI4WazZ2kLqtO6MWCh1JwB2o6dWTRnxIlyQp/mAqsMW04V92bhM9/8Aealu4RpAp+RMktz9Kv0qNc3EltxPrFEXDbslVySvzzM0LivK7XwD2H5ZoX2LW1gCUcZiRA7VYaLFHQbx51OD7VSRiWEr2xQG/ByBOTTNCSC26KuYmoAAh8ymfKa0W/MFnaAvtzWViNgExnFWWsInMTSi9j5Nh+UGTVZdWYJEwZjiPendhG5se1KYW0F3GS3HpUiKjkkBJkyM9vWasXYzkhWgcA0qKpMEHHcGKYkRKkkzVQGXwmhclciPWaB9wc+gohiW888waD3VKkgEbT8uaojeUKcnb5oNOH3PgArGZ5qoFVbzAlSc7cUwG1o3T78CaYozBdixg5gDmgdvIksfXilhiS8rBJ8sUyAeCDAy5mKYq3T3lRGt3FDJkke9ZWsrLNtVc4IzWlBuUNOJIg1QzGQXPExikOhtKDJmB2kYNLtbO5ApJMUocMQIBAzBMVCYJAEAnA9KrIkXDdW3zPmEDn6VptJsDwxtlhtk8g1RYW4+oRhcAyIJTMcniut0vTaVtRqLl8jyL5SzHLSZxWeVxZ6zuLtogFmcbYLyMfnVT22clpZgeOcCttnWanSrde3Y091G8p8bJjPH5/rVGnuPevC0uoXT7yVYsu5eJj+lSFuEvEbQ55YgEAwOKy23Hz7QGzKn0rdrFWwWRNRbvFTDBVKsvrzisanbbyRJ5H1qppVuC7ZLsCrb8Cos+VV3Az9qJBNoGZycUvJhl7/cVQN20+cEZg1CZE4M0yiRvUnmVnkZpWkNzMZ9aqPTIoZiPTiKdgVGMSKrN0h924EcTFM9wMrGfKO/avna9xDvJ27tq9zE1ivR4iggAjgjmthvqUdRDAiJBrE5m5yJ2ivT+Lxy5+jbUM6lsQe9dvpas2s3NAwRPtFcW0rEqFgQ2TXY0Zi5fc4AssTXW+MuYiu6l2AOTicxNP4ZIDBu/HpVVgQiqeAIitSW2YSMAzPtXhvrUhEt7RvZl5gR+9WNbu3LIuhZW22SCMVdo7ti1YVLlxC5OdyGCKc3LKoyW9ux8sErXi2Yp0l1ERrjEkq3lAxNaB1fSmy9q5pGAu/IxzH1/WsFi2iSHMTzmrStgnbbEAZDE06X6XWbh8O4s22VsfaubdsaSxevOtsMds7pJ9selWkqhmOPSsWouLbtteBADDbn34rcS1lsNKgxB9Zqy3uW6pDd5yKqtRtAXK9s81YXkk4EdgK9ERmtsWQtOJJxUUkahIG6TAWavNu2RhNhA9aRFtpeW8Rm2d0CqSvqd243UfgzQa0mbhsozFRztMN/v2rkqT3PNbfhC5+P+CEspP8AAuOoU8gHI/rXPtltg7may3904wCak0XUzigOJqCfpSsm7IiasIiSM0F4xk+9UUKsZoxTkEAelI31j3oiYmKUg5gYFQie5oY5FBUxM5HPFQPAzxTsJHMRSxQQ5xSkx9RRgzPpQxORzQOvFFT8wImaVDmmjzUFIlDE5Bo7toiKa4sjdVceU8fSaCx0we8iqojFXKDctzPtVL22UgFpoK4InNSRjNGSBNJOKqGY4oJcu2L9rUadgt+04a28xtP+8fegDHJqGDmKLLj6t0zqFrqvTrOusyEvLO08oe4Nc34s6GetdKPhCdVp/Pa9/UfcCvMfBfVv8O6g2g1FyNLqWhNxwj9s9p4r6GMH0IpOk5Te3x224ZBI8wMEe9WKea6/xj0pel9VXWWVjS6xjJHCPOR9+fzriwQfaqzLq0EyIFOB3FVBiKIagtWRiTTgkEYmqd0DPNOG96KsBkn608mInFVrPanzigsBmj4jgEbjBxSA0d00Di4yiQ5Vh3mmF+6eWB+oqrtR+UYoadrpY7iqkj0EftS7gwIKW4PI2DNLPNEHtAiO9Dsnh6crB0Vhh3m2DS/hdGMrotOPWLS/2qzgH+1QiO9DVDaXRcnRWAT3FpR/Sh+H0oBX8LZj/wBgq8gxVZHmmaCs6bREQdFYb/3KDSJo9ElxGTp+mTa0jbaUDIirgYqDg0NEwTBGBwKAwPap3o8DmgYcRxRFAT6UZjIoiCamQQy4I71ORNQe+aDuafU6bqenOm1IBgSCI3KfWuPrdDd6ffFu8SbbibdyIDVWGZWDpII7iusOu27+j/CdQ0rXF/zLGPSs+Na40EExx7VM+lO4trcbwt3hz5d3MUkZrSJ2moP0qR6cVMgRxUAbC+s+lQCiBQP60BDe9GZFLxzRn7VQwNMKQZozUFgMnNQemKQGmBn7UBIqHHapxk1BnPvQQ5Hal2ke3rTe8UCP9aAe1CjGaEUBoqfel+1TigcEnNG29yzeF6w/h3B/N6VWM0SQBQeq6X8VrdcafqKi1cIgXRhT9a09T+HNJ1C34+jdbN1sqyRsf/vXjfKw82RW3pvWdX0q6PDZ72nnNlmx9RQUanS39FeNnVIyOP5iphh6g1RcVokCR3ivc6XX9O+ItK1ll3SJNlzBBHpxXD6n8M6jRBr+ibx7IObe2GQfnmivOFDzQBIxWlkJJXYysDkHmq7iTwAKgpZdyOFO1iImK492zaV0XqKuw43IcGuxDAUS29SlwblIrNmrrztxbVpos22CHMcwKF7Ta42DeGkeAu63H89drUaZRaJSyt1owx5HtWCxc1TwLC74O3Yzxt9YrOYrBpNeFZk6jZdLswAyj9u1bURFs77JDWgSJ96ta9Z138HWKGUdnWY+hrn2+larSX7iWnV9FuJEmDkU6sRobB5mc1baZgAZ5NUhwtzwbjjeMBZyafwtRujwngHMVjDFxdeDUZYGZqtGlQY8w96tUlvLBPv2rNFIUMCQBBpWWTV7gsoExmaRQpfmroQKCRzAqHE547VY1sKghjM5pMexmnoQKrio1lYO5M+tGCJPA9jRXBHrOM1UxlawpaTMjj6UhtshIJlTwTzW7ZJiOKgt7gQeCIq6YxqwIjaD2yKngSQVx7Va9n+HCkzPeqWvXbLbHXHOe49qd/SYS4u2QcRz9e1V5HetC3BcJaCJ49qbww4wQRVFKsy25VoYZmjb1ysSt9NhGQy5BpzZCqwaDM5FUfhwpABYkesGRW+NMawAynbB+1UGwVcPauPYcHcCmM+tRdygKMR3FP4rzDy/uIrU5So7HSfjnqnSmWxqbNnU2gYUwVIHuf8ASu5Pwl8YqyGyNJqyJNyztDA+8YNeOCJdUOpDRzjIpX04Km4txrdwcFCQTn1Bq5+iO11T4F6v0wG5orp6hponcibXX7d/tXmnvujBCDbuBiNtwQfyNd7pXxT1joxhLramypytzJAr0dvqXw18X2Tp+paa1Z1BGXVdrD0O7H6mm560+cs+qJN+wWW4md6loHpIn2rsaP4h1NpVGqsfiLZ7r5XH24NdXVfAHUumG5qOjumv0r5/6m1gPQTg/nXF1Fhkfw9bpL2lu7TBuKRj1HY06He0vUNJrUU2L5Zu6PgitJOJMCvJfgWuT4ZDq3edpq/SdU6ho4QxdQCDbujP50R6YH3ogxXN03W9FqWCMXsXScJcGP8A56t+4gBmBAPBHeqhxkelQHEUA0rz+lQHvQEr34+lTI9aABHbNHJoAD+tGhPajwcyDzQQgH2qRAMEYocD6UREgetFQRIniofapIjigOMnNET61Io5BqfWgWCKUyokVYDQP6UUgOZo7t1HbSkURYDBo7s8VXmP71JoLtwPBx2mj6f0qoNNENNAxUDtU2+g/Shupp596BCpz6VATTxA5/KoQPT3oAr4I/Wm3CKQqI4obSv1NFWq00cTVIZh7U28k80DBNrb7bNbcfzIxU/pXT0vxD1XS2/BuMuusxBTUeYkfXv965gYdjULcQc0Susbnw31M/x7D9J1DfzKDsJ+gxVeo+Fdaqm907UafqFuAf4TbT+Un9650SCCJ+tCyH0tzxNNcew3rbMUOyXhqNJca3qbV2w4wZprWsuKf+pvX0IB/wBa61j4m16jw9fp7PULPEOAGH6VF03w31Qk2Lz9K1LCdt4gr+U1Flc9dcQPOp9MARV4u23J2XFMUdV8M9W0yC5p0TqFo58TTsP2Jrl+N4d3Z5rd0fykQaYrqZ+1SsS6u+FIFwH/AOZFXrq7bHzSPoJoLhKnmDQJlSrQV9DRkFA4Mg1O1RWO90rRaht7Wjbugki4jEGftVP4LqOl3+FrU1NnkW71uCPYkV04pQIJ96GuLd1emSLfUunXLBEnxEBZfqIqhuldP1B/FaG8zKyQf8zelej3koyN5kYZUjmsd3pmjvksLS2WP81vy5+1TIuvNajT6jRqXu2rnhBoBKiY7cVzUFz8eLlxGVPELEsY59q9e+k63pLcaPqFnU2wSfDuW8/nFZ72qsOzW+rdPeywHzou9B9TUnH9M45wdNxIIIPFMGE5jJitX+HaV0b8Dq7V/uqGAR/WqX0t9CZtpI7Bq43hU+LLqvLpbsYkRWTQK264SBk9vof61frna3pLnjKUA4BPeaq6cd1q6YkNc5njAitzrinbQ1p3j+UDImiUYd5HpFXKRzPagWzH61mcqql3NsDfhZnOBWb8Npn1LX0bczCBLyB9K064/wDJEyMOsZ9xSdOtpc090soy+D6dq7Tnk2puJ+HldxI3EEGCaFh9ZpXDWNVetMO27FX+EyuYaF4HvSgMZlSIHJGKs5wdHQ/GHV9KNupbx0GAI+b6jj9K3nrXwz1k7OodPW1cjDJbKMD6ysfrXA4BG0SfakuWAV85BzxtraY79/4S6f1W5+I6X1w79oHh3U3KB2ErH9a5XUPhjr+m0jp+CF9d3/VtXARHrHNYRbvW3FyxfuWyP8rRW7Tdf6roSEN97iIZVQwXPOTTBwxutXGtXEcOP5dhB/Wjn8OJVsvJlYjtXs7fxlo+oItrqWjG6YJdA+fYxirtT0PovWV8XSa29prkdzuA+xrPxNjwwBK+RC88Ad6rJcPsdHVhzIr1mr+C+r2mS/YNvWJ/nsgKY+neuFqk/BXzZ1C3Ldyeblth/Ss2YZrGLReCDE8CM1H0twGAwMGTK5FaiyoyM+0FvMhjB+n++9Aed3IOJ5NZ2xhjXSXGYGCSSRBER70TpbiuSORWoXLlvE8e1VeK0GrtVT+FJMm8AT/6eP1q+30+3ejxtSUE87Jn7f61Wzy2BP8ASmF5gu0PA9qdhX6db3ui3dm3jOSf6VT+HRMIXIPJYgyatYtuBJlSe9JdLEBFEe+DJirNFG0B8nIOPcU4AZgIETwKBsFYcMASciKBVS0EGBkRzIrXqSug2ia54dw2dxCjII49/Wsut0zabShnIO59oG2KU3rqrhypHAjiqmRnSGuh1DblCkxOc1IrOGbbMKIqwuLA85AkkCO5owEJEx3mkuTcYbiMGtoniSxgyTx2p17zGKFsbSPLJJ5qWwGU7TOckCms4jkbgoncvearcsFELmYGaLzaaWU+bOTzUMMFJiVP83IqqNskqysCVmR3p1uG5fAZpYmApHPNS2F2LxMkiKQibgJAOYkHiiyOolhbBf8AigKBBgzNZ7zLcvLczu+WDPArJZuLbTYFghjDd612oYKzqeT3rOYYZbyhpAIgy0HtROoNq7uRN9oEkAYNZ7G3Ua4r8iEGccAUfOzLKiO+aYsxuSy91LbKxg9p4rKLgV2QKfK5AJae/NM164ihdzBCexxVKna/qDUkT1cwa5dtqE5uBZnj0p9a0alzKkKBG3E1l1DA7OTnB9zXR67Zs29baSymwLagwPf/AENUYW84hduOJqyyFtIRtDMQYY9qoXid3Bx3kVoVSbJuAwQI+h7VaiooXEiCwORWjRrL7WgKVJBGcyKqe41oNDgHgtHvil090WSpX+VpMCp9C66ASVj5pH2qtnL7cwZnkd6s1B3JauADcxODWUrtaCSfU+tOKLkVNnibhnkMeRQnYpzJbjFQOyWvDKDJmfQRUVjICnJxiqUM4EVGEGOPc1A0mF8x+tPdh9og47kzmroVSA2Fn2YYNVsCPmBM4Jq4OysNuJ7k8+1VXDCwc8xJ/WmiW5ZZk8xB71bZPlY7AZnAPHvVVtgysFYGKtX/AKK2l8rEmc/N/pQQE8CIOMetKwlNhYhQ0/erSkQongHnvWduAqiDORNIpLamGDRuRoOIqMYVyeQO9G2QzA4G4zNMgB3Zj0A9arOrNOw8dSIWDxOM4p79nfs1CTCOwIyM+tVqkQZAb2qs3CFk8DME4ms5qtKa66NF+Gcs6282s4U959aXSm0dGyBWNxnJfcBB+lZrJncXKKS0ADEitVpioZZGxuDzOf0q+JCHaGIIIKnilwSCsHI5xUdmZySMnHFTkD8qpp4/hg43BuPaqyQg3SACZ59aayrKBuRgSTjk/pR3MLcBRLEzkYH96grLkDAE+pNWae2LhuFgRtjI4M0m1085QwRGRipbaJ2lgzYO0xMVR6hLCbdtzI5ik8NQjW+xEGMTRe420wYPNC2pvgiOMg9pr52vaoK7RERWa4R+JAIk7QT7Zro3bF+ykOoyMEGa51zD59MmvT+Lxy5erLSgXlPriurpiV0msJzFkiuVpwTcXzAQQQZ/pXUtqW6ZrxwPD59M115eM/TDBW0SGEqBW/Q3BZdLjjcm0gr64rnadSNOfFG0j0rVY1LMrLbXgckV4K34L3rGzaBLTzHGaVXV4hdvrVBVmG1RJmfvVqWbjAfKpJ4Oa1VhbtkF2VgGU1TcP8U7SYERTG3Ddjn0pVRrkwQIEyaFU3fGdfDUzuIjIpddpjY0JSdwdCok9+3+/atAbYsgAkMDxmqtYh1TKxIUqJyJnmt8fUsczTDagEjmfpV23kntiq1tPbRS5A3dhVwMhZGPU9q9MRnLiWyTmPpQZ9hO0g+5rU62TpsnY24ncBBrM1u2waHJUrjHNUe3/wCGerPianSsSFu2Fe2D3K8/oa2XrTWtXftFMq/HGK4//Du6i9eRQYKae4oBzgAf3Neh6kB/iRvL/wCaufXGKzWv1WcggxigU71M96fMVFVwAKVlmmIIqcZigrIMZpGkCBVjEgY70jQYjFVCHilP70xzS4ignJpDzingdj9qVgPShhZxQImnAxQAjNBWQZBMQOacGgRUGY9qATJIPcUoAFGDSZDGD9jQBGNp4nBFWPO2kY7hBHBphlQv60FR4waXtTMO/rS/SqgeuAJNQVIxFAdxk0Csm4ggkMMgivpXwr1gdZ6LadyPxFgC3eAPcDn7184HNbug9TbovXLWo3N4F4i3eUcETz9uftRY+jdW6Xp+sdNu6HUDyuJVhyrdiK+WXLN/Ram9o9UAL1htrGIDe9fXUdLqLcRw6MJUjMivH/HfQzdtDrWltzdsiNQoOXTsfeKsYvTyIJJHrR+tBSIBGRUAxB/Win7CmXBHvVf1p1juYiiLFJBg06+1UgwasU1RZnvTA44xVQNWSAM0Uw4ntREEZpBEjgfWjP6VEPHrUERxQB5oAnOaB4oRJjFSOKGJBnBoqEYyaSPWmPFD2oK2qRGKYgccUsGPpRBAqZ9KAMUZoCPeiJnNLuwfWiDNAwk98ioZ7Z9aSTPNNJIoDxiiZjHFQARUAycYj86KEZzQgA5zNGTzFQRRCnmgQDmmIHFLEGoqGh2o96Ge1USp2qduTNTsc0BHHvR70sZ5x61IiTxQP9KKnBqsGmEHnigsDSM57UVOI96rBkVFIjNQWc1InFAHsKNAOcUDijiJqc0C1ODRIAoGgk1PpUjFDNA0kAVJ7UPrQFUEKVcXbZKXFMh1wRXo+m/FrIVsdQRiOFvoM/fivOqYokgqRE/WoPbdQ6LoOtWRfRlW4V8motZn6+teU1/S9X0tyNTBtzC3VHlb0+lU6DXa7pl3xdJeG0mWtGdp9R7V67pXxBourK2nvotm8ebV2IYe3rVNx4s2iwDCAD71UVnIH3r1nVPhIZudMaG58F+CfY15u7Zu2rpt3rT2rgHmRkIg1FY9xVu4MxQuWLN1SCotsf50ABq9rYIJAnviqypmTx61MHNv9MaAllyuM3SMVQ2jv6K24bVXrjlhtAgpH05muyGYTB55pTbZ2VgzSowBWLP0rhaPqXTrl1mvac3HDQt3sPtzXQt2lC+Lp9T4tvmCsFT6VaujtakeJqdIggzkbWrDrOlpauJe0qswJzmWFT+NYY22Ulrjgn0AqeJt4Jmq1vG44tOgRjwDgmm2pckWrquVHm2mYrPLjqYNt5Ukz9+1EMpElpzwKoJYnMiOcUyiQM+9c8xldAZN4ZfpOap4xjmg52n1+1AZGK1DTCCpzPrRCjHtxSAeYkmCBigGZZwOeRVVbme3NDdmDIHek8XEH9uaByMUSrZX+bNI1pLy7LnmUGQImKQE5MRRVj96vgQaNEbDkjHbgUq2DakF5jjEVazGBxz+dKGM7QfmwB60FZbbAcx9auW0bibggg5nbWfWhla2ImVz7Vka7tYYntHcVcRuNuDBOaBSBIMmqrV0FMEHsas3HbA71Kisyl0uCVBgmO8djTHW2bYm+IWYBUHNN4iiZHtWTW7R4TJMNumPXH963x3VdEWRcWbZDBvSq301tlXcnmXvwQfrXO01srcGzyljJgQa6guGJLAifvW9MaNF13qvSzKah9TaEAWnPb6969RpvijofXNMml6rp1tmcNc/kb1B7GvHwrT6T61XcsK2Ij3q5Feq1/wJdW0NX8P6w3bRB/gMRkdip/vXjry6zQX/AANfpbumujkXODnsa3dO6l1Loz7tFfMAzsNeotfGXRetWF0fxH07cWIh3UAD7gzU8N14V3BDSBB9DVtjqWs0alrDgwfMHYkN7e1es1v/AA96frF/F/DnUFz/APo91wVP3Oa8lc0Gu6Lqn0fW9M1hnO625Mqw7wePSrDHX0fxFp78JqVbS3OJOUP3rqq4ZVZCHVgCCua8u2jtXQDbuMoOfX8qpU6rQEXbN67p2kgZ8rfaqmPYBpO3APpTSDg1wtN8QQY11pQo/wDNQmfyArrafUWdUofSXrd0H+XcNw+3NGV0nsKYSDxSAwTuxRBNFH9KP8sxQwTg1BIBFFGDgwanymQD+VQnGTioMiggPmzU5qRmpjEGiABNTtU3ehNHtQCO9TBFHiagyfSiliBUiaPEiKlEKBFQE00VIjFFCaYMsf2q3TnRLuGttXipyHtMPL9RBrenQrOuBbo3U7Opjmzc8ripo5u/H9qMyKXU2NRomK6uy1hpjzUqPugq0j2qiwcVCMT96XcSTTA9qBYmgVxTznNGgrkg0wc8xUIobRM0QwaRkUQcVVBEnNHcRVFvaBzSuguKVdQVPIigH80kmmkVBZp9RqtE4fRaq5YI7KfL+XFdNviL8RaNvrHTretQgAvb8jfp/euSD3o4imDpjpXQ+qCOl9SOlvf/ACnUj9J/71k1vQuqdPLG5pGu2l/8y2QR+81lKBwAwBjvWvR9T6n04Ro9YwT/AOVuAy/rxTDtzluhLo8wR+QDE1oXV3f5ob9K6zdc6drk29Y6MjGM37Ag/WOf1of+G9F1Dc/ROqI5HNi7gj2n/SousFvVWyPOu0n3/rV67WBAcH6Gay6vpXU+n3Auq0bKv/y0GU/Oslu5HnQlZwCpwaYrqkfrQrGuruooG0XB7mDWldXYd4LG2M/MKGn29jQ3EArEqeQSc1Ym11JVgcUGWorn3uidNvNvWydNcjyvZJBX396o/AdY0qRp9Va1yAj+HetANH/urrEe5qCR60HCv6rRX2a3r9A+nMAbiSyk+ogUtno2kuB3s31LGCm0D9RNd8qGU7huPocisTdG0NxtwR9O44e00RUyWYrh6vSXNFcFvLqeGAxWR3G6C0GeK9E2g6xpnP4bqS6q2Ti3fUA//PetZLmq8Mb9Xobtphk8XB9iKz8Exwtcf+XVZksdwH0q3p3/AMhIY2kkyPvWo9Ft9SZW6d1S2xgkWuYH1qf4dq9BZCXlkoQMe/0pynWM4Eg+tAtuM0m8BiGlSMEGrSn8MMCMxA71xLFOqX/lmYGCDgj1rPoC9w3Q7yqEbMfnVuuJ/BED5mcCfvSaIEW2eR53j6RXaXOI0i05+XMZiapuW4abgZWjAI5rSp28H8qc3CYJzHGKz87DGIKjqZO72iZrDri2haw2kVUuuxkAciK6t5Vi41tAjEEjbiDWTRai5qP4bqLsDcGZRXXjy2aTps0fWuqdPCtptUQDG5HUMfpXb0/x018eB1bQh7fE7d+fp2rgIFtPvFkLHeMUpt7idhLbjxNallZx6U6b4T6yVVQ2kdJI8NmAE84PrA4qu58FMLbP03wtaZlFY7DH5wa8w1kI8rbuK3+ZQZ/Sr7Gs6jpABp9S6tz/ABF3Y+9XDtR1Pp/UOmuPxXTdTYI5DLvB95FYjeV7RZYwQD7V67Q/HXUdPNnXWrd63wTBaf8A5nitT3vg7rkvqdD+Gvnm5aBtsCf0rN4lz7eEV1Kkhh64qMRBjE9ua9nqvgC3qrQudF6yt1eRa1Kmf/nv9K4Ws+FOvdPlr3T3NsEfxLbb0/MCpifH9OUJzuGRyIqFASNxBg1e+h1FokXTbVjmGJEiD7UxcSC8A+wn8qXpO4zgAqQRg8UoVVYMQMe1WF8GRyM4pHYHyRz2nvUielA3HiJoBNrHOPSP61ICtu3HIGN000kEzB9KomFTapzxjmOaqAk4AGc04Uux9j9ajWmQB+QeQo4pp6r8MwZiZinAJxBxgfSgWKsJwR39aaGNs9j2jmiEKboPl5ikNpAWKAupjJGK0tbubgFVgCQATgfWltI53wCSpkr6U1TbAyCePQCsDpcNyFZR5jGTmuh4N24gUA7uNpMVG0TbVBhW5z2pOTVjGy7RIiZg/StFu6hthnwAACB3NT8LdDFLlvwyRJBPNTwWWCpEDFXWftWsBVupsDEAsq/MPrVvhQZM/Q4p9Oii8WZJAXg+tWBHu35BBVSCZGKlq2FtG2ARfVSoyJUnNYg5F0KSoM8ba1Okai5aRt43bp+uSKyWwzXGGzvx25rXE+hy7zuIg4IxFXPfuHa96495hgEn8qbaAkEAZpH27cGSOQKoWzMCSCN3yk81sFyLLkTtYwV5+1Y7L52qILHBNaReIDJCiTghTJ+9SkV3HkgOJE5B/as9pWEArB/rT3x5cHvPGZg1VaJFqSDJaJ7/AHrU8FzbkUN4eJxmqi7hidhdok47fQVHZ3BVzKjkc4pUukNu3YXk5mKuIsRyF2nCgme9XBVWNk4M896qAFy2UnAPerAQAqZie9ZLDCYO0k5P2qMYAOfeirwAhAKtgQcz6+lIxdmAg+0jFGZTGQoLwuaVpwCNw5mrdSy3VFtsRBCxmYjmkBLyY2xHeiltKWtsIkAgcQMzNTZG5bZmSZjtQ2EkxHOJptPcJsg4EEjvk/0oi4PcuCSV3qOZAGO4qmAIbBngr3qwEoAe5JJj9qqdlVGB3CCQv1pAgEofJt2nOf0pElYPvMUxVkJPAbBg0NkMRurQtt7VtqciTB/OhehWG3B5pApBLSCCIg80pQ4yC3aRzSLgghe1X2pKbBIIB5rN6AwQTnNXKfKuTB7xzVZIBCoATAMgSadWe4iERG7vQYqoBEzMyKZGBUScdqlDo1zYR3DYcUiKc7VUsSZkc/2q9PKwCgZAO4emaCWxbUGIEnHJrOmKbpeZZ583J/3701gBVMsM/pSvsfcpIySFJBzSq6g7sycebiKv0r2IVSHhAIgRtoWkVFAXgHirb2oNydqqojMVgN5t0honuK+dHttjVrL5/DPbDEtIxXCxurdcYLc3qZP83eaxEAMYFev8U6cOXqyxBvrBBjNdYAr0jXnj5FH/AM+K5mlXdqFMwADNdVgG6LrQ3ytdtL+tdOXiOZ4ouom35WOSKBueFcU22OZBqzTWvLN5Ut21JCW/v3q65qE8Nbdu3bLDmVwQK8WRtRYu7mYEgkZkVr8Nzbk4BqPbs61btyxpVs+HHDf0qM7lYknAED1qyLxUPbdANxU7u69qpBjBxW+/p7g0+0iHjcs1g8KJLAg9xVUfEhSOw9BVIIB+bnuavAU2SJMhpqi9dtJbthmIaTOOAKsjN6YCzfi3LEhT/LPFFSD/ADAn2rOl/wAa61yQ0khGAMEcd61KttkIZyrciBXoniKr1xSgUn5GOJ70geODWhNGt83Nt8WyqzlcE/0rMbNwgEFY+v8AStDsfBms/BfFWlJ+W9dW2x7ANg/0r3nXNP4WsRwTGVK9gf8AWvmmgB09xrwYKVdGn6H/AEr6r8QJ4tldQvEqxH1FStfTkRKzRAMGohBTnIqCe+aypW4yeKU8Ee1O8Gq8SYoAR5ZmqyKtIwfp6VU0z2qorgz7d6kYpgIaaU8GgHAihyaMGO1AgTgUAE0e1Lk8YphPoKBWEyaUCKeMe1ICQaKKiJkz9qRkMirFOKhMjiiKF+fjioNyvHamIM+tGZEgUCOBiqoAmKtOc4qrM+lBD/s0pEkH0ozPeaGD6VRJ8vakdVZWRlDKwg03rxUAkZoj23wN1ltRo7nTNS03dKC1sk5dJ/pIr1LILlsh1BV1hlIkEelfJNJrr3TNdZ11qA9k59CvcH619Y0eqta3RWtVZabd5Qy0WzY+Yda6U/QerPpCrjT3PNp2bO5e+fasg+mK+l/EXRV650l9MNovId9hmHysPftNfLrLGWV1IupAdTggxNVmLxOf0ojHNLP2oiCKIdT9vSnDHaBI9qpFODNUWSYxTKYj1qoGO9Ovvigtwecn0ogwJqoH1/Om7VA4PNEQT6e9J+/rTTmQZoGyO5x71O0Cl3kkCiT6GgMRyZpe5o5nmhMniaigRMihFHtQMzMVQOB2oTnNDjtUwaIYEfeiPcYpeBRBx6UBH+5ogleACaUHuaYHEdqAgkLGKPIj09aT/eKPIwYoGA80TUwRxxxQAPeiO/pQAjBoDHEUwzPvQ25iJooR3pfWmI+k1OcVAvf2oU0RNLBoJUGe8Cp35qDk4/WggoigRUqhp96MGKQ004oGBM557Uy1VRBI7/agtBqc8UqmaM5qCfep9qk1IxQA0OPpTQJodsigGYz+dEVOaA5oJRmB/rQ7/XFQHPaKAz2+1R7auoDEY4mhNHd6mg7HTPifVaApa1a/iLI8pYCGUdjM5ivSPp+mfEWk8RWW4SMXUw6mvCKafT3r+iv+PpLxtP37gj3oOh1PoOu6WGcD8TpezoDuX6iK5kLcTepG09xXrek/FNrU3F02sC2bzD5gDsY/0mreqfDOk1u67pY0+obuCdjexFB4g2lIPIP6UoBHHat2s0ep0F82tZaNphw4Eo3uDWZwACY45oqqdxhsg4qpbCoCGG/0O44+1XFZB7e9KfLWcWXGe/pV1hNghlVoAbgr9K5Ou6Nquj6iNHq1NkjaVYwyn3/Ou3dtJqLZt3BIweYzWS7pNTp3BsCx4MwxYGR9Kzlni65q6traBdQrM4/mQzintX0vE7CRAnIrbf02la0vjWy7vy26Iiseos+BB01m4ygDdALRWeqgqD/MZJPNOy7U4g9pqizfYxutkEHGCBV4JuorTBB4rPxuoUMQZIgioMtJHNQkq2cR61N+J9alFdxRbzPlJxNKSd3zY9Ke467IJEEjmq2MsIz71Ymo6nGyN3rRBgiaa3p7txhnap4J4rNqr62dSbC7yyfMSME+0VZ2NAO4H2pCvmVpjaZqlGutLrbxOcRWjLQO3ep4M2uDHTgiQQ0g1zi21u5rZq3VfK7AEypJPArnLeGwkmQDBIzXXjOma2aa6Bu3sADgEDNbN4dfKwYTE1xl1SpJY8/L71vsXwnlC7kbJYcg+lS8WpGtrO8bDIHsYqtLDl/Mo2jgmtFu5bcYbmIkc1YvrzWdsXGbYu0wJJ4IxFIg7z9xWrw5MDCnvSC3AIjAxxzV+QScQT71Ytx2IkhveKzl1W4VDHPrRR2tHcVkHmrKNQKmc+bsKRkVvKygx61i110DwnRipzJEz7U2h19x2TTXQ1wsSEb175rpL0y3aXW9R6Q/4nQ6i4o+XwycGvUab49sarSfg+taK1dVxB3jck+424ry4C3AF/mP8hpWtiIK8dopkqx6m38M9C6ruHSVe1c5D2rsW/oQZrhdU6R1ToZjW6NrlgNjUJDIfsMj71z7NzW6DULf0GquWYOUU4Nep6b/AMQ72nteD1rTretHBuBYgdwQOadw15K7d0d0I9ovuadyjKj3pCiFfEt32tXfVPKY7Z717rW/CHw/8UW21XQNaNHqst4Q43d5XtNeS6p8O9a6C0dQ0bG2MC9bYMG98cU2Ln6Npus65EKXwNVbiNxIVx7zXW0nVtDr3Fu1qEt3DAKXDDT7diK8fd1CuBsMlTkAwaZ9HdukXFUmMhgIK/cUTHutr2yVYGR6iir59K8poup6/QoqC7+IAWCt3I+xia7Ok63oNUADeGnuCAVu4k+x9KI6Z96HPIk0qzs3r5kJwRxTBwRAEVVTj60RkQPzqCCORPpUKwOKIEH0o0SY4ECOKH2ooCeaNSpmgMk0Kh4NSYx6VACYnE0cEVO80dsmqgEk4mk2y0gkFTIIPBpgDRiit+l691HTp4d0prLKj/p31mfvyKsX/wAP9UZoW90vUE8HNs/7+1cvtUKK4giR6EVMHQ1PQOpadDesImrsASLlg7ifsM1ztwYkQVIOVYQR9jVmmv6nRMX0eouWWP8AlNdJutjWqF6r06xqSB/11UC4PoabRywcTR3Ub40YJbSNdAJylwf1qoGqi4T7Ue1VBuaKtQWRS7ZzFSSeDgdqaRHIAoFI9qXaQMVaVx60IIHHFBWHx9KYNmBUPagUniqHDZinGeKoEgnNNOagt/rVbWkYzthhwRg0d3oaO4SJM0HQ0fXOsaEKtvVm/bH/AJd4Bsek81pPUehdScnqfT7mkvH/AM6y5IJ9cf2rkSD3owCIoY6j/DDXU39J19jVLzsJ2sB9P7xXI1Wk1nTzt1umuWSTEkY/MYoLZhw6vcS4uQ6OQa62n+Iep6e34V3ZrrXBS/kkfWoa41q86sGssVPrFaE190NF4b1/9KgGuk1/4a6kxF+zc6ZqOd6SUz+lJe+FNaLZvdN1FjX2uQUeGP24/WqvyjOmrs3YGbbHlW/vVxWFmuXdW7prps6qy9q4OVZeKFu49vFm6yiZgMeamK6gUkc1CKy29cUxdQmeSvp65rRbv2b3yP8AXdiKgJDDIwe1MLjYDQ0dmEipEie3rU+lFlYdT0Xp+qfdcsJbacPaBVh74IrKOm9X0RjRaxL9kZCXgJj/AN2K64BNQ/tQed1Gq8VvD6n09lMYvWwXH2j/AFp7WkW5pzZ0j2LhJld584+2DXoNxK7TBX0rDqOk9Nv3BcOmFm72uW8EVMg871Xp+sizbNry+KJZRIODWXpoA0ZS5/1RcaZx+leo/B9W0rTo9db1FuIW1eTMfUVzOp6hxpXXVdI/D6kYW8rYH2/1rN47MhjFvimBxPartP061fsqo6nZa+38qkbSewzkflVOp0uo0zhbtp9vbIrn8bEyk1LEaO8ynOwj86ydKXa9xh/KI/3+dXa64LekZidoODIqnpb7jf8AfbtxgxM/0rc64o6A2t84JHcetC4iXl2mUiMoYoI4M+xj61BMiufysUDb7LOPWqjqF3slzyFeCW5rSpjvkVyepH/mLgXAiM+sV1/HytZbiEceQoR2Yd6quaZW+YCSIxWoJFlE2L8g4xmqkR2O1ckZO6t/6QkVWn1Okg6XUvaYNIK9q7Ol+MesaLal0jU25/mAlR7RBJP1rmebcAyGDSW2sXP/AF57GtSyp09OfiH4b68oTrPS09muEK49pBmlufBPQup22bo/UbunZsi3ccXBj0MyK8lrbEaRrkeIVMgKDIqvRpqFTxLjOtxSSm4wVovxua63Ufgf4k6ebjWtINXp1HlezDE//Mg7v0rhXbd7Tk271prbggFboCxPuTAr0Wh+JuudO2rb1AvIoiGJB/PNdaz8dWtQFTrGmtbVkMHUNI/93b8qYzf7HhEt3LoW4LbKv+crirFtAZJVp7ivd/4R8G9Wure0eofR3XMkI24T7g1m6h8FdVKs+gvafXWyPlQhGH54rOJkrxuSYUxTqpZggBn61brNDr+nADWaO8jkwV2HHvx/WqwrLbLbSNwO0yMms2Uw3gkDctxTEQCIINRLVsr5lBgTjFBTc8S1Za3ta5A3dpNM9t0d7cqQvcdxUyolu6u0WmB2LO3v71cEslmYIixHy8RWMypyxmZpVUHAmB2qYvjSdQGuhm4B5gzQv6k3LqqJPIn0qosAAD96DnaMj3FJMNU3rt5rxEEgQA3Ij/c1ps6i0um8NrRJBxPH1qmFIzmiR5QD6yK1UWi55mO2A2Jir7DhBsLqoumMtFYwFyZjtNQKu3b5SVbg+9TFWsgDBZODtM0NIWCFXBUsYP0qlfKwg8Zin3MGBXGea12Sh1BPD0++2wAZyIjgVVdtvbQkk7okGau3sxAYkrVdxSywczgj2qy0pNLZcne5B85BUGSPY/nWp9nhKjCCpMHic8Gsys1uAG2gnj+tEklTuO4z2FXe00jLCksJJby1ValxJAjdOcZp2dtgDMSAfSlshlMSNoyZ4rf0upcXxIAAyeAcGommIRWYAOWxnM1aVuMFuKsnfyO0cUzM/eCAZwKb0iKDu2kEe1MSoMxwcwKrFxmtEIozMhjTiAoG6DPYe1ZTR2hQpZQduc0izBLGc0eCSpP1NVhm2yxEnjbxNVk7cADEmCfSgCVJB579qQ+YtkmRn/QULYMAxnvniirclDyT2ANMHCHYRumBJpFu3NptmWUiOO1FWJPlHHegvvlC02rbBfU4/SqJBubWSAI+9P4rAMrOSCPrVd5wXBtuDgZFSCpbu/2B+5FBSRcALHYWlhHH096aQkSdo9h2pRD6lpK7eNpxEd/vW4H3KHkNgGTOcUty6T6T2kcVFG1X3lgO2KQqAR8uTmT274qn0jZdADuDdxmB61cHUBT5tw5zisgGcCY4Fardl7VtHCjY5JAIgkcUQb9tkAwQpO096e0sBZIBjERmkZ22g+ZQHMZmPTNOjM21e0zx7VFWoymGxCcwKYC5dEWg25mhVxJ+lS1qLdlXa4FGAI4BGas02pu6XULqLBtymUkbvocj0/esDM5AUBmO6YxmoqwR5Ru7TVl9Wus10kbmZmg8SZNVidxziBH9a0O+zmSA2CYMd6VQAsSB+9HbuUHgg8GlZYujOIx9a+dj1Yr5TccjmKzkedjMjtW11ItFZGe1YiQSx5njNez8fjnfWjQr/G3x5RE11Lsf4JczhtQo49M/3rm6IEsATE9q6N4EdHtpMltV+kE1efg510sIKgAKZM09uyxugPiCCSac2CyicQ3m96vW3KEyIrzR0kW3rtrT2XS1aUbziBj71kuaq54MQgubwQ0RWg2xchCQAcTPftWFmuKrKwACtG4DmqV07uvF6wjIDuKgMprnX0ueM9wtAcg0fxEKLQILthT6VY9t2ZVjcREj371i0Y0tC3MOWniRWbX6Z7yE2SNzQCoaCa1NuQDIZpggDiqbjurlAIIxMdzW56zy8cnTWja1aWXDLtkFW5BgnP5VsGVDTEdqyW2VAzgEuWMt3rWiEyOY716Yhi+225n+U96oDiOeB6U7q7eVVJLcQKoIaSpUyMEEVQ0b7yLugE5Hr7V9at3Trvg7TajkvpATGZ2nP7V8js2/E1NtGkKXAyOM19T+C28b4Ps2SM2Lt23HrJn+tK17xYrZJCmcHvTSQCKrUwzI0hlMGfWrBzxisKUt3pDxIqwgRAFVyOJ9qAziJpGXuBk80YzRiaqKWJHfv6UCadxBJFIaBaBpsjM0OWoEycUe2ajc9xUmKAgSMGkYQe1PMHFAwQaKQGAefaKcc80sACiB7z3miFZCeDiaUIQKt7YNQDMGgpPcHmqWk5rRct4FwHjkVUwkUFU7anAmKkEzUohfoKYZMUMZqVQGxIPEV6X4F6sNJqm6ReYi3f8APZJOA/ce0/vXnAKR1cFbtsxdtHchHIIosfYM8+hrwvxx0f8AC6u11fTpFu+wt317KYwfvxXqfh/qi9X6RZ1S3Fa8o2XwvZxgmO08/eter0lrXaa5pr6zbvLsb2HrSJY+TjnFH2p9boLvSOov0+/MoSUJJO5ZMH8qrBjtVQ3tNEZ+1IoxPNOKqGoqf3pRRBmP3oLAfvRB/Kq5zgc02RgioHz3oggGJpSc4NQYxj60VYCQInFCT2oe3aiJxRBBxFTuDUP6UKKIxM/ag1Q5HvUIFQCIHrQOe9GhEVRMjGKWc5o9hH60IoDOKYcUnA/tTfSgbg4qCc0s4pu/fiiCJo/eKUTGeKIMUBHAz34ox27UoOKPNBPYUPaKIImh7zQDM0KaeTQiBFRS1AM0e00II+9UTvUmpFD3M1BPr3qHjFD2moDzJmqGo80AaEn1ohwYNNOKQcVATxQWAyJpogT+VVjAohsVATzzR4wTzQ5NESPz5oqBfN7UpGIBpxPaoB70FcEjFTE54poxQj1oABOJx6mpNCpxQNOZFGaSaYTQMwDrEVv6Z17X9KGyTqbE/wDTc8fQ1zgY96P0oPe6TqfT+uabw/KZWWsXD5h6/wCxXD6h8K3dOWu9NY3bQybLGWA9vWuAjXLLm5YuG1c7MpIg16LpPxayEWOpiP8ALe7feg84EMtvVQVO0oTBBqtkwcV77WdM6d1mwLp2kkeW/aP+5ryfUuj6vpTzeUXbEeW7bOAfcUX1ydpmaBYqIgEHma0bA3mU7gara1OOP1qDObFouHhiB/LOKo1RK7rS29iMBtbgT9a1xtxR8roAwBHvWcWVzWF1rS2/GTap4CT+tQaPxLc2Gt45G45radHax52X02xH7VnNu/ZEhrYcQYB5qZiuWmtuO5t3LRtxK5MwatCWrrSXO0fyq0wfWupb1tzU2tmotIbZaBvGDVH+DIgZ9JeSGYeTdMD1kmnR8WFrY4+bOCaUWgJ249quey6KFvqybuMc1FQAe/1rF4sWFt3Xt7UcEheWiMVtGvS5pRp7lhWAB8ygKfacZrIQ20qpmfWq8hYMjNZzCdNSWjdXbbIRuZ9apuabU2mM2S4iQykQaSZSDn75rTY1dxdQLjoLigfK3FIqv8BptbfZ2RbbdzBz9qyX+jDSi5fu2GuWVbF1kgR27137VuxeuePbwykMoBOD9KtXqp0+ujUJ4tphDoTGOa6S4smvN6bV3NEjHT2NIUZ5cXLQbPt71oGqt6xyU/gXf8hEKfpFdnUdN6R1i+w6ZNrUuJJPy/cVxOo9NfSX3RmtsbTbSUJJFb6p4d+jas2/FtId7HEjH1rK1jU6Py394JPcETRsay9piGs6l2Uc22clW/tXRXqmk1iKNS/4ZhIVXMg/epYs/rn29QTyYHqBTgggEMCD6Vdf0KIFa3aZAwwTMH3rJAsbiWDDuB2rN4z6MO64xFVbSykGKI1Np4UMN5MEelEQwMEe9TxnGW7bMgEyKlu3dt6hWUKFUmCpiMVpNoYJ7H1pCoDqAcVdKUvc3At5j6kZp1usFwZ7kHNFFjcJkHsajKCfJAz9KfIMlxLjbN0PzBwDTNbJXI3R2qlRtcPt3A4Ipn1WxyV8y8bJ/Wuk5b6mIbV3Tut6xcuWWJlYYhT9q9J0z/iD1Dp6DT9SsfirEQXBHH715/T6jT6jyreVbgE+GzZE+/FNcsMrEGIjE1rJUex1PQfhP41tFtBdt6HX9yrQSfQr3rynU/h/4g+Gb6rr7AvaNWM37IkEdu2DWNdMbZ32nNtiZ8vFd/pXx51npVvwNaLWssDEupMD6Cp3Fl6eeTUaXVmCQNwkAmDFR9KIItAEA4BMEfevd6RfhL4hFwtp9FbvXsmPK4Ptn9K4/Wfgnq/TFa901xr9Pk7CAr2/Yyc1ZSPN6bXa3ptwCzqLgXcC9q4SwYd66+l+IdJdcpqy+lIIh7ijaZ9xxXEvdQa2q2NRbCMGIKtg1C6taI8MAnvPFB7AT8whhzIyDR3EYavIafX3tEu2xde2hJO0AEe0en5V09J8SadLJt68XA7XIS6oAWPf0onbvAiKMRVaNbu7/wAPet3wnJttuj6xRDAEoTkelRTd+KgOYgg1AY4HHrRJ3Z9OKqADz6VO3FA8kfrRnH9aKkEYBqYA71AcUB3mYoggyDzUJ8vaoDmhJBMfaijwKIOKEyMxUHHvQTdkj9qB4g0TmcUJMHHHNEQAUvNNmKn2oFioKaJGagGMUAmiDxmaG3HvQAqC1WMFSZniTxRDACaqnNMGGZBqiycdqgjt2qsOJwCPrTg/lQTE1CszTAzmaAoEKxxU8y5jin5PtUIxzQKGP0p0cfWKBUET7UoWD6igvBJJ9vSopqie5pluAgigsMHB71LD3tNd8XT37lpwMFGilBJkc0wwInvQdW38Ta0p4XUNPY6hayCroA358fpU/DfDfUxt0+qu9NvSPJc8yk+mf7iuWD9KDKtxSLigg8iKmDfq/hjqelBazGrtxh7fP/zvNcdybdw27tso4PDCD+XNbtLqdZoWY6LVXbI5gMSJ+hxXTX4lOotCx1jp1vWIcG4igEe8Gi64SX9RbCor+UcA5rTa1wAC3Lfp5gfzxXUXpHQ+qsG6Zr20jgf9G+CZ/M/3rDrfhzrGgBY6U6i2CZawd2PWOf0osPbvW7rEW3DGOKMGOPeuR4irc27mV194INXpqryLAbdIiT3+tB0KkdjVFvWI7bTbZJ4MyJq9GVx5Tu+lRQAC8knOIptxiI3A8g0DTc/6UHO1HROl6lTOmFq5Mi5aO00jaHqmmM6PVWtRaUDyXhDfSa6RUjihByO9FcHUazTNZ/D9b6ZdVZG65Mj2M0troeiu2jc6JfUqZ/hs3eMZP616Fi+3awDL6MoYfrXP1PRdDedr1u2dNd532+J+lTIOJqdDrdEpOo07gASWERWJNXauCEcMe3rXoja69o2PgatNdZ5KXQFJ+hyayXOo6a8/g6/TLor6tB8VQAD9RWLw1LGDcJiYE9xXI1reJfuMzYLgbY47V6X/AAC5fHiaTW27iEeVB5p+9cXUdM1+j1BfW2QAXkbVYiPcxV4zE+Le5IOzEA0qQCe2KrR96BgZJ5p7bMLiyIBMVx7Q0kGVNVto2uI7WNoIG7aB39asYQSBwTTNfu29HeRWAUqZIGfzqy3VcrTay++qC7gykGAR6fStm4sjM8QASY4rF0lQ2vkjFuyT+oFdXJHA2nt6125c/jcZZvEW4AqEKVEY5FU3LIBAYbsSIzWm7ot94vhV/wDSRj7VZ+FVWU27hAJg7uwpPyxWA6a6zbrc22XjdNa9H1/qmjuF7GoJBAMQIn9x9qe/b8JyUbfbAyxI5rMg09yCqAqDGOK6SypZHpND/wAQLgHhdQ0tu6CMhizz7iQfymryPg34gUi5p10r7oLo5Ug/cc+1eTaySTs27T2ql9IEbcIBmZq+s5nlep1f/D+83n6P1W1fWZFu8NpPtIEVw9d8P9a6fvGt0TWlUQHQbwffFZ7Gt6joCX0uqZR3SBn7139D8fdQ0hI1FtbqSAN7n+x/pUxf+vNnQXmIO5WB/wDUEI/OssALIJPY1789b+GOvY6hpLdu4R81sFSPcEc1nvfAnTNbF/pXUxb3GfC1AmfuCKnxP/V4kIX4MAflTDTlrZcvNwttUxiK7Or+D+udLR9+jOpUkxcskMPuOwrkLb1Adma21thjayHPp9KYnx/Skp5ROTOSKIWSCM1oCAqdx8ycg+pqhrLLkNBDSWPpWdTxAsDMGCc0BvPEimIARSpJgkEgc0N5UgCpEqAbSJ2z60v8vlHvINGDztjccmaWWJjzAn07VUHOyMT3M1CSTLY96rBIbYxGadTIUk98VQQ0HPPb3pSYB8uRkEjnNBTD5gZxjmiRLbRG08kHigRgAgIxNC0nlEZEnFaLZIBUEHAiRnFBiSSDHpj1poXxRZtgGIJheBn/AGaqLSQQOP1q2YO4A471WytG4sQpMSM/pWoYpuN2Vg0kz7RVtgQoC8EkmPWKqe3cAkdjVtlhbQou7eWkEnj3q/QjbYyAfSgGgAT3xNEFlG0gSDzFIrbGAWMeoJoYKwp9SPWmU7mCxBJ78jFVmWTzZB7TSBiDiRtwfWrg0Ehdw7cTSW7hFxV2wCYOZilS4+QJXkFsHH0pNzeKIkqe81cVfuloJiDSFdyBg3ORTJkGZAPpyaUtAUs3JxMVIzQ823aYMyDIxVefEkn7gUxZgm4lmE8AVWZJO3dt/atEN/mIjilLwgVgfMT5uyntVlu5yxClpIA4HHeoiyxztMSO4NFVAEL5Yz+taLLsbUIdwt954rO7l3EjKmV962NaW3ZUOQQ2NpXmlIqZZhTtOZMcEVarHygrGAc81RuyWUGfQ1alwuFEls5nipiL0Pr8wMirwVgFxPZeapuKLdxh8wxBPpT22/h7n7HCzWAhMlmVjBPJPFADbaknOIMc0EVgICsF5zMfnT3Soh2YCIE8xVHoBaAJWS3oeKNy2qhX2giYzVm9EUKDJb+YZqiCSZafvzXz/XrVXHGPSc1iJ82fpitlwjdtjHBmsIzI9ycV7Px+OV9btCp84n0/Ot+rk9K0oQHc188ewrm6PcUOwsGU4POa6WquXLXT9IEVGJuXGEjvA/1q8/FkYzYa2CZG7uBWm2o8EFzB7il2vG54lhkAf1qtiQgW2BMwQfSvPI3qy5bJAZJYSBgVVfdmsrpntgBTuJ7mtTam2tobLZUL6nE1QWFzL5PtUqaoNuwl8iDK+8xVg1RtLsUbo9f70g2OzHhgeT3oEQD/AJvWo0l/VSWZUQB8bfTHNZL1q89svay5jE1YiLp9ab1q4BcuKBnIHaid9qwq24Zg0kkdq1GHEW2RZ5IZGgiPQ5rWgKiY9vqKovFEvwCNrnntPJq236du9ejj4kXhlDqQZgiR6VU98NdaQD5z7d6OIJ4iazq6tLASCe9VFz3Lds+ILQJGRBr6H8E3r1z4RW/bUBreoYXFAyeM181YCCPWvff8MtWb3TOoaJiBsNu6AMeob9c/er9NTyrtQF/HaiD5TcJpJzirtXZFnXXlHyu28ffP9apXBiRWKs8HdA9KSQPamAJPFA25J7TRUDZwAanaIoQVwD+lMDIqorY5pcfU05UkmD9KUrFAp/ShH500etCAPegU5pcUSvvSQRBFBYPfP3oen60Kk5oIJB5zRBke/vQ5qSY/rQEEAGlzNGZXPFTMTOaCH5SDxVZAOPyqwExmlcDBmgxkEEz2qSD9q0XU8u6cDmqIE80AZcVD60AuZJmiRVRB3M0efypJIPr2pxQdH4b6v/g/V0F0zpdQQlweh7H9a+mGGBU+lfHriblKng+1e5+DOuHX6NtDqWJ1ejAgty6eo9Yovqz4v6Gep6P8ZaP/ADOkAMqJLoJkEd+Sa8FbcXba3ARDe9fXiwB3LkH14NfOPijoq9E6mLmntEaTVndbg4R/5gZ9earPjl/bj1qAmOaAJJ4j60Rx2NA04+lMDzSTFEcYoG7ZoqYoA+vNECaIcGCe9EEQZwRSKZOBzRjNVTg+9EUoxRGKiGJqZ5oZnFQGBRTTJyKHvND6VJ9qIP70JJn1qDGfQ1Mzg0UIqQeaMd+9DMVAAKn14qVB61UGZqDmpRn1oIDmjMUo9fSiDQMGFGYb3pfejOc0DADn2od6kTxUyTFASRS0TjFDmgEVIxTrba5hBJ9Ke5pb9q3vew4UY3VFUAYpaY0IoARUqVBHfNBAKnfFSKnegPFEGO3NKeYoxFENNEGkBpsGganDAjmqhHFMPc0U/fjFDJkcVFb3qc5oDmlPt2ppM4ANSJmaBNtCKaKhFAoyDmaINSKEdqAg0ZzSzzUGe9A0yIowStJRBPqaDXoOpa3pdzxNNcLKTLWm+U+uK9b0r4j0PUV8C462r7DzWXPzD2mvEA1MMZ4I4Ycig9b1b4TtX92o6fNm6clOFJ+navL37F3S3GsaqxctOM+Yc/eup0r4n1GiAt65jdsqfnHzAesd4r0zDp3X9CD5NTa53ocof6UNfPyg3Svy9p5qooV7xXf6n8NazQl7+l/5jS8wBLr9gM1xjtYwINMVRkZPFK1u253MJarmtzI4I9qrZI71MWKLrrZ8OdKLtuZYRj3+lOW0TLv0dsWrxHmBaVj96sVihwarfTWboLC2iOxksF5rOLqzUIdXaVWZVcLA3NC1zLlhE3+HcDFCAQGke/vT3tPsYC6kqf5+1VJoelm4VtWju5DBiB9azi+m8G5aUEqG3f5c1muFieBg1vOjFm3vsa1nCidpB8vtmsrI2xmQcVlnFIVpG0ZGcGmyARME8VZZaASMlhFMFkRtE+4qYg2b99Nv8UjaMEASK6Wj6zduM345UuKnBC+YiuYE82JFGChJWN3vU0jsX9N06+VupZFpmWCbUrzPMYqzp69O0Vo2btzT73bm5EuOwP5/rXD8V7LB3Ylv5QvE+sV0T138cbOn1ulsm2MElBMes1r5a1KfW/DNvVMzdNdbZaSbYA27vavPanQ3dJ/A1im0/wApVowa7vUbGh8fdp9HdFq3BDJcZVP0FZr9/T6h7Yu2dlpeSTk+nFanOpe1Oi61c0LKgVdVpwTKntP7/StWra11zTQNVp7G8jeLVsBoz5SJ96wXdNYRh+HMox5KwRWd7QV9rRuIwZ5rXV8NG/0X8PeD6e852ySTkt9qRjctWx4ikvHAWJrTp9WtgMmoRmtngqcj+9W37tm6oS0hKgYY8k1L/RgS4HWaAkFSfoPerPD2g7V+WcRxVbFpBnjtWUoWgVXbECe5mrdpAnFLbyMkAsSRJprk/KsyOaykCA0CMg81TetJ4TkDsZHtVq57/rzVZbdvRRziT+taiuelvxSQfmJO2MR6Zrd0t7rWWD3TdDHyg9iP+1KunFmFJLCZ5pLam27LthSSQZ5rdv6St5IMqRH1oG36HjJqlT5RkGDVoddghizd6s5mKNRaQXkZEKFlIZ19e1dzo/xh1ro21WvHU2F4V2mB7YNc0NKwRHbioLUrIBM1rqo9e2s+D/jRB+OsDQa0jaLyuqspPrHP3FcDrXwJ1boqfiNMR1LSET4toSwH/t/tNcptMrSxQAnG4GDW/pHxD1noV1RptS12wD5rdzzH9TUyxdrzdy+Ft3GKlWUkBWwZ+lW6bR2dZbF4MPLyCp+2ftXvrnWPhT4xAt9c0w0Gv+VdQnkI9AWjNcbq3/D3rPSGfWdEv/4lpCs/wzLAdxt7/b8qsq+uFbbVaFt1i49ncIbb8rD3rp6P4jXxSnUlITb/ANSyk/mK51vXFps6iybN1DDB1IH5VaUsX5a0VDn0qnb0th7eqsJqNNcD27hIVhiftTqT+VeP8O/pW8W2XtNbMhkaIP0rdo/iZjuHULDX9xgXLcKQfpFEejnEj70Qaz6a/Y1SNc0t3xUWA0DK/WrO3cH0NA4Hr+tEmfXNKtzcQpWPeaIagP3oziIoduamRzQHkipBjFD3qTIoDMc1MHnvQ7VPWiD+1DjNSRHOfSopmoqTUHGeaOODQmqiHnFQiT6xU9KEwJoDtpTTA4owJopBI5o7tozTESY70pGKBlaMTRDGqwI70d1EXBxGKIPeqZkE0wb0xQWVOcUgdu9NP3oCR5T74pAkCrNy+n2ofWikWVMim8Rs5ogc96AWQR+VEFWP0p+c1SVxyaYEr7/WgtU1O/NVbzHcfSmDyM0UTZR+Vz6ir9N1HqfTgF0etdF/yN5h+s1SDiiDiCYomOwfiDSdRHhdZ6UDMDxrJz/ep/4f6Z1Ak9J6r5o/6F6S32nP6GuQOaRrSOSdoBOJFBfrui9T0EnUaR/CGd6kED6kVz0uIy/w7m4E+tdfR9b6v08KlnV+LbX+S8N32ntWy71fo/VV29W6WbL/APy2y0/fEfrUNcddXeSASrgeorRa1iXMEbD3ziug3wtY1SG70fqNvULz4btDD8v6iuNrOna3p7MNZo7ltR/NtlT9xj9aNRvUhm2yCZkQaPDSRXJtXF8rW7kgcQa1W9bcWRcG+TM9xQazHfj6VCkgiJqq1q7NwxJQn/MKvmRIznmopMjjH0oXrVm+o8aylyP8wn70/wC9QDtQcu50DSPd8TS37uhc8tbOD/ak2fEHTtyrbtdRsDAMxcI+v966pHfipuIIKkj3ouuDcPRdVfA1+n1PTL55J3RPue9U3OjXVPiaTV29XajG1gGn0r0bqlxStyylxTyGEzWG/wBC0l1t1tm0zDI8LAmp8YPP3LOpsgNds7QcjziqL2pJ092fKu3MivQNoesaJSbNnS9TtJkhxtciseo1HRdfaNjqmjvaFy0EtIX/AOe4+1Z+H2jznS2ubrl0Kdu0LuFdnMADn1rZa6Bv0qHpl23dsT8qtg/eazay1e0rrau2XRpmShIP0rHOW1M/St2KqI5Jz9KiPvMHj61PDdl3BIHvg1XbYOzbTJArnhlJrW26S6QYgjP3rL08g37pYHYFEAjvV+tYjRtEzuGPvSdLO+zqfTcuJ9j/AGrtx64I2Pp0cKqMtppyxmPyqjZdCmQTB7kVq37hk1VLbiDgTWZzoo8kHeq+88UG01u4NxYxzC8EVpNvchzzzNI+mtlmKApAiJNdJ+SIyXbFuWfbt2ncrIIK/lWPpus1iZ01y9ZukmXQ8ie81stX7juq7d27sBx9auYoVlrZRv8AMZzmumxesyx0um/GfXNEyqYvLJgd4juT/ausfjDpHWEWz1fQ23PzAXLO8r9wK8qqKohXDT+dK9mFM2jHc0Yz9PVXPhv4b63bb8FqDo3xtZIdR+RH6n7Vl1PwLrNJYa5aVeoKRIa1cgj7H9hXm1Fy25FpjbK8bTBA+1dPT/FHVunsDbZboiNrgfvFXFyubd0baRmtaizf0zzw1poP+/pWS4iXkQWbqyrySe4r3dn49099RY6joQy/zQCw+tQ9L+DOuMPwr/hbzebdp7hAn3RsH7VnE2PCi3ErgsCaQAsNxBUnEGvXa7/hx1JCbmg1FrWDss+G35GvO67pvUOnsbWs0F+zcHBYyCKmM/HthEAeYgGYkc1D5cyCO88U1vcWBFpuewmrFm0WElZaciKniWKpBBBmB5gPWosA7RTAgiWxPFAorowHlE9qRMHzKeODmlYGNsx7g1Y4O4CYB59qr+YEkkSYH9KsUD8ggxBxnvRAhAZ78GjAIiBk4xShfMQY95qwGSSoztJMgUhQHcuPfGCKcAnj3zUAK4I/OqE9RIB3EHtVe0gznHvV6KxEk5U9jVnhjMgR6gc00Zthb5jjtjiqypyNu4k4A/vWrkSi/ah5grMV2hsH3+1NqqGU7JRWEiTnINVKDumBg+b2raWBgwPTiq3G/JzOK1KhVtlVEtLKTMYBE1WbfPpzVzbmwQwIJEEVHtsihzhD3ikRmKwFJAPmge3vSxJLAkHjBq8W97gCYMQY4oNYKcuMjMVrYsKWDQSYUelKAbnELJgyf2pji2NqAndyO1RRuaBt2qMjvNQkVNa23QsHJjPajFzw4jzTy0YzQW3Jk7ZJ8tWPbPgmN5ZeRurWmKlJYFWyfYc1oRFDAbDBMEEzVNuQBKFQTj+tWWiVQEAlVO6lTFvijcd0w3MH8qtyLflzic1WlwAkrTs42TEkGRjmuZIe0rGAB3lvvTECCAYEzjuaqtuzeYCCvoZIpmuKDtLQSOBmivQXQ3gqVUeU80tht95g6kIBO6e/pRRtgKE4mR9aKzkYivBHpZnPlOROc1lk+la71sW7myS0ASax/wAuM+k17OHjlWzQNG4GASVwDXQ1qsNFoADMeITH2rF00TZYkSS3I7AVs1z+Ha0doEj+GzHHOac/Goy72AgHB7nNKu9bu0TJwKS6HuOfKxTBB96lpHW4rEkhDJ/avOuVotWxeuMjESATTvYt2rybrwyZhWmO2fSlRSHFwOyN3gcilIRiQx+tZakatTptNpLDqmnJYx/EJkgz+1Lp9Da1C+bUG0cYEf1rG3lks7NJwSZo7bj+a1yPemkoanT+EwNp3cA/MRH3qgs/jbiwO7y1tW1e8LddZ9xPf0qt7QYCIlZ71Z2jg63QrpNVafxvEVjuTHBng09kgqZIAGfSm6m3iXLC5ACE/tSWsAIDzg/Su/C9MRewQlgpx+orONKLVtAjlyJkHBq6CvbB70rtGD3raq2svAlYOe9er/4fXhp/iK3YkKur0zWmHoZJH615Xd3/ADrX0XWPoPiHRavcdtq4Cw9RIxVa4+voXWbTLqrTlIUrE+9YACrcTNdz4iRbSXLnHhvz7GuOsHNZpxBR6+lRhH+lPAJGKUiJqKRlETShRkHI9KdiDxkClgUQCIqto9easYY5qtuJqhYo+1A+xFAntP3oIwpCtN2PtSwYOaCdooRziiOImpHvQDg0Bj/vTHj+tDbie9BOMCpj1qRAoZoJ6igQW4FEcGjEDFBUAGLITGKoZD35FaLgEiKrdAcgyPWgoAI9o96g96JBBoSQaqBOJAppjnNAGgcUDTJ7U2l197pesTXadhvtGSDMMPQ+k+tIDH3obRBx9aD6xpNXZ6ho7eq07BrbjHt7Vn6t02z1fp9zRaj+cTbcYKOOCK8f8E9VXQa1+mX7hXT3jvtT8qP6e05/SvewSIIgmkOUfI3t3dLqLuj1Slb1ltp9x2NFYPevW/G3RDfs/wCNae3u1GnXbdRR5mSefeJ4rxykMNyncDxVZODmiuPpSwQINEH3oqzNEYmkU4iiOJFEODBxRBmTNIMUZM5qiwHAyMGjwMc0gp5wM8VBKM4oHFQR60DA5oe/BqAj1qdqAjHf7UAZ/wBakR3mjHGKKEcH3qAQKMGM0PaaCRBkc0Kme9SgB3RMTRoRE1INEMCBgHmjNKpiTP0qAyJoGHEE0Yg+tKD2o4POaAgR9aMSOxpYnM0RJ7+1BKNQST9aBoG+hg1q0TWjcAdtonI9ayAn61NxDA+lRXQ1/TLml0zayzuu2OSAJKiubIdQymQeDXa6R1RrTGzdZkmNuZFW9U+HzdR9X04Fn5ewP5vdakv7V58qRJmgBH1pvLtIJgjBBGQaGTVQPy+1CoBOaNBMzUzQJIonPOM0EiiM4mhPoanaqG4qfelphzyDNAwJGKYN7mknBqTBzUFkxRHPrVczxRBgUDY71ADI7VOYowYoFOBQjimPtU/lP6UFcRwKgpoPPelg+tAYxg0R6UsflRmMA/lQHJxUB7VOOaC0QwgDtxT6a/f0l4ajSXntuOwYgH6iqp7Uy5mqr1vR/iuzqQtrXRptRMbh8jH+k+9aep/Duj14N21/y19hIdQNrfWvEMqvhlBFdHpnXtb0tyoc39O2PDuGdvuDUIz9Q0Gq6be8PWKFBMC4DKkdqzlcYII9q9/0/qeg6zpvDBVmZPPYuRI9cVxeqfCJtq1/pjMTMmy39KGvKsp3SDSbSMcVrezeR3S5Ye2ymGVhkVSyMSY7d6iqlKGQ6h1PYiapOkRN76ZCpcyVmR9qv2xJpThhUXXOBc3SLpZSvbsatBa3bZ7djxmHCgxW1it4bbq7wOJ7VivdO1KKWs37l1TgqrQR71MWVnsFb6M6WVslW2lAO/rT8DIrCbD6Gzcu2mu3HVcoDB/Mc0+i6hb1FnJUOOFZuazn2lXi5BII4PrRBJMz+dC3pjeuOywQrQwnA71Ln8NzbJAYZxWLBaBuUgwR7iaru2mPmiZGKUXWtqYEg+01nv69VubQ20iBE8Gs/GpW+1qD5YmLZ4Y4qb1d23R55OOM1htuzjzncfpFWJc2giDjim2M6tZNx2rhuYFRzufzjIHYUgaCCOaIfuRJ96sq6ra0h4zmozQMY+lWKpInmaqcDardiYNW0QMSCT+9VkiQY3fQVYyqyMJBngE0ttSlwNuiM/SrO0KbNxby7lKoZIMc+1IxAaDMevatN471TMhZiDxVNxAV+baAZyJqRRthWKycExM076ZfGLhiPb+kVhUmyL4DF8yDEirdP1AbbYu8sSDB4jvVyqe7aZmAXMUjWrzHaFmMyDWubdy2txRhuMxSMdjnFNGUbpEDAzNGzKrtxz6VoRF3HuJmfSlvKlu0bomQwBpoa2wYmRIU0623Z9y4IzWZHgYOCZo2muIMNmIB9KsE0/VNDcw7sje48vMc1oa1GVbcp4auCmj1N/xPBtjwhLEzGOTW3pJutoWa49wEXIUP2ED+9dflBse0LgIK4HpWvpnXOsdCfd0/VMVJ/wCmwlR64rNvJMNBnvxUKjmnVR6L/wAWdK6xeGo6/wBL0x1Ntdis9kFY955/pXTv/B2m65pDqemppNFeUSn4dVCPj5WjivDPbV1O9dw9DTdP1vUelapLnT9S6AfyFse0YMVc/RLU1ydS6H1K3p+paTwbg8yhxKuPYist/WeJduG5Z3FjuXYogV7Sx8aaDrOlXQfFPSxfWZ8REkg9yIyPtWHqPwBZ1ijV/B/UE1donzaa44DKPqxH6xTf2vTzDm2X321aywgFlYya02usdQsiW1xcE8Xk3Ej6gisnUNJruj3zpup2GsXQO2V/OspKPbLAyD3miY9V0frNrqd/8LfVdLeCyr3LgCufQE966JBQ7WH0968KenvqbAIUP9cEfeujous9S6fp7OlZ0vWLUbrTqNxHoGodvUhgckx6zTBlK4OPpWGz1Tpetvra0l66Hf8A8u7bIKn0nitjLcsvscECgs5oZ7UgcZnI9u1PuPPP9aoIMGp3o4A9PageJP2oIM+lSKkkwCQPT3qQZJoJJ9uaIoDJ4qQCZ7d6A+oqdj6UOO1QHHvQTb3nHNGSKkkUSR/2ogfvUijkmZxQ+lFSKBQYpjNQSeBQIAQTUmBTRQ24oACZ5zTAkcnmhtMTExU4oh59KYHFUk9qKN/pQXzIioKr3twf2oqzfSgcDBoECc5oAkd6aRGaKG0Dmht9KfLGpGfaiKwSoinDkiDAjipE1NuaKO73p1g1TDA9uabdFEWd6gHrVYeD6VZIooBNj+JZY2rgMhkwRXS03xH1nSwjPb1doY23Vz+YrnDjnmjM8VMlR1fxnw91R9uu0T6HUEZu2x5D/v6Ut34VvPZ8bpeqs622eF3wSP8AfvXLgNggQaW2Lti6buluvp7hxutmPzq4TSayxqNDc8PV2Llkx/OpAP0PBpLVxrYIteXdkkYru6f4m6hp7fhaq0mutRH8SAxH5Ux/8L9VeWF3pmpYxJwCf1H7VGtcq3r7gBF1Ff0Iwa0WtXZuELuCN6E1p1Pwpr7NvxtDdt622RKkQDFca/Y1GmYJqdO9p5iHEUwdaeDyDwQaECMiubbu3LRG1yAp+WtKdQAIL2/aYqK0xRKzycetLbui4CyQ4Bg9qcz6c0Fagg1LqJfBW/ZW8CIh805AolcyKK5dzoOgZvE0r3tBd7PYdsH6TU29e0iBRcsdUtjEG2Ec/vXT2ihs7gkf1p/1Hnr+q6dd1LrrdDqNBdBgszQoPrSr0vfbZ+moNQJkm2wg16Nv4ilLq70mYNczUfD+huObmm8bR3pnxLT7QT9Bis3jKs2uBrtHq8Wn0xSMsWaAO3Mc8VTo9Ld0ll1ZZ3NuLg9hxXoHT4g6ehTfY6nbIwrkBo+neqfxfTL7Rq7N3Q3J+W7kH14ERUvG5hjnWySYkfnRdQZYYP0rot0u5esh9C9m8HX/AMvy/eJrA9q/Yc271lhtwTyK5XjYl4/ZbalCCPMx5NS4xW1cJxC04aVBUT9Ko1m78HekQzLtH17VJO2cc/pJdepJEywb7f7murd8XbAZSsywauX00E68HgqhaD24H9a6ux3B2HE5mtfkvaT1WtmzcEtbUe6+U1SdLeQjw9TcKd08MGfvW0JNsiQGjntNK25RBIMckVic7KusLC4g89phmJj6/wBqjbbgA2qO2K2kMwXbzIIzFcvXt4d9yo8yncJ4nNejhy1DvY3K5uEAKJgiZqgIQi7PEYHjYeIrVbtav8Pbvzu8RdwG3mhkHzIVrp8okWaTrXU+mts099raucLcJOfY9q9Fpfj7UIEs67Tl7IG07YYN9d1ebIDGST9+1RlEQDir0Y9U134P60hvXNALVxs7l8rfUdvypdZ8JI9knpWtsSBAtagbv/ohXkjZ8QbHXtFaLOq1+lf+BrHQj5dpx+tDtOo9A6r05mfW9N3WjEXNOdyfXGa5aPZJIRsDseRXqumfH2ot3G8QXCVcgL4nImMyAO31rq/4z8N9cUf4jo0DtHmcbZ+jCBUvHUv9eAJcuAyMuYEjt60+yJM+tez1PwN0vVW2udN6rc0+4yqXgCpPoCIIrkaz4M6nodOzC02oYjBtNug/SanxTHBCgrtjB9am90YgwPQU97T37P8AC1emvW2jzAoQR7e9LbsvMKrtvHy7MxmplTKqO6cZJ4gxU2sFDR5S0dua12tOrByQQFSRnv3pTtY7Y8sdxzU1KpC+Q4z7ml3QNo/ImrQpa2XUYAmkFkurXAkxyef0qqRZBIkT2ipuIPAMZMinKEAyhDD1EGgLbfzCqlRQmSdv5VGnaNsAD0FRVO4YJ7U2xuFAPuDEZpp6qa3uXBjMz3psqoAJgNIpgvlBjjtVm1CnEe9NJFDtgMxiM0hth13gDfPMximdSUMiBkZ71N0EQB71TcVCWGOBkZoqSPcVY0ADHPb1qGCVKqBtppqkAs+QCqjA9aLQojbz6CnKGMAetD5hkSV7irpFLA7SBkTgU9sj+YHd6zUeyfDDMsEZkiKe4hVFi1tHAJiaulhDAG6e+ScUwaR6ikdJETzz3pi3kVg0niBioRZbJmJJJ5+lLuZs7RtB49agJUYz7mou4EyZk5zQei8OcbpK5kVAwBAnHrSG4i3D4TSn7iim0uiMR5sgivA9UVaqHvMQQwIj9KxI3qRxWrU+W7cUEYzPpWZJOAR6V7eHjlfW/QD+Ax3Y3SBxFbdWge7pLlw7dlgFfeSawaORZaSGKsBgf79a39UVme0EglbSwCfrWebUZLl5y23ZyYDTVyKFtboB3cE0gVXUjMeo9avCwBMwIFed0/hNigA53TH2qDVFARIjIkZNEWtsFnLZ/KqjaRQUTyrMx96iYpuEXCSoIg4mrrZKKVWSxzigLBC5IAMZ9aZJ09zeGBZeMf0phItv6XXPY8S0Q7f+puB/XvWZtM1kl3vLu59BxSt1LW3LDBdlpXWCFEn/AEo6xnPh2zc8QrO5vWqjidSNhtQBauMXGHhjiltS0EAe1B0RLmouEw8gAE4/3xR0/Yk4mu/GYwuntMwMVnuOPFicjmtQKG3ADbpMmkFmy152us/mQCAQADXQZ1OPaaNp7j6jwrQAOwkseVGOPerU0j7fnDRyRirNJp2S+D5fMY3kDAoT19WS9/iXw5pNUrDfe0oDH1YCD+1cFAdq7skdxXQ+EXDfB9q3vBe0WO3/ACjH9jWJk2XrlqflYgTWa15TAR3qYiKiYJ+lSoqszJzihke/pTtE9hFIOOZoIcikPt9qYxNKQCZqoQ4MGlkcUzKRyKWgn0pTR4odqCehJ5qCOZqRNAc4oG7dqBEzU5ocd5+1BBxFTsQak+lCCRQGD9qEzip2JwcUeQBQKQSfftSbSDtqwYNQnM4oMrUhIHanuwrAYzVRgHjiiD29frQMRij3qRVAEEcg0c0pJkkZNHJyTGaBXUkb1YhhwRX0f4X61/jHSULsPxNlFS6PU+tfOhHr3rd0Pqp6L1i1qSGaw/kvKp5X1j2MGivpjfIQy7lYwwPcV81+IukN0bq7rbBOl1LbrTR8uBI/OvpYZHRLtpw6ONysDgj1rn9X6Va6z0y7orqjcPNZcnKt9f0pGa+ZyZkxROcdqU2rti7d018bb2nbZcDCDNECqhv5p/UURjtSjyjmaIzRTg8es0cgUs80RJx3oHHPNGKQED0pp9aIcGDUwM0q4HFHn7elFEe9MOKQ0wwM0QZo9wZyKX6UeMxRR59Pahx70QfLAqCPaoARiaABntR55/Wh2gVQI/P0oH64piJE4oQaIGIipxxNQd/ap3ophzEURAzGaSYps8cUQ3Y5ijgYkVWDTDB5oGBiiMCkxFQTmaBxUocipwImgJBIGSIrr9K63c0txbV47lkQ55FciTHrRiVHce9Sxdem6t0a11RG1ehZV1IyQBi5iYPvXl3tvbd7d1ClwYZGEEGr7Ws12mUCxq7tsf8AuJ/ek1Oq1OrYXNVe8VwI3FQDH2qSUZ/bioe9MR9KFUTgfWgeKhxUoJyKnNT2oUDAjiBREzPpQHrUHHNA3oagpRP2qCgcGiDmkH+xUqi2iD2pA37VMGoG9qMcUqnzRTYigEECTQOBNNIJqd4oEIocU/Y0vagHcxRHM0scxRoD3o0tEYGADNAZmoKA4qUBWbNzxbLG3dEQy+1em6V8XGVs9SQIOFvKZP0Nea7VDlI96iPf67pvTutWQ1xRcDCFvWzBHp/s15fqPw5rOnBmQDVWIMMoJZfqK5+h6hrelOLmkutBPmtsZVh3xXsOk/Eek6p/DJazqQM2nHzfQ8Gqrw5iNq+b29Kre2QJEEfWvc9W+GNPribum/5e/k4HlY9/pNeU12j1WgveHq7RtwMMBKtnsaK50YkUVbaQfSrmSP5eeMVVtGYFZFN3Tae+29k2uDO5Wj865Ov6JcO4eGLYkxetNBPsYrskRj1plcpiaLrzC2uqdEttd0urtXrLqPELCYM+hrcOoHW286a1bZlA3bPN9ie1dJtHbLvdsNtdj8rfLS39Sv4N7WssOblsFljn2j7VKvTCdyTgwR6VWYaD4QwckrE0bdvXMtt1RyzQFQiPtW29ae3aVLnlf0OB+dZMYz5iJAUnEkUDYmSHHMmrXBB2kYiZ7GqxdRDDHnEiuViVAu0UrbpnP0oHU2leFDOBkkCJ/OrXZYBHB/Sp3GcIj/xgpgD1NOEtbd25XhoKg5pBsLbpBjBFJDWUZVI2tkiBmtIu/B2EdmBkR5VmdvvWa+F0+nJuXJIbbEc1fbbcu6e+cVemmuX/ADBVdDghmirF9c6y6XrU23DfSjbutZYMUD+qngimsaW9pla1cseEqGAZEGZ9KjLnb2iZjvV+08dLT6jo7rCBbDsRKldufr3pNR0rRG34lu1bQieBG77iuWbKMxBLbu4nFW2dY3TlPis16y2ArGSv0rpn6blAlFaLVzxBbTNtRMH3rKuuW5gtJPCgcV6LSanTapN1sIjCJRwFIPp70up0Fi/aYW7KIxBkgAfes5+1xzEEjaII7wazai6u65ZPIMEFTii+h1eluOLd22qvJImDzWQMhuOFjBjPc/7mszizdabKyCSeDiDUC3Sygcepqyzte3uDDgY9DTFTBg/lU3E+i2LNywLiEoyXh5gAff8AvRRVtKLSgjb+dWqyFB68YqPuZ+JFTeyVQH2nPBP3q5bi3HYGVnAnuazbW2kNJIJ7ZpbbbsRGa3Fabgu2n8Nk7TNRF3LIImaAUldzSZ4miFBBIx9K3OZiNb8RNrLOfzpEfVdI1ts9O1DoXG8SxJWD6zNF9QtpC14kIDG9V4qwWEk3LZ3TywzH9q3MqePS6H4/e4g0nxD0+1r7JxJQH75ptf8ABHw38Tn8T8OdQtaDUMJNkSU/Lt9q8tskEHNJbF7TXd+kvPZeMRMflxUzPCU/U+h9b+FLgtdQ0zXbYPlvWZZHH1jFVWtda1SbcrJgo5n869T0r/iBr9JbOl6tbXVaeApLLMrxn1/Kt+p6F8H/ABXpze6RfsdO1vO5Fge8rgfcU39r1Xg72gS4HNtd26NwLc0LGt6j01kSxdu+Gry1m4ZT3x9O9egPwH8RaV3WzqdBqLa8MbsFx9IrkO7W7zWNVaNm8p2uj8g1Tt0rHxH0/V31s3rbaFmHzvc3WyfrGK6QU/MrrcQgeZDI/MV5c6OxeRyNTp7ZAna2Cf71Vpbet0l3/kdQ1rdlgGIB+2aI9dvIJ7+1MGBn25xXHt9fRAtvX6S8txSA99CCp945rYep9MBn8ag9ypAoNwyOeKgkVUDkZBkAg+1WKxghu2ZFARkcVBM1JkT2qAzNVBFAcmaIjP8AWpGOeRRUozUIBBHJoCDxUBE5qSIHrQznNTPoKoPapQBPajNBJx9KnFEDFAiaInb60PWiAcj8qgBBnigBUNQI+1POeKAzRSCRTLzNNBIM0AqiJBjuAYmgMmaKkCea3afT9F1oCrr9Rorx4W4oZW+8cU2r+H+oaVTcsouqtRO+2wyPWKmnrAHAILH8qYMCcVSLgPl4PoadTIqpi3JFQc1WDGRTBpookDmBQIB5FEHuMijMmaBNmZH5VASJwade4/KgRnP0oArHvxTI488+0UIEUoFBbIqCq9xFQPwKC0SRE1GRWG1wCD60FZdoIYT6d6MniBQNYuajRtu0epuac/8ApOPy4rqWvibVFPD6lpLGttjuF2t+uK5WIo4GZomOmuj+GeqmdHdudN1DGfCuKQCfpx+RqnWfCnVtJ5rNtNZbAmUbaR9j/rWFkVwVZQfrVmn1ev0AB0WuvWgDJSdyn2gzTxe2Fy9u6bd5Llq4OUIIIrRb1d9LaqrDaMDcO1dr/wATm/ZFnqnTbeqQwCyeU/XP9KQdJ+H+p3I6Z1FdJc72rgkfkSP61DXPGvQxKie9akdLpi2wb71XrfhrquiLOLAv2uxtZP5RXL3eG8NNtweDgimK7AEHjmjArnWtVctsCXLLxitCay25Adth96K0QDjv6GoQfWgrocrcUj1p5leMVDQVisxxVV2zZ1FvwtTZS8k5VhzVpqAYxRXKu/D2ma542hu3dFcXIFt/KT9KqcfEmkJN429dpxyFYBz9orsspmAQMUCWA29u+KGvNte6dqL38W/d6fdwPDugLu/SrdV8Pai/YJs311Fgmd1vkf3/ACruXtLptVYa3qLKup5ERXOb4c01vz6C9c0Lf+hyyk/Ss2SjhWdC+hP8UNvM5IitIYshLEQR5TXTb/GdNbZdRobPUrK8shhiPvzWLx+j37g8ZdT06+xg2rlskf2rF4JY57a5Ld5bO+HYxx3rQBuUzXQudL1Gw3NGLWpWZUWgJisV6xrLYm9pXtGYIZhI/WufxZxVO2fWMVxuoXQb1x2MCYz9M12bpBCx2Oc9q5F5XN3/AKbEC4GAKz3rf4+h1dreEis5KqsBZxVkqbZUIuRyFzQKYJwonAHAoEMBC9/SuXtIqa0rG4XWFUYaeftVCqzICvJ7EYrYi7dwYlicihwysO3FanKwrP41y0gDBQB/MZ/elR7F0ht4DE4nNbTfZNPdJCsDbIO4TGK4ujXfqdOrA7cyP/mSa78Ods1nwbXTbyXTca/aIViyqAQTPvmr10hbG1dwyYBrYbSMQFlJ5nIqp5UyTA9a1PyStW6ptNf0rKLN4gwYGD35zXU0vxT1bSNDEMF78/aMAfasDDt2BmgbRL4G6tzKzZMeos/FXTtWkdS05OQP4uJ+hHH51Zc6L0LqRFzR9QuaRwPLF0P++a8kthrt1bSICz8TxQti5pncWz4bTtbbHaiSV19T8D9WsI7aXUW9Wm0+a3En/wCZJrk2umvYtx1PS30dHkuylQOccZrdo+v9S0V3b+Ia8CASGEkCexrt6f42t3os6rRuxMgkstzy/SKzeOrb+3lL9tSWKqr23MgKYmaFy34dgwRAUhQOZr2aaP4c6m4uWGGlvTl9OwE+xBH9qw6z4H1iXGbQ61NQpyUvrtMn0PArPxZ6eRAFwAkHB70fBbcAAZJrfrej9T6bI1vT79tAfmTzKfuJqqxprjlbyq5UHBI2wYrOU+LKLLWwUuqQ1SzaF1Wi4AQYxWm/bJvDcTiOTINErbtMjMPKG4J5qbUssjFc02p05JKhlIwyZ96ABRGUEjdkitl7Wlkuot1CwPA5if7GsG4kmIO33rfHztFblt4B4mI9oqpSpE+Zck7f71rtHc4kD0Miqm09tLu9DGZ2HgVrUVcnmYJ70wnaAYkH9KYIN04oBJmcQJ5igWIJj1o4SPf3pA04BBn1oKSZE7gDiqLPE2IYYZGTRd4t7SBIyI70kAoEM4Jn/f2qE4Aj5ZighTaYUznOaEcEYH0p1wCRkmIJ7VEBYmT32x2pqgBMBcnO4ETQgmAzZkxA4pp3Jz35qKgIjcOcTQjti2ScAEkcRTXVuC6puYnhpmKvt2NjyGLMcAcVpBXTOzNbV19x3rxR7HGveUv3A7+tZ5IQEHKmTWjUz418tA88ADEdqz4kDseZr2cfHB0dJH4dCAZJnmujrrCnUrNwj+EBPvXO0ylbKKIMsTitnUVZtZcUEAALGPasfk8aistbFsKiHcDliealozcUhwv1ODVRUCJaD9KI8twN2GK4NLboO0uTIHaqmvSAXAWMYHNUagXr1shBLHCqDEVWlp0y7kmPl3TRfWwEXVHmiBIpDG75gfpVcvs2qO3aq9Hu1Gp2EeG54LggRn2o007VZRnIpVUG8BzQ237Wo82me5b2wWTNaNLa06WReXxWJnLc+ke1WRLHm9UY1GoYbjucwAJJoWBCyRBPb0FPqbli46m3I2nJI796RCkkrwe8V6OLkuUwvM0Ljd5qA+QARVd8gWGOS2IEc5itA27hMkGKVs3FfaJXIJE9qRTHEVAxLGcEdxQfQ/gDZqfh7UWb5i5acXVj5tpx+4q/WSOo31YQVKiR3xIP5GuF/wANWbTdcGnuOD+O074JmADKx/vvXoesp4WrtOJ23FIn3ER+lSxq+xnBjFMeKqQ49zVgIK7pzwaypWUHPtxScU5iP95qviggyeaBHMVIzQPGDVAPEGqoIPNW9+aSiFPNSMUTMUO0UA4ifWhxRiOBQH0oJipnNQRzUFBPShGOeKlQgflQAcRTcjHIpaIxQAgxRiBE/ahznsakE9x9KAcKQflPI9ayOgtnmQeK1NMfSkuLuSeIoM+D9amKkEHNSBBogRI9KEGTnt6UeRQMzg5qgwOKDIHUqcg1Ofr60aD2HwR1htRabpWpcFrCf8v6kDkH19fpXqoO2RyeK+S2r93R6pNbYMXbRDLHsa+odP6na6lobOstMAlwQViCrDkfnRb2898bdF/EWV61YUeLZCpfAGWXifeMV45LiuoYcGvrbC2VIuAMjDaykSCDXzLr/SH6F1XwudNfl7LR+YJ781YxGIYwaI5PpScCBzzBpoPriimHyn680QZNIvemoLFMSJqA4FIKYSPvVQ65BzxRHHakE5pgMfWoGHHqKg7g8UAfSoD7UDTnFHtilBgxRnORQGPQ0YxQ9IqAkkYoCeakA5oTn0ogQvNAIg+lSDUzNTkGilk5jmoMHNQSJxR7n0FAtMMd6WfLI5mpM/WiCAAPvTATmkGKZcigaYqRSkdqIoGBIP1ozJpBmj3oG/eaAMHNTJ5qRmgJj1/OpyDUihB49agkGgR600QDH1paAAUO1Oe1LGKKEUKPbmgTz70EzHtUqHMR+lGMUEyanrih9Kg5iqDwZpppfpR7ZoD2Pej96WY7UYNEMPrFNxVYM4pgcHiopwM+4o96RTOKPFASKkCj/Sh3mgBECljGKeKBAigXg0MUT3HrQAPE0Bmjz3pBMcmmGKAiiAYpRREwaAwSOftQKBiCR5l4PpU78GKYkxig7HS/ijVaDba1im/YGDcJllH9fyr1lm/oOraKUKaiw3KkcGvnYNNp72o0d9b+jvPZcehwfqKDv9S+E79keL051uWl/wDKb5gPb1rz7jzvbdSroYZTyDXq+k/Ftq+y2OoJ4F44FycMf6V09d0fRdWtbyFVivkvJz9feg+fbAAQZInvVew11uodC13TXPjKLtg8XE/r6VztvoQ3pUVRkTUJW4oFxQSOCRx96c2yCWgyfWkZDPy4+tRVLWrtmGs7rh9uQatsdaCfw9XZ8Qg5W5iopKt9D6VLlmzfHnRS/Z4yKzYuh4fS9a5ubLlm4zQib9y/piiOnaTcwN1bYXG4ESPtWG5pb2kh0Zbq/wCYCI+tV6hm1ILFA7MZUbog1LMAv6HTWr7+Dda6J+YjmglpWUyDjiDxUs6NLbB7gEj+VeK3qwuWwlu3JNY7+yTXMNsAmDNKSUVge4gVr1WkueIjgG3PIDDNUJaLFku2ySOJxmt5EsJb2qkDufzrQupezaVFhQDzHNUtaCKAuBHFUkbTM5NYZaLjq1s3GuKQgJ+poaJF1gXSi94RZ5BJzxWS4qqhaQCBzV+mGndrbXCArCd3p7iqkb9X02/YCpaHjKv+Ueb71jbR6q8jOLUALgtBED9a6Ju3NNbQae4Tb5PfHrWrRqmp01w2r2298q2zAn0/WrOm815g6QvdF1fK6wZBrZb6veVTZ1qu+Bte2ACfqMVdqbOvtauNVoouM0/w/lYfXis79N6sbJvfgEFqZA8YFgK3umUl7pt3q1w3tHbZjuks9zb4an29ayv8Kam1tY6oOEMjwzIH170ot37bsdLeewQfMC5WCPpzWk9a1+nVUv37bFgciJitdwIdFqtLcBcRYYmCfX2pr13Zp2COu4kCAc/erHe7r7aXTd2kCdriAD9Kh+Hurs5ZLdrjlnGR+9crx30xVbXYUY9oMitCQSTmAeRWX8L1HSSrKt0twFaVxQ0dzUJda1qdg3ZB7g+mKzeN9TFxthZZZyeZqk2wrnarL9sVtVSe2RVhC3LbI/JjaT/Ws/LFjnh4G2cjApTLGCYj0prlmCCkgEmJoKhRtpMT6VrWVWrDPpLoieD+RrAhuWW32r7WmTIg4rrahY0bAKCxYcDPNY7umtm2SF2n2rpx5dGOiGYJbLwxKgtt7yKYFB5o3DuKz3NQ9u2gVQDAXOYEVASxBgCRk0nKz0Wm3B7RVfhbGDWnZGUypUxBpvF2MBBcH0NWLsuDcIBHatyyjq9N+Mtb01lTX2xqbS/zxLD6RXpn1Pwr8a6Xw9VcS1qCAEuERcQ9s9/vXgyhMQJn2qrwAtwXELW3UyCpimLv6dbrfwH1zpHiajT7ddpCpi5bXzr9R/aa8vYubrgUqysMHMFa9T0v4x650Q7fEXU2J/nBwPtXe/F/Bvxg89RsLpddtA8VW8Mgn9PsabZ6dPANKn52k+9V73LkF5HdCBB9cV6fqv8Aw66zorLajQXbXUNL84a2fMo9h3/OvHm4y6kLcsuvhP59y8Zqzssd3TfFOrTTW7OvsjVeDCm+oCuF9wOYH3r0ltLerseP0++mptETKGSpjgivJqlm/ZDKQSZnYeKz3NI2nJv2C9thHmRiD7ZFP+JHsfMkgqQe84pgw2z/AFry2i651PT2hauIt+2pMeKNpznnk/eu3oOq6TXoysyaS8rR4Vy4IaeCp70HQMbcGaO4sowRGKQh7ZKsIPvRB+tA0nvzQ9xzQ35iKZWxkiqiDgk/vUHJ96k9iKlQDgUc/nUBwIP3o9oqqgwsSCaMjigATxUPNQQ5X96ImPrQ9YwKIOIoJInFAj0oxBwfvUJzVBmKk980O1ADETQFlDCCAQexq7S6nVdPbfotQ9k+gAKn7GqZipMVEdb/AB3S64gda6Vbvkf+dZEMKcdD0uv3P0bqCXGg/wDL3zDL7YrjSDOKhQEyJUjgqYP51MVdqdDrdBcNvVaV7ZAnEMD9xVIYHANdHSdf6noV8PxPxVnvbvndI+vNad/w/wBYhLm7p2pbunyz6im/scdW/SmBxE10NV8N9S06tc02zW2l/mtZY/auWwZXCXrbWrgztcQaspi0NGZo4I9aqkmmViQREQeKoeJFQiBIoB89uaYn1ogbaUiO1PUIJoqsCO9EMR9O9PHrQKkigKuO9NIiZxVZX0oeYEAUF04MGm3T3qjd69qcP35oLNuOY+1Bre7mPyzU3AjvUBxQadJ1PqXTjOn1jsg/8u75l/0roj4i6fr129b6Qhji5bTxP6SK4wMyOamM9hHAojsf+HOm9Ut+L0nqASeLbjj7ciuXreh9T0JbxdG721EtdRtykevr9oqjwEkkDaT/ADLg1v0XW+qdPOxNS2oT/LfO4j6GovbkI7E7lusBwCa029fdDjePEHBjFdi71jovVVKdW6c+nuHHj2xP3BGfzqH4Xtaq343SOoi/bHCXIB+kx+4q6bGG3q7VwkGVgDk8mrkdWHlP3rDreldR0AnU6N1B/mUggfUjFZUu8MjwRxmpiuzHeOKJ4yea59rW3UUeIdxjbMcD6Vpt6q1ckC6Gb02wairY59qm0xuHY8UQfp9aOcg9qBPMDI3Aj0qu/bsapPD1WmS8v/qXP581eOD60pUmJ+1F1xrvw5o95fQam/pDPyq5YVTdsa/TibvT16jZWYazc83vjmu+OPrR3MO0kdzmg8vbfoWphGt3NFeOIuz5a1Ho95E3afUrqbZ+U22HH1iK7N+xp9Vb2arTW76n/POD2rnDoFizc36LVanR3P8A0Hcp+x7Vm8ZRzXQ2JDttYdjyKr8UIm8NMHtXUe/13S2Nut0en6ja7EFQT9FrOmt6Lqbuy6tzpuomGS6SI9vSuf8Amljn74MhhTDORmtzaBh5tNrrWptn/JAIrNcU27mx8HkSeax8azlY9U4t6a6DglYH3rDoD/ztm2MrDN/9Ca1dRNx7AtpbLhm/kBJ5pOnaZ7Ws8R0cbUYecRzXSdcUsbXXyY+agq7JgTPqKt8IMBBg954qDymOSvOK4wZnIa7BIZgJx2qo2rhYlXCx3zNWrprS3d5YmSTPcA0427ioP/atzlYKV8e0DddkYWzuIAzFILlm7uYHaSfzNXN/0boIMlY45rBoRu1VnxN20gyJ9jXfjy2an01rt8PaDmeare3vO3aDu/KtBVHUkAocxSwVHIMczSfklFPgC2QoIkcQJFaNP1LXaAwmpYr8xBYkfT2+1KCCCSO/IFDYrKdpJrcspkru9O+OdRaAF9XMtt3AmPrEfvWz/Efh3rKsupsKLrHLJKT9xFeV2nvj6Ur2GNoXCWUHgSRNVJHptT8GaTVJOg6n4bnKqy7hH1BridQ+Fet6JC40raiyolrltlb7wM/asdzWarRWXv6e66lMkFpB/Pj7V19D8ZaxG3QWtqsBmWWB+1TFy52869tC5ts2y6PlO0gMPQ0os8FwUnJKEV7638RdI63bFvqdhCYB/i2yp47FePzqm/8ADPRryJd6Z1S5pPGIC2rqeJbJ9jE/rUsZmPEOgtwQPK2AZz+VVsCrEEn3EV6fX/BvX7KE6e3b1qgyxsOJ/wDnWAP2mvN6m3ds6jwrtu7YvyNyXrTKcYMViSmKIVUJxOSAeaRHY3ABgzETW21orl9giobeJa46GIHaaV9Otm8VttKDOe5rTLNcLFGLcDGT3pdrXVLz/rVzqrABlDZ9KZFUnygKPQCruRYzKhLZGOSf6UWUAZU5q3C3tkiQ0HHNKSLkkQyyYIxiiVWQMEcg8UWJHDfTtRGSYViOJ2mPzqbDIBqhYGPT6cUEJV5KyPrT7ZaJwDIj1yKGxwYMRPY81B6UHaMGfT60wJuLtMmfekDADPHrUS8A4weZJNeOR67XLvHcC3PmMz9apBESTTXJNvcTE8j3mkicYIIx717Z44OpogXt2gecMD9xWrXHdr7wB8o2j9BWbRRFoDmAB9ZrTetNe12oQXBbWV9zgCuf5PHTjFAMpMz2ogrIJhgMxVp0iW5DXDLHnj9K2fhLIXYlsXHEDcTzXGR0kcxiLdwPbMdxSeFfvvOwye4H9K7VnpouhL1xAu0yEOaGqN1bYuAiV9+1OoWRzbelZ7JQMPKcvtM1uL6W1sDW2UjBIHNZ1F83iyMyyJOARS3lK5Zy7McmIzSHbYvVgqsuntSEI27iSGHeRisJ1yC7suOgFwYG0n9qq8JmlRuAYQYMfrSrotBdfw3tOWAInxDIxitTGa83ua7vYgqWJxHarLQnyx5RmriiEGCYBwZmq9u0RM12jmtt7C+1zC88Ut62blsKjwZxiiue8xROADPviqFu6bafIxZcZiM1Xc0zQSDwOI5p2crciRIjcKBusCdrT+k1R1elak9M6h07Xnd/ytxZgT5Tz+hr6B8QWl8txFLBX3KRwFI/7V8w0TXL/UdNbDuqPcG4M0jHtX13rNh3/EIkBQvBPAHH7Uq3zXnNsduaYY+1U2nJQE9xVgkgzXNoft+dVcNETTyY+tVzORmaohxNDMdqhHuaGaoBzmlI5pxntSbsUQDQNExQntNAPWPWh6e1HBiI9/ehxigkD0qDioMjmpQAc/SgeCabFDuaATgehoigagwPSgMTQgTzRA4INT9aBYE4Mj3pYBkGnIzml7mc0Ge6uarAgVpuAkH2qhp2yaBYxQINGBGMVM1UL2xzRzPNTbHbmoANvIzQT5R/euz8IdZHS+pnRam4BotTgAn5H7Eek4H5VxTkZFJcXcCIG7sTxRY+wHkrzH61y+udGTrPTLuib50/iWW4Kt9ay/CnWz1PpqWLm78XpvI0nDqODXdkPkGDSJY+QKrW3uWrgZbtpyjq3IINPxXqPjXou1rPVdKsBZW+s9sQ39K8upV0DKeRNWswfcmiKX2qDiinBxTLxmkBz/WjNEMppgR3NIPlphkUDAiKPY4mlBgYNEehoCB2pqWaINA0QM1OaTP2pgYFAe2fWiDIpRRJoojHJoDvHeiDg0AYx61BO1CTOfvRwTkc1Mc0CmAKhmKO3meKFVE9pqVKH0oppimx3pJjtRA/OiDxTAyPQ0hxjFNiBQFf3qAzQ96lAQfaiD+VDmoJ70BI7zzUgTnNAZ+lSTFATGc0ADE1MfWpwKARihtpuRFLg47VFDM0ft3odzioRg0E+tQelD6ZqeuJoGgf7FShmO4qTI96A+1MDkQOaScY5mp/KB70Q3rFFTilEEc0RRTAn1ozPJpQcYqBqCyT/bNEH96QUeKBuTzQ21JqdqCEAUsGZ4p+TmoMmKBAIocYpozEVIzQLkURPagRj71JxQH2oz24oCpQEEg0c+tL6ZyaYE+1BCoeQVkERW7pvW+odIaLJ8eyTm3dcmPp6VhHmBqHmJoPfdM6zoutWttp18Qg77DAgj1wefrXO6p8JWr7Nf6eUsXDk2yYVj/SvI7WW4LltyjqZVhyDXoemfF12y3g9SXek+W8JkfUcflQ8cTU6bUaS61rVWWtuO3NUm35Zg/evotyxousaRGdLer07ea3cXt7g15bqPwvq+np4ukf8RYHKj5wP61Fjz55gd6Qyv1mrxDTAgg+YERFIywc0wIreuR3Bqm7obNy3/BXw3n1wavjFD1qYsrmsL2mU+NaO0Y3ASPzrRa11y/aFq5JM7oCgY+1agQVKuoZTyDwaztoT4jPprptMf5Tx9Kliyo1xyp2I0jgRmqbxvXLLC6crkwIqB7iMyuSl0Hzd5qXhc8HxLsshxIrOKzQxYifL2k0osFyQWET+lPccG2fCIBiAQJj3qhtHrtSF3uj7Rjaoz9quM0x0lm2SCpIPYnFG2g9sDA9KrGnawpJIG05ipbuo8i224g57VLxuM4tBaGXcdrYInFXWigRbbosL5p71nbeqiRGauD4nas+naueWL46p1mpsJst3wwb/N5sUbvV9l1bK6VrqsRuZVMH1FcVbl6xqJ8QvvOUPH+ldCxrW/FqbpNxOylhIrWrrr3/APC+p292q0f4VrgA3t5SB7xg15w6e0SSVS8hMKQvYV3zcS8FKujZPcGDWa9pbGnO621q2DyAcVZyrWOA2qt2b0LayogA8VYnxTcQeFqOmXLkMVN9LgXHsIz+ddB7djVj8OAA/Ksq/nWTUaW9oyWbNv8AlYCtyy+s40qo1Wht3k07glvlJyBWTUratlBdTaGOMQ351UL9/TLvs6h7QySJlT9q1aXr+gvXVtaywFaP+qT5W9fLyKl4r/1jZ7e4BJJU8NimuXdlhHBXzsR5mjj1rR1F+mWmS5Zv2G3tkWlyB/3rh37movOQtu86ydgVZgfasfHUbH1EEBQLhM4HY1Yq29RaS5buAt3tz5gfpXLbQ6om3dK3F2ONymVx61cdSyXl2BBJkkyD9KvxZ10/Au20Y3RtVRJE1ktI1y4pZJTd5oHFEN49i4bgCEH5VJp7F+1ptMPHubfEvQBE4gR+tZjOp+BuMAXXdbYzKGWgU10WhdKWlcJAgkR2qy3qLg8o27RwI9aS5NzhcjPPam1qds4abeFG6c4rXY2XLG0GLkzt9qx7wYI49zVtl2ttvUj71arSQwYjadvY4pYDd8zTJdNxAJH2p99smbhGORBqznYYpNsgwIye9VXrCFyGILIZDKar/HjT3zbuWma2DO4ZgVos3tPq7ZexdUxyrEBh9RXb1nxr6X8R9b6GwGl1HiWhnw2zPrzXpF+Ivh34m076brnTrdi40A3goLA/WMV5J7JAIjPtVN/R6e9pNS94hXtW91tiYO7sKl4rK9Q//DXSXFN3ofXis+ZLd5JWPSRXC6l0vrPQSP8AEbC+D/8ALrUsPv6VT0/qfUtBbW7pbpCzIQYT7DtXrOn/AB7duWjp9RaXcQZMk2z9RzTuLryK3NPq13oQSRnaYiqLuiXLbiw7AjP517y/o+idT0q3tX03TXb1wgG9o/IVPrj+tcjVfC2t09t9R03xNTaGfBaPEA7x6xSUz9OBousavpUoUOos3Ii3f/lI7g811NP13Q6pVVt9m47bfDZcT7H0rlnVo902L1lrVxCdyOsEfmPSs99LBuMLYbZMjdB/Kqj1zW7tqNyGCJBOQRSg+YHhga8zZ1Gq0+nIs695Lf8ATbMCO01rs9fuhduo0YuOD81pwAfseKQd0HHIpgJSf1Fc/T9S0uoupZe74Ny58qMO/wBa1gFGMqQR60T7XY7k0RkzzVYb0xTbqoYCYEd6GB2BqBvQ0REnEUVOe9EDE0BA96MjJmKgH2qA4ociaJ9qoMYqAVFMY+9RSIPtUE7VKM1OBQADkCaMmpgGZzUiqg8ziKBthlhsg1AI4NSSBHaoG0t7UaG5u0eou2jx5XMfccV0z1+5fteF1Dp2n1npc2gMK5gaooyZooXPA3DwEuIJPkczH3pJIMxTERzQjmKCF2/PtFMjGMnFLHtUkgnBNUWb88U27GD+dVBiDmoCee1EXAyc+lEGcDNVhobn6U/ieTb6fpQT+aINNtGaWcg80RPP6UUscgfpQjME1Yc0NsduaBRIJ5qbhNQA5/rUA70Dq1FSZ5quM4ogxmiLd1EsY2ziqd/0phcB4mgeMetKlrYwe2TbdTKsmCD61A+OeKYE5kzQb9P8Q9W0qhGe1q7XG28uY+oq/wDFfDPV7hXWaRtBqG/nU7QfoRj8xXKYlm3EzUwRBqLn6dXUfCN3YLnS9YmotkzteAxH1GD+lcTU6bUaJymr01yy3qyGD94irLJu6W5u0t17LHvbaK61j4o6lYJTVWrWtsnG2Ib7nj9KG1wldgs27jD2B5rRa1zIsGy3uQ0TXY2/DXVmBcP03UMcKYUT/wDS1VqPhPXWk8TSXk1iHM7tp+wAIP50Xqs1rV27on5P/cauUSCZAiDXIvWrmnJt6mxcssD/ADrE0RevWYuIzhZA9j7UwdX+lSe/esY1xDeZHj1ma0Jf07tC30M9sioqztzQ28mTPbOKOIIBBqSV4yY7UNAbpBBgzSXbdq/bC6mxaujgq6A1YZBmOKgz24OKLrkXPh3RMWfSXr2lu8iGlZ9Iqq5p+sWdp1PTdN1K2nEfP967ZBOSKHmU4bFB54anoV2+y3bLdO1Bwbd2VAP5ir7vSbyW99lkvLODbYEkV2Ltqxft+FqLKXbczBxXMf4c04utd6dq7+kuEg+UnaTMwRUvGUxga21vDIyH/wBQioJ2ZMD3rdcu9d0bs92zp+oWRI22hsfHfiqBruiXCBes6vQXSTuS7ME/U4rly/H+ksURbIOFB96B8wguPzqy705b6t+E11m+DnYpBKj39azNpg197b2zvRQSJiMVn4WJ8VXUQi6O6Fz5IPecj+k1g6Vae91DYGRdtonzT9Kv195fDtr4oFu4+1vr2zSdNRrWtvktgqAs+lbnXGs2dY2FCpI59waVSC+fXIq5TBLenem8NVO/Yu+ZmOa5S4mFa66oyYAJ9KVdNpk0S3WNxr0kFVeIOYxHFFsGT605HkgxPNWcrBiCv5mPb+WkF9BbK3YiZDelbVto90M07yY5xXH1t0INQ5IOyf2rvw52q037H4nSmzavohb+ZwSKWzpH09rYXF0TJYCM/SttvRg2VCt5lQEz2otoryWvFKnYflMc/rV/14m2zGMaUXQx2BwozNNp21Fhg2lusnoEhQftxVolRHE0p2sGWdpI+9b+UqNWj+IeoaW4lxpvFWyTtDRPYgD9a7yfG6a9Gta3SI88W7lrcPzMivJlGQSPNHtSFRcJJTI/Q1YY9k2j6F1ZM3zorjCN2myse4/7Vztb8CasXQ2g1djWBTDBzsb8uK4LWrlkqVuFTOZGa1aXrPVNFa/hXEutPNwTj29MUwy4o1fStTpW26rStYaY2usD8xiueXKPHhPyQSq+UfWva6b47df4OrssbZEM0StNHwx1QsW6dZRyZa5YEEH3jNZ+LPTw9tbTAknzTPmNNa0wvMLdqASTBHFetv8Aw70+6yPoup+Gyny27ygAH2xNc/V9C6loL278J4i/5kcMSPpWbKf8cRrJANsAgjG01SVK7jERitV/VEaku9p7QDR51IkgRn0rNqNQjKGuKUBM+biTUmphQBB7emKG3GT5vaglxGkFpEYjmrIEwske9aZnrvm2Rbg/kaqOlu3nAS5bUHGZmttsKWQsywxxJiafXIdK211S24zAj0rhM16+XTzd5y1kZEFoP1qo4leMTNSCNOoYn1getLjbzAr0xxdjRDOnj+WGMeo/7Vo6teSzqyNy7wxMD86r0IL6jTieXzit93U27msum3Z2sGKyVBkj/tXPm68WS0W1KoGlS3qMit9nTsbm4AiDMDvWRrF17ty87qEwIIyf7Ulx2tO9sXCkAE7cTXF198dDUa60BFm4LrE+YK2B/rWO9eLtAbaG5WJpVs2VhmdoHvg1stpcuXCtsKIjMQKYjKGdYBUj1xWe9qrchUztOfet2kXxS73rgL7pRBiB/WhfQFrfi2hcQMSVGDPr9KuIw2bhvGUmAYbFaUFwq91AsIhJHHvTatkt6dWsotu4TGBFENFsrabxN07p7CKSJyeQsh9u4yJJI+namYQKa7cQXHjAmADyIxVJcsY2soj1rvHJasAkg96KwGmftSqAAOwpirASR83BFUZyVW9cAyIGQe/eaOZIIz2qt3H4h1gc5poJJ8sNHM81QwdxftFAS6tIWYk/2r7R+LXqGis6sAbNXp1b8xXxvShDqlDAeb27/wC5r6h8IXG1HwnpkuiW09xrJ9gMj9DRq98XJt2vBY25nYSAZnHb9KuHFW622un6ndtgYIDCfeqiTNYvqzwIkZNVtypkiDNWUjYEjFAkzUEVOIipOYnigB55pSac5pfvVQh9+1Dn7Ux4NLAFBI9KnODUPsaEUB75oRM1KntQTvzzQIjNSpQTHapAmKBqCgPFD2FAzUEzQExNKBmjInNQRPpQKQGMHFUOORInNXn9KovKREeuaBADGTxQExFKSVHPeiCT3xQQ96XsMUWJJjtQn1qolTIIqTjFQGVM0Gnp3UL3Rup2tfZJKpi6nIdO4ivqWnu29RZt37BD2Lqb7bDuDXyUn1zXp/gbq7WHbpOouEeL5tNPCx/KfrRfp7K9Yt6ixd095Q1q6pR1IkEGvlnVtBc6N1e7orkshAaw0TuUzx9BFfWFO4QcEc1wvifordW6U/hpOs04LWSCfP7GrGL7r56BIJzRxmBSWrm61lSGGCPQ0w7HiaKYH86IMDOaUVO1A8/9qgkRQU4zRBg+9EN9KYEmDSCZ5o9+TQOM0R8ppBxx3o+1A3bJog4pR9aM4oGmagzSjimGRQTijAOYzQBzioPWgIBapBMRmgPaoCRRU7UKI4gmpyM0AAgxQkScURxQMioIf/dzQB96JB/1qDNVDHJmiBS8cfpRBIjtQGc4qCSKUDET3ojA+lAw+tQe/FA44qDNA2RHpNEAHkmlHeoRI3RNAfaptk/SgAYnGe9EcEdwaCD3oEbeODRGeaEAGT9qgERmpkkmjyJ9KHeil7mpPrRJnihQSakSJqARMn6VOM+tBOBk8VBjNTnvUjigIHoOKIzSgx96bBoIKnFQVO9AR2ptwZuMUmYmpnE0FsgCpSgjvUnFBYKgEH60oNEGO9BODUJkGKg5iiB3oE2k/SpBimNAjHv2opamZ9qkEx2oQQZ7e1EGjiKAGJ7UaAj60aUGpE59KA8mAKPJgiguanPpQXaPW6rpd7xtFcK+tsnysPSvYdJ+JtL1AC3fI0uqBjaxAVvcGvE0GUGJAxQe76r8P6HqM3fLZ1Df+YokN9a8lr+k6zpl1fxKBkiFuKPKa09M+J9V06LOqUajTgjLE7lHtzXr9Nq9F1bSE27iX7bYa2eR9QaK+dbZEgSKrZIPGa9d1P4T3hr3S7xBOTYfIJ9jiK8vdt3LVxrN+01q6pyrDIqDOVI7UJgxNXBIBMncPekZc5oFZFu2yjgSTzGazeFrun3fE0F4ssbipAP2itLYHNQHHJmpixRY1Ni+zHqCPbuTJUDaB9opxatMLn4C7bLj5gxMgU12xa1MeIpbbwQxB/Ss9qyNLem0htq2DkncPeazjUp10qeGfxIPiHEKMD+9YrnTtToFZhaN1WY+ZCJ/Kuqt1wJBmPWtZtb7KuoLepWpOS480t0OWEFSDBUjIpxbXw9/eTGa2azR27t9vBBS+FJjbhorBZ02r1cqrCwVE7bh7xgYpy7jOHDYKjmKsZFVCyjcexNUbdXpmf8AEac3DAkrcB2ilbX2kVRDkN6cCuWVlsS+1uwTAgYAigl2WHiW49MUlw2yibG3TmgwYKDIPpUlU5VWIKllZTIZTkGr1abdy2Xdg4ghs4rIsiR61pteaWRlbbgwZzXTTQt9ItPag6smVnI4rBrPh9tJpvGueJ4eFDjKn3/711fEHew5HZoxV1vWMbC6ZLiBA07Wgzma1OVaeYOktW7bBAT39p+wrT0/WnSq9q9uCA7w4PHtFek1Xw3Y1dsbCNNdMNuU+Uz6iuFrPh3W6IePfQvYDQXTI+45rezlGbPtm1F+zftXEOp3yJIgj9a5VxZAPINdD8It22benuKu7vt7UjaC+q7YVo70+OM2apXU2rFqLjbZOTOJqPdV4QuiEmJYxNWr8OanqNre91bahiBaGW45maZvhTrNyN1u04GFCspP71jCcW5LKpdCmWQKAvvTGyM7cCe4pf8AA+o6Owv4i5b+TcUYneF79o/Wm8dVOxoJgYBzWLLFzFbabTrDLbk+7GqLunKNiYORPpWvxARIx6Z4rNe1AN42wC0cGZAFSaKUiYnKnHqKuW5uUErz70FUvbPA9KqKsuIzWtULqbrzEwI/as9nTKmrDAsUZhuUnFXv8wnkilYEfIPMcSa1qNqm8EDByVmM0pNtz5xkZk5is1q8zuS0z9cflV6kbTI5NJysLF3hgTQa0GwykyKWSsEH604uHaS2K6TlKmM6HVaO4t3TXQdj7lVj3g/pXpul/HF+w6jXIVAENcXy/tMx7158qAZE0BbEHcAZq5p4+g3T8PfFltbept7roHzIdlyPqOfvXmetf8OOoae4dT0S/wDibfey5hx9jArhKLlok6e8bJ9gDXa6b8X63RxZ1O+7bGASwx7zE1nueLK89qLOq0Tm3rNNcsOP8yGB65qolW8gYGa+l6frvS+t6UWdTbtXbbL5rV9ATPcbv7GuT1P4B0F8i/0rVNpbm3Fq6u9M+hwfzmrL+1yfTwBuC5YNwiWDQPNBA7Ga7HSviHUW7lq11Jm1GktrsDLtFxf8pmMx7/nVT9O6h8OXXsa/TsqEjbfUSjfcYFRtJYvhTbZVjMrkGtJZ+3oNHr9H1EsNDfNwqJII2tH0rQpYOQ304ryLaa9YEqSWGVZSV/UVdp+r69FCJftusfLcAJqI9VMRggzmm3frXI0vXdG9tvxRXSOMQSdp+9dMGEW5jY/DLkGgskyZozIpNw9aKssEeneiHAJAxx+tQmDE0J4hgR7VCIwe9FEHtmjxMUMEyO3pRJnjFAOft603A5mhJOJxQ+lAR3nvTH15kUBiCKgzPoKCVDxR5xmoDzVAAgAz9qILAfejH2oCdokzUEzyaFHM9/zoEHmgKkTnihjtUEQJgxUHeqJSgRTgHjtUihhQSAc8UVJn3o7SeOKU4NBYrkjn9KIbFVjEj71IiaDQp7SIPegTGeaqVpwTU3fakRcR2PPvUAkZqtWgYNPukR6UBgifSl2kk00yIpoBzFBUygcCI9KUttBME/SrQvaTQA9BVC7zHt3Bpg68g4oBKm30moqwEEEzUkEVXMUdxBkR9DQWjijOIqvxB/lM+k1AczmgJtgnP6U+nvanRsH0mquWGHYGVP2OKgaRBwaWZ9aI69r4p1DfwepaKxqrEAMyCGP2OP1pl0Pwx1Qn8Hqm0V0825gA+4OPyNcePrSvbRjJUGOMUO46Gp+FuqaUFrZt6q3E7rY8x+39prjsxt3jZvK9u6CfIwKn8jXQ02u6hoYGj1bqB/Jc86n7GumnxJZ1dn8P1vp9u8hwWRZH5Gi64Fm/eUfw3gTMETNaV1/a5bO4cxxXX/wHpnVAT0rWmyY/6dxCY9gTBH61ztb8PdW0bM34U3bQ/wDMtsGP5c1FPZurdBNtg44aP5Zp49jiuNut7p8ysvc4I+9X29ReVVm47oBABM0HRAijHtWdNdaYneRaj1zNXpdS4AVcGeKghUEe81I28DFMQeagqqALiYMVXct2r+5NVZt3rZ5DDNW94qbQTUVyL3w9oz5tHqL2kuTODIPtSMOudPVi2m0/ULR7hQXj6gzxXZwvb86KkqZAG7sw5FB51db0LVObWp0n4O6rSUulgAf0q+50RXti7oTauqwmFcCB6iPtXYvWNPqk8PU6dLq955/OuU3w1YssbvT9Td0d7sASyn6zn9alko5Di5pSLd1GVufN3qLqVeBOR2zXXfVdf6dZddVYs9R0pwdgG78qypd+HdQdmp8fQOOA+4QT2jNYv42bIwsxYjaYjiKuGQZByPyrW3SDYG6xf8a2chyIBqm9p9RZI3C0ysMbWg/eud4U+KhB/E4PlNcHUyLkAxvuQD7+n6V22ubC+8wQDKzXJuIGfSgAl2uGJ4mK6fj69THaX5ndckiJpfOUKS4XnbM058rQPlmgZGY71wvqSKipUTGSeR2oeC1zc7lV2/yscn6Vei+IpxB9DUFssWBxGKs5YRiZGSSpEHMd6Tc4BJBgHmtTKqo88gY96qL3h00q4KlpxOea7cfyLitW8Wfz+9FEUtDGBkyKxrcJ1VhUmWfI9cE10btnbBEgxJFdbzk9ZxmKf5hgH86XanY7WOZBg1eQyglQZHFQXALb2gdu4DcIqyygJq9RaiLzkLgTEj7xNa9H1y/pbxZSTge2QfWsRtOUBTzHvOKBVkMkGtpkels9e0WuCjqGnsXmbhDbDEferX6Vo+oqfwV99KUGVNoMsH9R9a8nwdxMEdzTpduaWXtOVZoM5rJljb1T4V61bc6i1YXVWgPLcUj9hn9K434W8j+HetXVuCfIFM/tP6V3dP8AE2s08eJcLjaBA8se85rrr8S6LXImn6hat3PEOwJcUNuPpxP51LNT/rylti982wbgZPMTHB+laNTpNX1K4+r1OoJRAASABMYArfo7apZW7eT+K5l15BXsD9qp1WoYafUIiBV8MttVcDv/AErhJ29HLxwbkG2BGe/tVZAAGe4x6092QogiWJMjsP8AZqCBCscT+Vd3GO5oVP4mzBySAPrVtwr41zDqxcncGgc1X01S2vsrOS21fypnv2EusLq74b6A1z5468WddRevb7Vkm5kqSCSK6FrT6bZF1FLAAye9Dx0gLbXw1B4FRFt3WZQ8xkR3rHTcq46FfF3G55cAWtuK2M0MeZXsIFZWvuVIJBZM+UZntSrc8PdcvOVe5ABf1qeEmgBektb6ZcdhwxcAflWZl6g1vZet2rasZB3Zb2xXRu29RZsKwueQGCQeZqi0rG6pCF2Jgegq6Yypo7z7DqNRsE8eHn96CdFGruubvUL9u0R51Tg/YVvuqysVPzrgAiqgt3wHC3AjGJB7imo8m+htWGuQ/iKDtB7yMHmqigIAHNauqp4XVbyttAJkKDmCSaw8QV54Oa7OSxYIyO8U6sZCyMcTVQ9smrZ3GTzQMpIcrAxzikW3anaGx6TNSQqM8DIpVI5BBPpQS2lq2Q43EjvNez+B+r2rTavRPqUSwStyX98c/avFsTAG78q19C1q9P6nY1NxV2+IqXVbIZSRiO/ela4/p9F6si3gmstul20gCB7bBhJPtXPEdq63WdDZ0du8NNYS2AQWW2Aqwe8D61yCIUDGeKzSCQIPtVbDI4imiDM0DxmiqQJM1IpyIH1oMM4mgH0oZ4P1qVKIRhMg8UmZ9qsYeWkNUACJjNSjx3mgJ7etBO0VAanPpUBxQSKkwJHb1ozjNDBEUC1KMYjFLGaCHip7zUIBFEDGTFAORUijAj71P1FAhHpVd0jaMZq45pGUAk0GXbMjtUAknt707rB96SZwKAETI7UBkGRTSJmgSIohDyaJEYoROSce1N9c0BZAynzfURS779i4t2yxF22QyMOQRxFA8wKm+MEfeaq6+pdF6onV+l2tUjAXI23hxtcYOP2rY+8qrWmzzINfNfhfqzdI60TddRpNQuy5IyD2PvX0tCAqgEERgjvUSvAfGXRh0/VL1XTgJpNQ228owqPAj6T+VefjIBivq2s0lvW2L2jvJus3liTmDXy7V6G/0vX3dDqj57cbDGHX1FaZn6VxBmgpPB/OoDUCsZz9Iop6gk5PNLJBo5oh+x+lQE9jFKOaNA68UfQA59aXdxPNEQRxkUDZwDmp2oc8000BqA9p/KlAxxBqAQD6mgsAxQn3xUBxzND1xQGoDiouaPIx60Uc9u9A94qD0mgOT71EGIGaHPNQYj1FTtiilogVCSCQeIoGYqoh9KE4yaJXgkVKKIJJ5/Om57/nSDHBo5ohqlLPaiAYnH50DKPtRA7dqUekzRByQcUD9qAzikkzimBgScignEmpBzP2oT3o9sRigEd6MCPeoaEetQTbM+1AcziiakUUs5yMVOwolakUA+1D0xRj34oDNBMzij2oTFSe1AQYo9waUE0Z70DD09aA3AcVAe9EGTREnNMp96XvRBiim3R3mmUmqgROe9MCR3oLKgwJpQe1ED3oCciKh9KC1Ccigke9SMnmmAxFAigSKn1ph3pf3oID6GpnmRFSB3odjBoGBOKIpe/FTgCgczxQE5ofeoPSgM1Zau3tNeW7p7jI47g/071WBBpZgzQet6V8XWL2yz1LbYuQB4o+ViPauxrenaPqtmL9tWJEpeT5h6Qa+dkBhBro9N69r+lsFR/E05MtbYcH29KDR1H4d6hoZuWx+K0w/nX5lHuK5IQMCVIYV77pXWdH1VCbNxQ/81snIrL1X4Z02vm5pQmlvzO9Rh/Yii68OyQpLLAPcVWydq6HUNDqem3fB11vaD8r/wAre4NZjbEY496gz5AxzFMrHbBzOCKbbOQPvSAH6mioE8OWtAMeykYqtNPd1GquNc1tzTqY2rYWNp/tVskE5oqZzGfWs4sq6zb1GnBP4o6kE/PcQAgemMUurGivWB4t23bvo05Pm2/SmTU3bflC7gZMVgueBqbj3bhvWmIEqBwB71jGtWb7NmyfBvgmZIK8/esd2xphpmvITkyUZQVirdHa0LWrtxdXcdgcq7An2ik/xCzb8RbqNkEL70RiL2rZEWyAc47farTk+UyKOmfSG8DdBYBYie9Wm0zm5dVNttTgEzjtXNjGYsQkgTPFPaZ1EqQrEZgVQji5eALQTkLPpVwGQQQRUwarV0m3sdpxEmtdu5pblhBftEMuN22SfeawK4ChWAIHPqaUQCrEzDcE1ZyajvDW3XO1GlRx6iq9fe1j6O7Z0+lN/wATiWgrmZrm23COGEqR3FX2ybkgbmxmTWpYv/V6afT67QW/xWjaxeZc3LZg1y9b0nXaWTatNftkTvXMZ710EXUbwbdy6QuNhMqK0b9WyFX2sCP5cHmukthjzCnVpcbwzdt3YzB21bb611DTILTuo2t/1Cm5s+/Brral+m3nm7ea3fMA7TAPpWO/0vU2tIl+23jWg20nCn8qs5S+sYp1PUNZrdVYsXdeb+8bZRQIHMcVW+nsb2uAEOcs7HMDFKVNm7buTsdYZeMVqs9VurcI1FmzqbcRsJKn+tSwc5tTZRATcHmGD2rK18XrpIG1QIB5mt13Ttr9TcXTaVbW4yFGQsfliqbfRbtu8pv3HVVOTIIPtAp8ZDDaK4LyNggIYyInmn8IySTNKts2b5UEBQ04HIq3duExicGudmEVhCVIXPvRNpQhJ7d62XLbCQ7AEYHpVDMoBQxzkVJRiABjwvlQ5MY+lWgysjNaNq7CAgUdgKUKpU+vpmrorLSJJAijIYff1oMgiMg0oMMoHc4qizaSPKeO3NNbvIUPieU+vY0qblcMYjvQv3IVZk7jWpyM1aRjBBxigLBNpmLqsRjk1lvag2QfDbaV5kYNFOp6dram8GtuWggZAHYzXWXU8R9MFffZcoymRtMZ4mul0/4k6p01wjXmv2YjY5mfrVHhgiQQwPBBqsptHm49DQ17fpvxj0/qFgafWKtpG8uy+n8Nie3NLrvgzomuY6jReJoLpzNk7rTH3HavCrplYbAGBPJBI44rXoetdQ6WC1q87IP5RGamfpZcaOpdI6v0Mk67S+JpphdTaO5D9fT71hurp9UhCsrKRIKAV7PpfxvpdSi2r/8AAZztJJkMe+PSr9d8N/D/AFgHUJZ/D3GP/wAkaJiJ+q8U39mx89fS7VwSwAzNTT9Q1PTiRprqi2f/ACn8y+8DtXotb8IdS0aNe0jnXWVyIw4+q1wjfVnZHlLq4KssGtemOhpviCwwYay2bLDh1WVP2Ga6tlkv2jd07i9bON6cV5i9oxZcMt9HDqCQOx+tJo9PrkdrmhcoVBdkW5AYTny8GoPVhihjbAohiQJNcPSdcuW0Vdaj3gP57Zgx9D/et1rrPTrgzfNrPy3FI/pRHRBPFH3pJ8gZCCDwYwaG6WGDJPM81UW/MSQPyFACT6R61FP19KIJM1FT+Yg/nRxEDNCDREe9BBjIxI9aM/aoBBMmo2QKAM3p+YppxBiKUDFGZwMUBwcYqZ9BQyO9GZHOTQSCR9KEEUwMxnIo8N9KBAe2CBTY5nFCORBx7VCB2mgC8c0xGAY+9AYEVPWgBH3xQANHvP6UeRiqFIjjk1Ig0360ImTjHY1BAYmmDCc0o4j0oTmgtDZEGn3TwCPWqKYNjNEW7qIMyPaqxnk026KoPbmjBigCIyaIME0UIgfpSwfXvirJPBEdxNAc4PegrmT980QXXAaAecVZH++KUqJxQRXBOTNNuE8g1UQB2P1iiAYkcetBbJ94NEc1SrMFiZpg7HBoi0H2o8iqwwI5oz6H7iilaxbLBzbXcDgxmt+m611XRECxqTctrH8O6JEfXmsgaRkSZpiZGTx2ojsN13pOvGzqvTTaYjN5V3fqM0rfDOj1itc6P1Pdj/pswP8AqPyrkEbgII+9V+HtueJbPhv2dQJFSRYu1PSeqaLd4/T7hQfzp5xH2rCrqWBQiZ7YIru6X4j6rpIRmXVJ6XefzFaD1HoHVGK9Q0LaO6ceKMA+4I/qKq64Sai6hMqXjKkmCDWlNcrRvXw8ZNbrnwmXtG70vXW9Qn8quYP0kVyNTo9ZoX8PV6Z7U4BaI/MYp1SOhbdXAKXFM+9PkEgiK46Mp8yN+RrSutv20ChVYCTmoroDjMGpiT7/AKVnta208BiEYngmrwVIwQZ9DmgkGaEGrCxg4z3oAyPX6VFKHuKcMy/vVWpsafUoyaiwl2fVRNXgFs8g1CMzERxRHFf4Z06sbuh1j6V2gbNpKGM+s1nujqOkb/ndCmvt5l7DgkCvQMqmO2aKuy4DGPSqPO2rnQNddINltHdKxFwTOPQGKtu9Hvpa36RreqRB8tuN0/bvXWv6TSamRqdLZuT3iGB+1cw/DrWbpvdM11zTXAPKGO4Vn4ymOazMjFWBUjkHtSkq4ADT6VuvXOq6SP8AE+nWNbpznepCN+XFLZu9B16lfGu6K6xiLmQPpAiud/Hgz2oWTOaz3Hc3muSQeBtMTXSfo2qRla1dt6hAdwdSFH61Vc0V20AWtONx/lzWfjiY54a8Bua3Ku20FuRQ1K7NLIJJmP71tuBgoLEqO24Vj1LfwIXI3icdqSdpnbFoLSXerIzFWVEZgCSDMQOPr+tde5p0e1K3puAyV9q5XSrdw9RvOxUIls7T3M/9q6gESZq/k/8ApNxX4ZDA7WHbmZqu4s3W3QQFmDzWjPrik2ktLLM9u5rHyumqFsB1lCUEwcmo9q6ikiHEZKmcfetFpPDLgztJwvpQA2/NW5+SjMbyG5LDnuVmgzeI0iCAIwMVdctgmWVgwWROJFc0XbnjW1HmFx4j0k124ctMW6q3v0dxQoPBz9ax6MXGuh7wKFQxTIMGY5HtXRZXBhR4n/pwKguEJ508IyfKCK1OUXesd1rKqoJYsx7kQDWPXnb0vUKgAAUAnE81e9oMDc1OoChY2hm5NZtfdtjpGpUDlQBPfIrjxdOXjz12VW3JmSVH2oBpKg92A/WmuAErLcYE0EEskc7v2rs5O/00ka+0SMht36VdqkVmZrdgFSZaDmk6QA3UrZPYE/8A0JrYnh3dPcZjtuEnb6Vz5uvFjLWfH8K07OO+OKmLd4S4QnuOw+lO+sTS2blwAPcKwFAkmsfh3fCGou2zk5DDPtjtXNrHSJTxma3dVYAksYk1R4O++Ltxy8cCcD3oPsY7mQAegxirdlxrqGzYc2v5sdvaqHZlt2V37yicDmKrvFXe2lu25UAk7jE1NRdsLbVjetAC4AZcD1qm9rdIrW41aEgmYzFMNaNHbRLkXtQLRGQGMzV9u7YIwrPPov8Aeub/AIho7b7mZrrRCqikn9qV+rWWUi1pNVcb/KU2z96uJrJ8Trau9ZsuLK22NuGHBMetcY3VUnbmRFbeoPc1OvuX7lprLKABbbkCKxOm4TH3rpHILcwJPfmrCMiMUFChSJKiZzTKhd4UFmI4GSYqhLrbbZIgj/WqkkrJPtVl22xtMqsMxIIqu3uKQViDHEE+9CCZDCDImiun8azdvBiGtwFA7nmaQNNwqGEgwfWtmgIa1ct/+ok/cAD9qLPX1bxfx/StNqFGdRpl+b/MBB/Wa4KoVlSMhiK2fB94an4Ssozbn0t022k8Aww/eqLxNvV3ljhpHvNSr/8A0QjFJHtVkkg5xSnNZVUROcTQj3olpJz7RUIHrigWoc4oAZowZj96oQgg+1AiasIxSkVUVxEEVAKJAg9qFBIiKWI9KccZpe1AO8VBRH61OKAEGJ9aESKIMjOKgFANpj2qR2mgMGKPE0EGcVAAKn7VAc0EIxil2Fsg03BmoMHHFBlKmTJBj0NVhQK03UJtnaJbtWaD359KAY+1SBETzU2/aoAT7iaBAMRNSIEDvTRAEYzNSD60QsRUANEz2qA81QNpII2z9BXuPg7rP4nQf4fqLu7UaVfLJzcQfvE/WvEkEcMQas0mqudP6hZ1tpoNsy3uKLH1csHQqpkEV574v6IOrdN/F6ZR+N0YlYE70HKkV1+m6631HQ29bpnm1cHDDzKeSDWkyGF1SJHI9aRmx8itsL1tH2gd8U0Qecdq7Pxh0Y9K6iNdp0UaLVMSQojY2JmuKFMHd9oNUQyeIqD9qABI4zQBM5ke1BYJPejmfQUoOP7UVySDRDc0aAFHPy+9ARnmiD+VBc96K+b86BhwSKlBTij6xQEAnAojndNCJ81QfNycUB44wKIFLGO1EDv+VFEQTFEDHE0tFRJ5iKA+45NDiaIAHFD1xxUAyalSYMUSKBO/GO1QjPMUSM5NQcd6qBMVAe361KNAR7UQMwTFLzNQGeYoGHERRGaHfj71FnmgMe9EHy0mcGjQHPY1PpU3Yj3qfcUB5jtUE8mhNNJ9cVBIxNKveYIoj0MVI7VQfrSgQaJBAgnigRuGe1RSkGfapH5U8Usc0AB9ame1T3qCggBMVOD2+lSMzQBzQEEc0w44pYqA4mgaanqZyfagOaIwc0E55og9jQBqZohge1PmBJBFVCZj96YE8f1oqyRHFQZNIG4mmEYjmgYYFGDzSE5gUwYcTQQgxiKERRn3qdpoEIqQYpht7/nQ5oBHvQg84qAGjBHegmagoDvUB5oGB5qYPalBAFMMHFAxAigCw4NQHFTtQQgzuRtlz+VhyD6ivSdL+LntzZ6nb3LOLynj6iK83kGT9qMn0B+vFB9JI0uu03mFvUWHEgiGBH1ry3VPhW9Y36jpp8W0DJtEncB7etcfp/UNb024X094Kve207T9pr2HSfiDTdTtqpbwNTGVYgAn2zTw14p0O8qVKN3VhFVm0WJzt9iK+g9U6LoeqLGqs7LkeW6mGB+3NeQ6l0TWdMJDr4tk4W6kkff0qLHJKkDMUoBGSKv2hxKsD2pNtFVzBmhcs2tQjBjs3CDB5FFhmoMCagwv078OWuKd9tT5ByfvVLXdGttnuSxUcRIzXWS4yyBWe9oNNeJuJaCvEkKSNxFTFZdJ1DQpZZ9RpvFUqAB4YambT9P111jbt3rIf+VWGKz3NIyMo1ClFY8K1S90zThCdLduWLg/m8UmR6Vj4iDTtYYgKp8JjFwoJpr94Xb3iuy29ygQuASO4ql1W/lbh3ARDNg1QgN+4q7uTA3elPijawJUebEzIqu65a+yW7bhR8pbvVC6S8+oB3IbKNDEN+WK13BKKgPesfHtZRGoe85LRuQRirrWse0HQQT2BGCfesQD27of1P6VclsXbbHdtII7TUvQ32usoiAXNP3Ad7bceuD/AHranUtDa2Ob7A+gQk1xbtq0nkXduIzmrFvwZe2riIAiKs5RXWfV2dcjsl60VMKMQw+s96q1fT9ResItprW22xbzTnFYtM1u/eJ8FPLwYECrzcsuY/GtbjvbetbDVb9L0d3TsNZYZdQkhXS4ftiuYLVq1YJ5M4ZxmutcBvBben6gZY5d7e7Hp2qnQ3LGl1DiRqbYkbl8oJj0PvTazjkLcu3RNrcjEidp24n3rb+I1R3PqtrWwAJTEV0rtrR6u1uW0Ld0mRtOQfpWDWdG1mncXLrLsPBEGP1q8eW+p2r1A6WdM1+3c23SpKoSQSZjjvWBbyi8EwBxJ7VXe0rWYIvG4+4xvMR9PSqIcTCn39K18C1r/Gvcuwqs4Zo3k9vvWoDeSsH6Vy7d42zPhucznFabt0XbYCuA0iRPeazeOI3WntG6bT3lt7QTJ9aS5tyFuLcz5WXg+9U27LKP4oGciBJPvUV1VDAyciaxgtsobkwZjPNVXUCvEH79qm8c7wp9jFLevloZssRjFWGn35giY9sVS+7cAZ9ppLDbiSY3Eyferrkv8pAA9aqs1wbrZJ5kT7ihcsLdtrKZ/KrXUkBVUAhs9qdFD4IMAYg1rcDWF2WkVTtIUD71ZuuBwGIYdz7Um0L5Z+1NvjtGe9PlRfbbykCJP50m2MDgcUiw6NtwVI4H+/eidR4bBLomMkgZ/St8eUrOFewrZJ+gAptLe1/TT4uk8R9ksQXJEd8VZ5LshDuIORT6e6+nZiAciK39Gu90r45ssFGrsPaftdDD+9d6/oOifEthTqLdvUN/8usDZcH3FfOLWn8O2qOJE7jT23v6S542nu3A6jjxGj8qzZ+mpXe6p/w96hbBbo+vtauyGkWb423B7buDXlWTU6O+2n1unfT3JjY/5GPavUaH4zu2bu3qVvda/wA/iEECPbHIr1SazofX9KbV21ptUqgEpeI3L9DPNTb9rsfLFuMTuRvbgVDqNRlPEBVlAI47+1e26n/w/wBPei50fVGwwErptRG0/Rv714jqHT+qdD1iWeqadtMSfKzCQ49iMVqdljZpet6np9tbARdRZEwtxjuWfcV2+m9RsdRtM3lsXFM7HYCR7TXA/DWripdWTKyQTmqLum2jJLLOM9/pVZx7KGQ7iO0g8g1A9eS6fr9Vo2LW7r3EWQLVwyPf6V2LPxDpb9xLV+1c0hIy7NNufrUHZBntkVI9KqtsGQXLbi5acYdMiaKQSTzFBbz6g1NvuYpAzAyBz2NMrMSBMURAOaO4gx+VQ+xo+3b9qoAM8/aopJEwc0JbbE49Kk9qinByfpUkzjNKZiJqDBwaBx7/AHNDmoGJPpQmMnPtQEYJqESPSoDyKgoBGagntRH7UeDjigWTx2oxgipOfap2oB2o7QfU/epGAByKgoBETNDJgxI4px2qFZk4qhVn1xTKwjmoARg4NDaINAS2cZp5jiqwKkmOaCwMZIYk/WmU7jj61UGgcUy3B2BJ9KIuGeOKhz9arBMcRPam3QKBpnH+zS7SVgGocGOKIBjFFKykRA7ZoHHAJ+gqw5j1HpQhoJoK8x6fWmBx7zR5H3pSO8VQwYRIP1ptwiJz9KrIJx61JI/1qC6SVmjbBMyaqV+RHem3AGdsj61RYSRx3qSdu0jnuaEgCpJgwKiBYF7TXPE02ou2D32ORP2rqab4n6lYtm3qrVrW25g7vK0fsa5oOPeoB2FB1mHwx1O4d9o9Pvt/MF2A/wBKq1PwlrLaeLoL9vVpEgM20/bsa5u0dwJ+lPYvarROfwequaec+UCD9jii7We/av6Rxb1emu2WP+ZDH50LbumbTsuZkV3rXxRd2eF1LQrqbRGXSPvKkftROi+HerT+F1R0N48qQBn/AOaH7GobHItdQuAG3e2us5YDNaLWqtXDCtleREVZrPhrqel81tV1VqJDI2fyj9q5LApce2ylGxz/AHq4rsB1JiYE/lR3Z5+lcm3cuWyMsSMEGT+laLXUHRCLoBEQNo4qK3wOIoMuNwM/+nk1TY1SXcAgdxu71bJkSIzUACmTMVCvOabdMiRFQGZNVQUsp3BjI4rPqdFpdbP4qwjzjcFAb8607fWgQTioOKfh59IC3S9fetzxbvMSCfrVDXOuaMB9Xp7l+33eynH2r0P1A+9DzJ8u7mQR2p/0yVwRf6b1NHjqgS4RhbtvbB9qpbourV2Z7jeDHK28EfXiu5qdFpNYduo01skrBdVAYe81gPRdVpSD0nqD2/8ANbugNu+88VLNHFsaQaU3Sm9t3mJiYH2q3co8pwR61uva3qOmJt9V6f49uc3LGYH0pLdzo/UbzeBqdlxRGy8IPt6Vi8Kz8YyI6P8AKwInmrbbbGnxNo7+9XXukauwqNa0odDJ32nkR61kK3QvlQ59RXP4p8fqHZVBlST7yaCkAzPajZW68i5bZB2JHNC2twoS9sgjtWbDKq110jSFzmGAH3rk2LatrtPbYsBM+U5rpdQS4uhbeu2CD9c1i0Cb+opI4UkE4FduHXFL42vZLH+EQOZ3Hij4LKTtMjtIppkmMwasU7l3Dg1ytsXOm02bVwDeGuMrSBtECsfWVtjo14+CyuGXYzAgzOYroaRt9wHcG5yMRWH4hvm903YFYBLgIeff0rrx9b5ePOXQN6weJ/3+lG2Qb1sZlmAxQvf9WBiAOabTj+MnEz3rs5x6DpKn8eZgbVaB9q0W2Fs4YYPb1rH04nx7jK20hZBrUioQFZgGY8TXPl66cZ0XR6fZe3OVyYViJ2+9PesC/ecHU270tMKfTFWOuyzjJOFHFV6O2LdwyUVnMhfWudrfqDTH8RZt3CDbuNBK9q6VnSMzm4LjAKckgQK59wG2zFjKqBgHmaD9RCkWypI4xgU1MPZtaTT2Ll3UdOt3YaVYKIyczUe3p7LObmntgcqLdsd6F641yyyBoJwAo96xK75m8WQPCgmZoNmnK22uPb5uQfpV34hL5CFB5OTtHNUWQ7aXeQAAxE8Yoh1e2WtyxBjFFcHrVll6vduLIW5DeYzOIxPaucsPuklfYrXa67be/bsai1jwgVcHv6fvXGUlmEc+x4rtL05ZhT8xjiih2vIJBjml9OYGJprZjzDse9VFiyFJ4HrRe616x4btvQZUETH0qrafWq7jbY5iM1ReSuyAixzgRSKbNm8L6WvOB2YgEeh7Gl3nZkZnvSMfEJTcVnEjtQe6/wCH+obUJ1DShSiFFuqp/wAwYgn8oro9UQjVpcC+VwV3fSK878Bag2viZLTMF/FWbiET6ARXqerWv4VuZG24RI7SP9KlavWOdxxSkkYptyngzU7SO1ZVSYnFSMY7VIEnHepGM0CkZzRHrQMetQT7UDRIpSP0phHrSnII7UCRKkYpeabvQNEAcUYJxQHNOB/sUCAgieKhB7VZsXvxSsog0VWZ71BimIJoERQKRGeahkj0o5odjVRCJHuKAoxImaBmaCRiKg+n2qZPFGghEis11Aj7uQ3HtWnMAHvSXFMT2oMjSaXvVjqAarBnPegPrQHJ70RkH2oRiaInIxUHBg5oERzxUiM0BgkjipIEkifaljdAIqeYSewqj0Xwb1X8Br36ZcdVsapi1sucLcjj2mI+9e+AAlCuQa+PMjmHU7XX5WPrX0X4X6v/AI10q07n/m7PkvqO5zB/Si+ul1DQWep6K9o9QspcBAI5X3FfLtXotR0rX3en6oqXtsdjLw69iK+sRtXfOQeK8/8AFXw//ifT1u6VT+J03mDc7l7qaRnx4KY4odiRnFLbuC8pcRgximiBiKokwP7UynEetKIioIgzRFk0T2M/alH50QZk/agb0imXBpIBHsKgMfagsjGKhET7Uob3o8MDNAefpRUZqTMes+tSQRiKAwYzxTDygEHikPbNGY4z9aAxBMQYqAE+mKk4MVBzJoo4xgzUOFIxUxUHtiKATIjuKg5Mj/WjyRAqUQpAE/nUAMmiD2qZFRSxnNTuZonJmhHNEAHP1o0KnAmqHBnE0MdqA5moMDgUDDFEDy80k55pgTHIoCD+Ro49BSgbc80RyT6UBAzUJMcYoA5o9qCD9amfWp24qDBmTQTNQcVOeeKJGMVBCCB9aB+nejBI9fSrl0WrdJTTXHjnYpb9qKz57UKe5au2v+rbdJ43KRSGSKCTNCe1GPKMUOfSgmZ7Zqewo9qGZ4x3igIqATihMH60SSO1Ae1FecmlGaI9ZoD3qDNQmhQPNEGlnBEfepQWqSw+lAcxSAz3op6enrQOBNHtEVFFQiMR3zNARHBUH+lLtEkgQKk/2o9qAZ/lOKG0waYTBqQ3aKBIIFDgczTZ70CpFAI71Pf0qd+alAZNShRH+zQMKIzSgiOKO4igO3gkcUsLtiCDMgg0REE0QMxQdnpXxTqtFFrWK2psAAb/AOZR/WK9fptXpOo6bxNNet37bDgNIr5sAII7VZpNRf0GpF/SX3tPwV3Haw9xxUHqep/CdrUBrvTyti6TuKHCk+2MTXl7tm7pbzWNVbNq6Oxr1fS/iqxqWt2tePAvuY3fyE9vpP5V19d0/TdRsCzqrIdDkMuCPvRY+cNbBRsZ7Gq9mB613+p/DGr0Ba5pP4+nXJBPmUfTvXDHmEjHqCKCoLnvUkjmrSvqJqtgJooggr5hI9DVFzTSitaTdtJLDuRVmaZWIqGsQ0tu/adPBCPx58Yrnanpt/TDYC19znagkKv1rvlVuDzDPY0t6+9nSkDTeLtIOCROay168/o9QssoHmY5kxW5WBHEGmvafS6h31FrSGyzwPnMkjHHAqlbWot3duou2bQifmkxWeUZxaQDEgflStbuIG8Nhug7SRgUmouIqBluF8xKCfvSrrd//lEDiS/P2rMi4t/5jcDecMR6VD5jG4AUAXYTJM+9V39ihfFuFCPOsDkj3qXilWkDKrgD0xSMFYFRhvapZ1Vtrwtkjid5OKdURD5QCGzPNY2xNFHK3JA27QB5aBdWeEJGe4qEPzBpBvY7rW2fea1ObTYt1VLlNrAepiKcdV1DeEkWmtqOCJn6msL6fUKpGxTLFiQR3pJez52USvbsa31VdG9at6tze/hW3bnbxP0rn37YsuWcAKTErimXUqUB3hGJwqqYmtydRWxbtm9tVWwREk0nyjNjjsun3x4Sk85qtriaCy4tpuFxvNjI9xXf/C6HVrte4tnahZPJP2NZPACK5a3cNtTAuAQPzrc5yoVbej1dlbun19xfDTzW7ogk+g49PesFzQfhnVReDWnE7ZyvtWo2Vzie8zTgJcIXUI9xF+UJAg1bxJXMvMqLcdSX2gnA/SqH1HjJEAHuJ4roatNIitbtWbm95jMR/rXLs6G9eUO38M9iGFPiZFtkkHnPI9q1JBfac7sRNUG34aAtb2sgzB596azcUhLozBx7msWHjSqECQMUAktO8D7Vr01lb5O66LSTAJXmgyWrV0ohBEwWHf71jRlZbkYEt6SB+9Vy6fOsHnBmtly2IBjk81VcQm3tPAMkVqDPbZ2ZofB7DvTMxEgGKRbbJcJDDaeBFN/1GITnjNUS2pD795BPpgitCMxAHze/es+4CIIM+9W2yVgg02xV3IoFTIj1q42le2SYkiZBzVDXXsqxO10HE4iunHn+0wrIrsVcCeDNULbu2rguWmay6GVhRFabdyzeYOjgljwVirbwe5cL3AQW9selaTtv6d8Xa/RMialfHtTHmOVH1Fer0HxL0rrGl8C81s23kGzqQpB7GJr5/tnkRSG3HmRmQjPlMUsPHs9d8C9P1Aa/0W/+CunhHbdaY/bivK6/pvUei3CnUdE6oD5b6LutsO0GtXTfiXqHTWUXLj3kMgyfKB2xzXq+m/GHT9bY2ah1s4l1vgFInuO3pWe139vAbdPqf+kCpB7VQ2iuySWVxOPUV9F6l8IaDqYN7p10aLUtkNbhrLT6gcV5bXfDnXumF1vaG5qEXm/YG9W94GR9Iq6ufp5/T39TpWH4a7c04UyIaVOfSuzpevqca+UaSC9tPLHrFYTb0z3NtxWt3ByrAofyNI2juiBbVds/5u1VmvTJeS/bW5YupdQiQyMDVgYqd0EgHkV4+1dbT3i1p2sORBK8zNdG18Q6u2s37X4gITGwgEj39TQehDA+Y4poBEg+Wsum1dnWoLli4oJ5UuMfarQLqDb/AC80IsMRU3AmeM8UqtM/SiDHP2oDJNTIxHNCTHr6UZJHvFAVMYH2qcZigPeic4FAYn2ip/NMYo4ihPpQQGZxTA+T0M0pmOSaI4xQEeYZqFSBM49qgMdqnI4oIBiR+tAYz3pgfL70IJGKqBJ7SaMscAHFGIBoT3yaipzjimEGlHOJo9p5qiDNDPFGRt9Kg+sVAvIxRGO1HGOJqQeaCKZkZoj9PpQgZHNTM/SgYGZFOrdpqpSRiagOKou75HFH3zFVSO0zT7iBigYiKnaiG3DvFQEHI4oFiDAGKGwSTT+pExUMg8GaCoKxk7cUYPr+dWZpYOf7UChmnk/enFw80m3vNQqQfagtVwJlZI4qBpORVIZhxTBiSC1Bdg5ppM81SDmJwasDL6ifSKBszzStbVxDc+xqL7UZAIz9qC/S9Q6loWH4fWOUH/lXIKn+oroj4k02qti11fpwYEQblvzD+hFccghvmx+9EcmODUwx1x0To/VQzdH6kLbEf9P5gD98iubrPh/q+i3F9P41pf57R3E/bmsz2UflYI4McVt03WuqaOAmqNxBgJcUH9aptcvchLK2GGCpiR7GrbV+9anaSyxxOa7j9d6Trxt6x097dwCPFAJB+65H5VD8MaPVr4vRupoREi2zBx+fP5zRXLXXh2Au2fBkfMXnP0itNl0uA+HeVo94/es2t6V1LRsBqdGxQZNy2dy/tWALbaXEc8z3qYrtEng0STMxXNTV3rQJViw9CcCrrXUFJPijaPVZNDWz3qGQNxqu1qLN7CXl5+VjBpw3OZFAYMzM0CBHGZogzgUcQZNRYAuXNpUOQD27Vl1XTdDrVjU6S1caIDqgU/mP61qABHrU2wO+KGuOvQdRo3NzpPUGtg4/D3mJU/nNV3db1DToV6r0c31P/nWYn9K7fDev1qB3UCDEetKPPre6bqiLdm1f0145i6TP6mqj0vqloswsvctt5t6tXd1PTun61P8AmtIriMNMEffmsI6Hf0jm50fX3LAj5L77x9pBFZ+MMed6jZ1t2R+EvMixuLYg+kdzVGnsam3dZ209wDZtB2nH1xXqLnU+taWwE6h01b9ojNyyfNH0EzSL1PR6xPCt6rawxsdShB9MxNPjZCxx7SFVIJAk1cfNbWD+RptX0rUG425Xe2GDbkQkD2pUFnTjwSSu3gOc1ysZxvXSIFxqbcDMd65fVwq6EEZF2/JA+hNdFCFJAEjmuZ18NZFi0W3271yRiCCAT2+lb4+tc/HHuAG55hiBim08/ibccbhP0pLkm5GNsVZphF5IyQf712jnHb6WsteWN3kIiJmT/wB60X7Ae4pYkQJAGM1R0s+DcvOGg7Mn0zTXGItlXuMzngkSYrlz9deLWzI7Ja8MJmAJrNfe0t+JEiIIORSEk2S1v5ic5gilYWgkzLr8w9K5VoT4i7grT6yJptGi3rjm4DNsSMYNUm6zjOATnPNWWr5sSy/pV0jU4tgyARt9P61huJcKNfLEFRJaYFM9y5qEW0HNvzTunt71W3TLDFvF1LNvEFCoAP60llFVnX20S4W1AZGEFS+ZrXouo2LunPhXbIaSVDXAG/I1VZ6X0NlC39C73pyGuMRHrzVur0fRks/wtBatlDJdFyK10lY+r9StfhH0RdTqLkAEEYggzXDIYA5+XEj8q9WbWht9OuLatKyhGIuFBvn2JE15kxaaCpBMcHvW+NmMX1mWQcDH6RVymc/pTN6gmoyqpABBkVtAUZziqruWCkFe881eEPhgkiGJFZdTcFrUbTMlQfvRDiAASe8RVbHJnH1q2RAIIH17VVjxCrTkwD9aDpfD9z/D+qdO1pmU1A3+4LAfsa+o9Wsxb1SlSdh3Afevk9sn/D7rqxDIxIYdoI/tX1s3112l0+q5TU2FdgfQjIqtXx51QNgg0do4OZohCnkJkrgn1qYn9a5qqZYPP6UJEwasdQwzVcdyKorNRJ9c0SMkzxQHzD60QYzFA0RPehOKBTIb1odopjS+9FSPSmHGKWZxUnmiGBPbNCc/elmpNARgUTkUvFTtRUEe9COSKhg1KIWKhUxmjUH+tUJ2H1ogGMc1DzmiJoJwInNQ5Qrj1x3oCZowTQZ3G0cEkdqpY8wIEzWp1Bz3qooBI7UFIM84P70QY71MCaHJogEAmD2oEce3emNLgfSggOeag5I9KPFBQB3mgPaOJ4rT0jqd3ofVU1tvFswl6O6+/wBKykVGG5dvBPeqsfWbN23fs29RbvLctXvMjrkEGrCApVgTHtXifgnrK2mbousYQ25tMQDAPJB9PWvagym0/eolj5/8X9DHS9UvUtOoTT6lttxRwGPH0n9Zrz87h7V9Z1Wl0+r076fVWw9p12sSJgetfLtb0290jqD6DUxIlrR7OnYj9q0z4pVfyqZ596m6RBH2qDcVNFEHbnt6GipJ575oDA9aEmCI/wBKCz+9Hgz60gZgQTkzNFaIdc0eaXvyPpRwcA8UB7yPvTCe/wBqQGCJinBkGgHHemmaUGZmiKArTCZMR96C/t6VJ59KCQeRxUog44qdwODQHABNCcGpJoCRk1FSO9HnioffmjBnmiFPvQimqZ3e2KKXj7UBH2o9z70BAPGO9UDIpgcQaUEg1DmaIcDNTtSgz7UZgg+lA0ZwKnFDIJBqfpQNioBQXOKgmYoG7c/SoYBxQPPGKNATkYqfShxzxUiagJAMgVba1V1CuSoUzIaqoMVBPeiu5bVOpWNl122rDbh5o+lczXdO1ehJa/amzMLdBwar02pOmuAGdnMryD616PR6tdZp2s33Vw4n2cetTxXliCY9KWImuj1XpDdLIuIPE0riQ4Py+1c8CSQPtVQADiKAyc1Dj61BxQQDHGKmRA96mZqZPNAcgSagMUvt2FGSOMmgbt2qDNAHtjNQRQMMc8e1SgIgCMCiCYj3oCOKI4peM+lSccUFkyOaIODJJqsUZIoLBkjNTJHOBSiYmmBEQaCDBnNGJmMUBntTCR6YoBA20OJpszUj2oE2+bmhxTmlbngUCkHMd6JE8cVIoAGaA+9QTHNQcUBjtQEGaYTn9KTNMDmaA96nPNSfUZqflQQgMpB+tdDpXxBrulPBc37B5RhkfQ9q555mpjEiaD6D03qml6ra/wCVuGYlrTxuX2rL1X4b0vUA1yyPw+pHEfK3sRXiVNy04u2bhtOplWAzNej6V8XMWGm6ioAgbLygkk9wahuOHr9HqOm3zZ1lsL/lcYVvpVTrK47ntX0dls6vTS23Uae4JGZUg15fqXwm1sm90y5vHew7ZA9j3+9VY83t7GaQ8DNaHDrIdHtsDtKspBBqspjDD6VFVAkeuKJ+p4olGGSR9qVjioIlkG4LitscDykCoou3TOssaW9AwxQE1BTrBwali6NtNNauqq6a0rEyIAFVXdIq3rty6tp0L7obtJ9KjWELlpJM+tWXLhFo7AGfgbhisZY1K5NjxCDd1bW0VuQnrPtVF3TpqLsC6120srBPb2rqGy9yyguWLSsW8wJER2qq8bllQtnShjgAqBA9qds45w0VhWnddgiCuKtthbShEnYuADmtr6K9cYN4TKT3BEfrVVzS3LB3XoKAcg8Gs8sqYrLbgQe4ijZEAEYI/ShAJIGfQil3FWM8Dms/Dro1e7sLcLkk5qskzmRUGo0wtENcXd29ZoJJjzSPUmsTYuntm3tHiW2ImYHP1ovo9PrnS2JtsFKqzcr+WPzpFYKQGIx61SLsa+/ZK7kPmDTxiuk5GtR6frtKVTTMt+CJZx/L6Vu6fqlvqNOVYgg/Qz2NZ9NqLiqG3M0DAJ/Sk1S6fqTHxTfssgHmsvBJ+sVZ2sarnRrN20/4F7pvKJKuRB9q4ers6/TvsvaR7ZU4kiD7816LR37unt4UvaZhMiT+ddBxZv2yl+yl5COHWt8ef0ma8MW6j4i3LZW0yRBxP9aS4uuv3J1V/wD6jfMmNv8ApXptZ0C4SbmhKupgeA3lM94M8Vxrpe1Ni/YeyQYK3BHtXWZWbxxVqQrp4cnYBtwc1XptM1nTeLp7zeMCSqsoIUcHt+1M9hcFbf6mrrLG0zS0AgQZ4isWfpFWiGq1T3DcDwASgXjBzirSrrcFoqVLdjiKL6UX/E2uELf5e0/Q09yxqrji7KsVETuyQKzeK4BvOrlJInsKtuovhsRnb71iuapkcG7Yd2+w+1KNel6LQsuhbsWn9hWPjVWyrSJBqsTbcMoE1tdWFgWlZABEwuSazPYuAAnIbuAf2oMz2wuyR74MVdauAKoJiO/M0bllSQSDI94qokWlJLTJAAiKs7TGjxIkYJH6UpuBrLljypAxSL5gSveq3YoGEnyyY+maSdjmpeurNw+UkwM+ldPpmv1OpW7avNv8ODuJ5Hp7Vz7Ft/DIec5WBPauh0q0bKXmYTuYQY7V15XINhIY4BXPFHaCsgxmmhQu0jNK6lLam1ct3GaZQg+X71Jz/ZYmxhZLEAhvKPrWdrRLllJUxHlxWkPaYqGHhn34n60hVNp2tntFbmVntfo+udW6fcBW6LiAQd4ww9DXo+lfFum1GoAvahtHcKjy7jsyffvXlDJHoKra0rsKlix9Av2tL1rcNV0+1f2nyahTmOxkVwOofCOv06Pd6RcOvQZ8JyFuL7e8V5/Sa/XdLYjTXrrKSTs3Yr1Gh+NLN24Levsurs0B07mp2uvKjUDTXb1rX6O5avEEBLh2MGB/vGao3K6lSYnuK+n39P0/rumW3rLCahIkPtAuL968n1D/AIe6i1NzomvS+oO78PekP9AeIpsX4/cedvrpwEbTWmssqjfLlvN6icir9Pr9bo3bZqreoUESHaRjtPas15b2jvmxrbD6e4DtZXUiCDVLXQoDPKg5EjtWkx6PS9e0rbU1TfhrhkbpBQ+mf710EuK9sXLZFxDjcpBBrxPjKyGQWAHZeD9afRavU9PZ/wAHdNu3cPntgeU0R7YmMGZBpsbckVxNF8Q6e4u3qBGnvA+V1ko319K69p01Ks1i4LqKQSVz60SLRFQQAQOD3pFMxjmnDg4jIH50VMRFNHlgd6AMDipP2oCCYzmgMmI+tEETOakwPWgBJOCe1QDy+tNJmPWh6iI+tAVys9qgYD71BHEVDHFAWYEYMzmpBilEiaYSMDvQATNEAk+lDIH3ogjM0Ex/3oEyZiKPrHE1DxVEwKk4zNCDxFET3qA8VIxQDE/n+lQEjEc1QY9/YUrEqPU08mIk4qDmYn60CK0kwDimDTioVjNDgYFA6lgckx6UweBHNX2uj9T1No3dNp1vKOCtwZqi9p9Xo38PWaa5ZciYK4j68UEViPcTIpi25p4HbNVIcAhp+lNMd5oYtHvUJmq1YnIkkUytjIg0KMAVGmPaakyoJI3d4FHdmO1UhQCcUIpx3qeo70FcHs0fam3EZFEKe9QLIioArmSSfam3Y9PrSAFSYNSinWAfpTzjFVK8ATz6U2+YIEURYGI9cVAMYpA3qZpw0dpqidoHNKqMrb7dy5acHytbcqRTTkniiDnFQb9J8Q9V0kKzW9TaHa5ho+vetI1vQOr3dmr0R0t7tciBP1H9RXHyZgx2IpSoZSGAI9KDr3fhNmXxena5L6kkhSQP1Ej9K5Gp0Wu0T7dZpHtCR54lfz4o2Rd0z79NqLthvVG/pXV03xPrbIKay0mqtn+YCGj0I4NO11wds9hmrE1WpsrBu7l48yiR9678fDHWGDBhptQ2IPlIP0OKz6n4V19gm5pLyaq3/lOGA/Y0JlYbevTC3LZUnkgyP2rRbdbo8jAmJia515LulveHqrLWW/8AXgfrSlVndyZwamK6pBGDINSSZ+lc5NVftvjzZG7d3FabeuQg71K+kHFBpBgZ7UIn3qKwYSrAyJ5og4g0C7cnNTbTjbtJ/mHvUIBz+1FBGZBCsRWbVaLRa2fxOjss5EC5sG4VrKAEgT96XzKRBjORFDXHHQrujLXOldTu2ZmLTklQPv3ql9b1bSIbfUek2NcicXrFsMfuJ5ruEcyBB4qKzLwzHPbtU/6jztssnmuLE/esXxDL6TRPs27LhI98RV4uaq7qcMqWIwMTNczqzJcuWUDs8SZPA+lcuHq8/HMaS8+pitGnG6+uBIyPyNUES0SMHNX6SRfBn+UxXdzjr6Qj8PqbhGNgUj1zSFmLDzEz96Nj/wCQtSPdP3pbRDqfDcKwyAe9cefrpxMAEkyQfaptW6TucDd+tFlNuH37mIz2Aql7xN491PHtXOtNFu2othIwBic0j7YgkZpRcQKWUMee2aW3DsJgCeKwm9pIWRJj2NFUTtzSqHuXCQgCKPN2ilF+2QApg+tUutNm2bI8jse4LGaVhvDJySZInvNY7moS2R4jwoMAkgZPpV9i9a2Hduk8CKpurSSUh2gKPKv1rkauzaTUG3v3ZmYzXQN9whHhh92MnisOuUNZe/8AKQQKvGs2VhD52+p57UwIEkkZjk4rLb3B4EkFiIYzFaLcMB39QM16Iyt3XFtKq3CFBMCPz5p0cypaGCsCQR2qvcSkHPsaZDJ8x71UPqXt6i8TctBvfgmqjb0sBvCdbnqHJHtS75dpMHeQJ+tKzHIBFFXWXt2UuW2Vylw7iZBAxEV9N6PqdM/w/oLSX7Za3ZCLmN4jkTzma+UO0Os/zMFn0r6Z8JW9PrPg6zbvWwW095re4Abl78/ejU7ivVWzY1dy3J57+n+5qrBGTVuvD29e1pyGK21KsBysnv34NVdorNJ4nYxVbHHpTGRSHPNRSE+9AfWi/ERQU54qg80CcZNSaAjtREPEdqUD17UTNKMN+9BIHFAeUx+Rpo70pGaoPpUioRih96gmeKkSMVB71BA547xQD3qdjUweP1oRHpHtQT71OMTUjvU5zQBuOZqDme9GJ5NIMGqH781AJqZC8D2mgPegBEHNAgD6GmOaXtUGR0NudxHPNKsTPPtWq4i3FK8TWQoUYqeRVBz60CJMUFkHmR2qcLB5og+kGaGRMDkVCPKYqTmfWgIMiT+lKCW5FGYEmj8vEUCMjG6lxGZGSSGU5GK+l/D/AFhet9N/EBVXUW3KXgvE+oHafT6184H14rV0Lq79C6zb1ABaxd/h3UHp6+9Fn6fUWQspBI4zXA+KeiXOr9O8fT2B+M0y/wANmMFlEkj6+n1rv2nS6qvbuC4jpuVgfmFR1yp/ymeaus18dR/FSSIbgj0IxTRAk9q9J8adH/B3k6xpEizfeL6KIVMc+0n7V5udzcED3qppvY80B5e0SaEw3FEnsMUDKQJxREzilFEGBI7UDLMUQMUoOJoriYUZoHkYBiiOMd6TM80VxQMKIPI70veipxNAcgYNPiB6UtRfrQMGHE1IMj96Ht7UBj2oGIM/SiOM0AYBipBjGYqAnioBUHEVMgigJ7GaWBMzxTGNtLnigkA96WD9DRipBOT3opYlvpUiCZqRBkVKqJMH271Oe9Q4qCgYH0qTmln0NGSAAefagMYmiBjioDAiop+lBBk45phkc5quTyKb6UU5/OgMUBzUzNEPmINDMz6UM9qkQwFARzMCns37mmcXLWCOfelEkcc1FGOJmoseo6R1cX7Bt7wcEMrZmfasXVOgSra3pdpo2zcsAzMd1/tXGtXLmnueJaYq3rXoukdY3oqMdtxZkTJPuKzZnivLoy3FlSD2+9GJOBXqusdEtdT/AOb0ey3rP5wSdt37djXlgjKzW7o23VMFfSrLphMqfrU5olTMg4/rS5MmqgjFTNQ+lSJ96CRnBmjxUUfpQoGBg+tQGaXtR7UDDNQ+k0BxR7D1miIJnmmB9aUYxRmeaKYGiCQcUgyKPegtnE+tSlSAcc0ckmc0DCRUB5xFBfpRHOKCd6O0FfegvYcUZwR3oFj1pe8U4EjsKBQwPagWJ47UAKYDB7UKAVIqcYqcGgMk880QZ+ood45qdqBu/f71MmSBQExzip2xQNOKAWeRRHHFSg09P6nrek3d2kuE2y0my5lD64/1r1/SfiLS9Ti0T4GqwTbbgg9wa8PSsDuDIYYZBByKD6D1Ho2m6n/8kIUuqIF1DBH19a8j1Xoes6U7XGBvabBN0AYPpFaem/FOo0ZWxrA1+zEbiYZR9e/3r1mi1ml6hYN3TXEvIwhgCDHsaGvnO0Mu5T5T6il8IDJn75r2XVPhjSaktd0R/DXz/JICH7V5fVaXU9PumxrbLWz2Yjyt9DxUVgzPBqAwYrQyAjAqo7cg/pRShsnjNSQykEYNTw2J3CAPfmhxPrUwhNRau+EuxQ53DPeBNVM2xkLXSXBk2wflrWrGMGku6e1eAJ8jA/Mvf61lol3VX9Sjru8K2p4Jhm/0rHeuWrzbL73mQDBWM091NTpFKeC2tBaQS4BisoN+7cBOiuW1DeYTMVmxFqtZVipZgpPzbcgVUz2jcbw7guLOD6109La0mfxtpnVvlM4H2qXtBo7upDabTeSO420nRjlvp7biNqie/rVplNsAQBxQ1HTOoWRc1oS2NNI2xckr2Aj60ofeoDEBxyKt4yopuliu6Du3SR3+lWWUYMzsfM1V3W2lpwB3pl1FpBl5mIHeuVmeI0aa4TeBdgBwQeavVxdZgFMKMmBFYPJdEn3gRV1otbHlxiKkuNR2NNbvDTOU1JUGNqRPPvV76bq+ntNqbOqt3tq7mR1iK5un6g1twbqb4iIPp61sbq16/OnNtVtvgsD2mrOU1da9NqGuJ/Fv2/EngDbT3tPp9Yvh6kIQJzIkT71l/wAP6ZrE2ahWuso43FYPrQd7fT9HKo7WkMfxDJj6963L+ljLqfhgqm/p2p8qjNp5JP0NcPUWGsg2tUpVmwyHGK9Fb6xYba9u6sEnyrz+VMmr0PVtbd02s04hl+cfMMesYrc/J+2cjyVyxbsbLmnQptPCfvVqdVdWD3bfiITJCiG+0mK7nUPhttP59JeFyyokW90MPXJ5ry13fbcqgAJJgE8Zrcs5Jlj0NpOla7QJqEctcYw1kA7knuO1YlDdNunZpnGY/wAxIrDpr9ywSVZrRJwy4roabqCSF1hdp/8AMGZ+tZw/6pPUtt3z6W6EkDcRx71qt3d7EeIH9CDwK2rbt3dO93TBb4jG0g/XmuaweySU05VJA3kc1zvH9Lh7wAuLMEEZqgqpMqIHpVI1TG/F1GCTG481W2oFxiqyIMATzUyxGjwwbgKMRjKnvSvaQzuE+s1bpfFNotctm2Q0QwyauWyt5WIcK0x8tTcGQ2huDKxA9NuKtskKDMmc4rRd0aW9Ku0s13d6wI70nhgMJUTGavy2Krdiow0Ce9IXJj+9NdIU7WaBzj0qsrCq1p94P2irEq1G3zPA706iRg49JpAPL6TUUwM/QUnSHUrEvAWcE0No2blMwJrTbASQ4VhxDZqoaG2v/wAj3CCT5g2RWp+TPTGYrJPMHvUZVcER2p7Zu5W5Ze1HZuD7im2gg4z2rpsrPijTtqNI7Np7z2wMhdxIr0vS/jM7l02vRTc3QGUbSfpXnypUSR9asW1Ybpl67dEOlyUcYM4gTSxdfQV1vTPiDSm1dazrrBMBbjQ4+hBkV5zq/wDw+015mfo+tuad2x+H1B3Kfox4rzFhr9iblltrnMyRB9cV3un/ABjc06C1r/489tkbfvU7njW/t5650zWdEumx1PTtbJY+dgCp7YNMdLYuL5QVM/MoFfSdH1TR9TsGxbdb6MudPdEz64NczX/BmgvNu0Tt068DITbKN9avy/Zkr57qNFqUbcEW8N0BSOR680dMLumvLdsbtO6z5Q+PyrvdQ6b1Ho6z1DTlbZaEvJlG9/asTLZ1CMN7GfRuDV3UyrNN8Q6m0mzVWjfIMK1sgGCcyMA12dJr9LrwDp2bcRJtsAGU9wc+xrzT6B0UML4c/wCUrH9TVJtgqN9vCnDRj86I9mJHII9jRU7hgY7V5rS9X12l22ncam0CSUuHzewB7V1dF1fSa5hZUtZujlLhAH2PeiOkpAo7hEzH1pCpUSePWhuMEdvpRVnzECivfvQmAIP9KgP1oIMqePammTMRA9aE4n+lQYmaoIgjFAAzMEVP5RiKAJyTzxUEjBiocGMmPWjMjEVG9jiggM4phIEcUoqbu0kwe9FOcGAQaHyxwaQt6cijv3HgCiDJmINSZg9xRkR/UmhQEDEjg8VM8H7VB3/pUM/WqJUAwZE0MnkUQYx6UDL4ttzc011rVyPnTmuppfiXqFm14WrFrWWuCtxYMfbn71y5xFHyxMVB2Bp/hzqhJs3G0F5jw0BST7f9qz6z4c6ro13Kq6pB/NZmfy/71ziA4KkCK0aPqPUOnADTay7sXi27bl/Wp2us3i+E21/K/oaivI5/Wa7p6907XItrrWgUEiPGRSwH6SP1pX+HdPrLJudG6imoAyLbEGPaf9KspkceSKZTR1Oi1vT/AC6zTvb9GABB+4mqVIYAgyPrVF/CweRzUqtR5gM0+5d22iQ0CODQjv6UJz6x70RnFVEA70Npog59qIqKrKxniiBingAYoTQJ3iKKsQfac0VBmTg/Wp9KBmaBxEd6Mw3NVk4zxU3wf70F6woIEyTTCJgVnVjFOjnkcigtmh3pZB7yaMeaaAMoYRsB+oqzTarX6HOk1b24/kbzKftSEwRAn1ppBXvNB17PxO72za6noFuI2C1vII+hph0zoPVPNodY2luuJCBs/ZW/pXGBEc/aqns23MlRPqORUw7njoar4c6ro5ZNuttjIZBtYfac/auS1xVYrdHguMFXwQa6Wi6t1TRx4eqe5bB+S8JH5810l+JdFq7Qs9W0TAtjdbG5fzmRVN/bzi+WdmPpWhdfeURcRWAGCOa7Z+H+m69Dd6TqwDHyOSw/uK5er6H1TRE79Mb1sf8AmWsj8uaiiuq07Lu3bSe3NXIysgK5B4Irji4jKR8pHII4qwXLloSjsu3ggmBTFdUNzIMxijyOKwJrXkLdyo5I5rTb1dp1xcHP8wg0TV2AvFSCJqBskUQaix403Fa3c8nhECMmuVrWW29oqNx2HAMZmtgNvYf7Vi1i/wDNKF7KIFcfx+nJgG5Thd0nia2aQkXQCRPMj2rOqHfABE1fplIukhsx2HavQw6lk/8AI3ogyyT+Z/0p0ZFMAKI7BarV1tdLa5ckK15QYGeMfrSeIlwjZJHBLCuHP1uLrkG2x3KJBiSM1nXaPLc9eahOzCgSTGRiKVkffO2QfQ8VzVYRtY/xPJGAcxVIdmuKJxMCKS/aa4gUMUAOYrRYAYDAXOSalT+iun/Es6nU+EQBGOaFzRFXzeQoBGASTTELvxmDTrDT6d4q6uqjptEpY3LbXwuVJxtPqKW3etWyFYBd5Cr9avwd+8SkRHtS2gwxatQCcCe3uamqS7ba1d2NBxM+hqpk3hlMQwiD3rTctXQm5bYdoJg1QpXepd1gnP0ozXCItrdbbt8rDI5qy0PKCh4MiKzsxLXG4BcwT9avtj+EpB5AMj3r0cWYcEwOZNMuCCH4oKYwI+9SdoZgeAY/KtiiSJjjcYoiAATxFLa+VVbBiM0zggETQVOyGVOVJiDX0P8A4dXWXpPUdJeY7hcS6A3rEH9hXz0BS6BiAm8bj7TXtvgK/wCH167pzhdXp2YfUAECjUd7rCKj2LsSYKMe5zI/rWID1x7V0urILmjkxuRhtJ7SRXKtmBis04iefYUGAAH50YnM0PyqKQrI7UpAEVZ9TilO0jGTVCRQOOKMxQPPE0Qp4oRmaY0sUEzECgQaPOKlAIlSKn14ox70PvVC4PFEVCIFAUBoECp9O9AyeKgOSKHAgUASBzxQnNAeBg0CMTR7T9jQigixjOaYCJmPtSiO350aA/WKrgKIn6VZzSsJ5oEjGKoujJY1eMGkvJuUAGM5NUZj7c9qg9+aAk57VBMn0oIeB2zzUAn5qJyBFKeCTREOOM/0qA+WpIETmaAImYmKAj0mgy7hBojOZqdj/Sg9Z8E9aa4f8G1DjeGLaZu8RLA/rmvYrvJAJGD5vWvkNp2sOL1hmS7p3DqymDNfT+h9TTq3TE1qkLcgJdX/ANXrHvRf61a3SWddpbuk1QJsXkNto9D3r5Z1TpzdF6lc6fcZuxssf/MT1Br6y0lRABM5FcT4p6L/AIx01vDAGrsnxLRj54Hyk+lajFfOoPPpTAGeKVH3qw/mU7SPQ9/1o4xJiD2oqcfeiDiMUIPrioKIMmnGMVXxnmm+9A45A96NJHBppgGKBgRR9KQEzRnI9KBxRAwTIxSrkycCpntzQMMDAogTNLUoGgVBJzM0B3M0e3PB4oCPUH7UczHNKMGanPNQN2iMioM8YoDFQY4GTQSKgE96n80fnUA96KAHpQij7VO8A5oAYwJE0oHrTHmh9aARkCeKYmgJjOJoA1UWcNNLnJ4POKknmhJj1oD9KacYFKBR4oG4g9xQkwanaah5xxQNmRP3oTLHOaE0RQESKJwMVARkZmhFQQ0VZ1ZXQ7GH8woc+1FjP09KK73Tuth1Fq5IdCAzA4PuK6nUuh2eqIwgWtWPlvgcn39RXjdu5JDFScSpgj71qs9V6pYUC1rrqxxJn9KmfpdZtXp7+i1I02qTZcAwf5XHqKrGMVu1nVtZrrS29WbV3bgOyecfQ1iORVQuag5mjnvQFBJxU7c5moKg9KCD19KP3ocVORFAQc4ojOPzoAH/ALVACOSaA8EZojOYpZiiT2jigMkURmhOROKA9BQPMZp1MzVQIFMO+aCyJmeKMCPtVSmMdvanU9pigaCDFTgyTSqZAJpv60DLzip+c0uZJNETtmKAe5qHPAo9omgRj19aKUjExUpuxml5MUE9ADUoZNT1Aog9/aoPWhP50cxzQMuFzUntSzjipNA/NAUAfWiODQSDMVbp7+o0V4XtLea00R5ePuO9VUe8kUHr+kfFdrUgWuoMti9gbhhWP+tdq/pdPrLG3UWhetnIDCvmpAcbSfKea6PTuu67pkKLhv2Tgo+SPoaDodT+F9Rola9oWN+zkm0RLKPY964ZDQwgiDBUnK/WvedM6vo+q21uaZ4cTNtiNwj2qvqnw/oupKSV8G+Ri8mDUa14Mr2E5pGT0rpa7pHUOmZ1NsNamBeTIP27Vi2HPmB9CO9BTtilY9qtNsmcxVZUkH2xUEVzxkVVfsO58S1qDbfuNkhv1qyI4mjGc1Fcyb2n1jPqWYznaFlQD3HvWgae3bv3b4e4zX43SeAOAPatobBUyQRBE1S+nuQ3hsGAEgd6l4rqrUrcujLnw2gMPpxWDUaPUIRqLVu5ettA3hYCnitl+1rHvHwNHdKAACGmfU0yarWdPsjxtCRZElg1yD9e/wC1TvxcczW2NZftW/4QQE5/vVN7Sam3ctlWtm3w8KSa6mq6hotcB4On1MzB2nykc9qCadUVz+Ge1BBBZ5BH34rOVnGa0ipZUqxYN3JqwGABT3CiKqhh/E/mZu1UCUvFXuI27Kj2rNirw9tQ4Dq5Ijmntln8kwexFZlsW0Y+EYxJk1eqgiIn2mufKYvTSnUNRZ1CF9ly2mGXblh9afVdVVwjNpQEViyorzJ9DisDEKSvEUPBuMysgBIYGCY4M0nKxHc1HSdF1zplvVWrjaW4oltrdx2IpdJ0ezpgdTbF/cVAY7pU/auWti3+IN4glpwJwIroWesXLMDUF7q8llXPsPtWuPLSV0LOx3a2WlgJ78UdT0jpfUbYTW2EkfLct+Uj+lB/B1F3xrOmfTuYBaZ3Cufe6k+lYlrD3N7EBihgAV0n8acjqnwzf6cLt1QbmmX5biyYn1GYrlh1RQiuS23AOK9pour6i6C4e0EI4I59jmsWt0Ol6o9xotWb24sWTH+/tXScv2zeLznT9bd0TnwwQP5lOQ3t7VvudRu9RDWlNuxxtUqcx7/Waz67Q/gSC4Vdww27FZEJa3DFZJiVOK1k9Y8dlekatoGuFs2TnyXc1jTpzdOutca4t2ZEjMelYber1C2zp7d+41tGICFztB9hXU0ZvdRU2ggDqNxE4j2rHKUW6a65Hisg52wwmRHNFLYUyuM8VnbS9Vtgi1YO3MguM/Ssb6zWWHVr9llUnyqwkkfn/aufxquq8iFketVMOW+lV6O+NUwW4DaYqWysA545rSiW3EswAmJmKz4azNZt3FJb5hx6VUwCmAAB6DEGtboquyq26ODPaqxYtuYKMSf/AFGrKeshJgwM1LbKZ84Lg4FbbWiQsWa620D5Yj9arXTi2zHw1BJ+Yd61sD52K0QSJiiHbG0x61W1wooJDGTEelIbhEQJzFZ9Ggtu7TPvQaztuKGJRucGs6/wl2hiM+UTxWpbpe3N3LKI3Rk0nVSVh/HpbdkvgDbPmUZI9YrQ2kV9pLqQRuBUzXE6kUfWbVWdoiTwf9mqbWr1OigaUqpJAhuJ/pXplS47+3bK8AfrSsJgESKvZLltit0LunO39aRlU54+9ScpU7ZVt+Fd8VGYPEAjMD2mu1074q1mjAs37PjWeAzsJFctk2gbZjuOasVV8FmuAwO0VbFe76X8QaTX2z4F5VU+U23Mhh+xrN1L4R6X1Nzfsqen6ls+JbXyN9Vn9q8ILS2yGtkhhkT611tB8UdT6dcVLly5qLfG0qIH3M1nLPF1Oo9D6x0kn8RpjqLAyNRpwWX7jkVhRrGptwjBh3jtXuOmfFGl1TEBrmmuHlXgA/3pOr6Do/Ugtx9CRqDxf0y+GT9Y5q61kvjwr6VVLFSSw4AHNZ7lkn5rRCrnIr0eu+HNdo7Pj6Zjqk7iQGH2/wBa4l/VIjLavad7TztZbkqQfoavrN42E0uv1ukhtPqdyjBt3cqRXU0PXrGpuJZ1dsaZnJXdPkJj64H1rmXl0ZQNbu3RcbLKVED71XZsW7rkeOABwCufzoj1wf8Aho9rz22AIYGQRTG6TlBJjuK8ij39FdZNJqGtqrggKRtbvNdLT/EB3BNZo7ly42N1giMe1DHc8pHBBPemU9yay6bW6fWwmnuzd27mskedfXFXSynM/QigunPrSkiO9AOI836VAcwaBokfSgR5hjvURoBOMmJoscCTihCz9eam31kE1Cc7VAqEsTH2qg8UAQVIzTcY4moR7CfyqBVJBgnmnkAAGkJzMRGKIJURNA24CZiIpoUmYqoHt6VYGkRE/egBEk5NQZlvX9KIXue9CIBniioZA3GYosYUkZjFA4ioYmPX1oghoGTTbhOKTgRmp70FkiPrSoPDueLZZrdwcOhg1BMf1oLg1R19L8Ta6xbFvVLb1qHDBhtMflBq0r8OdYlQbnTNQRG4gKP7GuKD7feoVDrtYTNZxXS1Pw31HTW/F07JrbJyrI3mI+wg1y2Oxtt1TbYGGUjIPvWnTdQ6jo3DafW3FE5tsdyn2z/SusPiDS6u34PV9Bg4N61n9OabTdcMOpJAqElQTnPpXbPw7ptYhvdH19u4i822MmfryPvXK1Wj1mgYLq7Jtz8rTg1ZYYrVpAwcd6YHPtVS3FPr9abcTgcDk1UWA0QQF4qufTFHcoMEiSOKBxJ9qhE8DIoK44M0RjvQAyAe4oFJO7YVNOQCDH3qRKnuO9BXt3H0mgBHanEZofbmioCYx96IcgzJmh2IFQ/7FEOHJMmmBBHoR3qoyDI9KIZiuGyfagtHEHPvU445pFuSsGiDmiHMmgFgVFJJiZpmbgEH86KqawJ8RZRweUbaf0roaXr/AFTRMAW/E2ojbdkt/wDPf3rHE5onLfMT96JjtDq3RerMLfUdF4NyPmYYn6ikvfCYYPd6drgyn5UeCB7SK4zWVuLBz2qWvE0rm5pr12w3/ocgH6jiihquna/QydXpyoHLgEr+dUKu5dy7pI3KTj713dJ8Ta6wAmqtLqV7sDtb9qu3fDnWGghtFfnt/DJJ9xg1F1wLV64i/wDUM81ota2YVkMnvNdLVfCmrs+fRXVvrztc7T/auJf0+p0lzw9VprlozglSQfuKuL68srASIrLqiPxRn/KK1so7AD6Vk1BLX7hPaBP0rzfi9OTMvlJjs1aNKSXcicCs64IWe81q0nmuPtmIjNemMN1xR/haBhIOoEj/AOZJrNZtXLe4s87mkKP5a1vjp9pY+a/AH/zJquAADmeDXn53tuCpk+ZQAexxQZxOf0okDaD3HagiqQAcRxWFIPP7D3p1Kg7Rz3iiQBhST9arZWD7oH1rNZMVliQM/WiDtP75orJZAoyTn0qu6GkkEfY0XBLZOJzV1rdsMRjvWWz/ADBmySIq2412yoKuFE980GhiyWy0TAnFJeu2dV09QiCGkbu81nXXap3NtnTaREBB6Zqu07p5QoKqTHtSXEci9YKQnDByZ7EdjRUwgAx5QDHtW46QF7Zcm5uHmTsfyrA21bhRTwZA4kTXfhdqLArMQoyTxmrrWlu3NTbsINrXG27jwKpG4kFTEHBrQWYrG7MdjXUar3wj1O2pPjadiDwrEfuKzv8ADvVVgeEtz1K3Fj9YqaTU6jT3hdsXXZkaYuMWBP0mtP8A4i17jcW09wnH/R/1rPauPq9HqdFC6m14W/gOVM/SDBrp9E6idFrOmdSJg2rirdHr2IqrX9SbqthbOttIUQyrIsMPoaxWm0+nsvatq6BmkEncQa1CV9e6jaH8ZUgqy7lPqDkV59NogCYmBW/4Z1x6p8N2DccNf0pNi5mSR/KfyrE1vwXa3BG1iADyBWaSdoeIFKAeR6U0GM89vahBqNF2yD70nGAOKs9u9VsPSqATApczRonjkfSiEk+goEDk0fvQIMUAEcij3+lQAUeY9JoBgiakDmpQmKAEd6Q4xNMaU5PORVBBkRQqAcnmoRiZqCDImhyeZo5IxSqDGaA5IpYzRyPtQjFARUBkZ70J9TFAGKB09P2otmlDRmm3SPWikZe9CGIIA5xzTfWkfchGeeKIyahBbuQFgMM+k0oOIitVxGuIfKCTHJqiGUlSsH0qhcxFQyAYMGiZHahGeKIWQMc1AIOIE0CsD6VAaAxCk1BHFTtySDipwNo70EhiCBXR6B1T/A+rLdJnTajbb1Cj8gf1rngFjx7H2pZgZEkfrVWPr1i4HzuVwRuRxwwPBFMZncDB5rx/wV1p3B6PqbpZlltM3cKBJBr2AIKEzAHrUSx4L4z6MNNqz1jSCLF7F+2PlDRyPQn9684R5Zr63etWbyPp76BrNzDoRIYHnFfK+p9LvdC6q+h1Dkqx3adjkOhJiD3gYNaZZxk00xQmeKmcH0qKn8pJ5qRt+nvQIG0+pqA1UPyeaZeMds0gPA/OmgjvzQFfMaYZzxSL5pg0cbsigcY5qDGATNQCTzUHY+lAygk1BIExHrQ5iRip2oCJAxRHyyBFBRz6UTIHtUByfSgPWKnc/wB6IHczHagkVBEY5oSTzBqAZopgADUHpU7GgAQMxQECe9TMQanaPehBoBQAkGaMZx6xU5X60AbI+lSBFSIxQJM0EBpp9xSj1JqRVQZj1qbsGoJk5oxPtQGZXmoDyKB9eIqCgbEe9H2pRgTU9xigYYP3omDIpRxTCfWKgg4qcfegCYqEEmgnOfSjJ7UsYNNzQTmof0qCahxmaKUZ9akR3FEyOKESaIFT09qgqUUeTSz7UTnNDkEUBBzR+YT3oGoMA94oB6/lTAzmM0pnAmhnsaB8UZzSjmO1EEAGiGqDH9qAonmiiDzP5UQZpBxyKIOOaCwEnmiozSAnuTRj3oHB7TgmimKQGY/pTCgYfNPrUgg/WgD70Rk880AAnGYqEYgYognn+tQ+s0CHIqd6cCc0CJkCgXERFAe3FEAnihBHYUAn70RzQ4GOaaMxQEe9T2NLmaaM5igIo+1L7UZG2ADM0EAwc03btSgSM0ZIP+tBEL2rgu2rjWri5DoYNej6P8V5Gn6kGBjGoHf6ivN96MBlKn9aD6Wly1qdOGQi/YuDBGQRXnupfCS3C2o0F427kSbLfKx+vavPdO6hquk3t+luSh+a03yt/avYdK+IdH1UBCws6kjNl+T7j1qDxV63e093wtTp3tXByrD+tVHnHevpGt6dpeoWPB1VsNjBPIryXUvhvWaHc+kU6uwp3YHnQeh9Y9qLO3CKn5gMd6BPtV8IwIEz9CCPtVe0RDAn9KKrkVNxHFHYwJ8sx3pYPpUD7iDKmCO4pvGuGxcRrjHeIMc1WKgfIHrUs1ZVel1ers6UoumL3C0i2vIH1oJZXUaubjeEbi/xAx49h71p8QxgsJqi8Bp18RrRfcPLGfzrFlnjWhqOj7lt/hNHc1AHJZsg/X0rH+Bu22K3gEdDBQp5hV6anVAoF1FxGXIXsPsa1XtZc1ShtTaF9lxIOyPyqS37K47hrTlXUp6SImla+FGCfaK6OoFvePI4ULJJzH0NZoO0swIg81blTFPitIhQvH1q1buO1G5pLZDFL24zlQIj396qRlZWTbBVoDf5vcVi8J9I0I4ZuQKsIgVi3EPskyRNXhzPY/WuXLhZRazOgUI7KD3U8VtTrOohLeqJu2kAC7BBP19a5oeGkiZ9KZS7ORtiDIqzlYR1b2m/xEbtL4Fu2DDE4JP0qmxauaDVBdbpBt/ludprEt66hOzaTMw3FdSx1kAKNRZYhYJZBMfUGukutRoTZrLTB9HbewTtJY4PrisGt+HkvIW6eFEc2bhwfpitdvwVNxtJrWtK+fDZdynE89jVuj1lm47Ibi27ykSH8s/nXSXEyPJ6zpd3SkLqrRsvuny5x9eKzto7mdrBhEHa0GvoGou7rb2tUVdCIIavNavpGnF1T0/UEqxO602dg7ZrU5ftnHP0eu1GkeL1s3R2LvMVpusj6RdMmkYX2Pmu7+c/tFYX3BhbuoUcNwQcj1FIl19NdHhOU9ZzInimb4au1Fk2TZ8CyTdDHdvO7t7471Ser6FRtvs1lw20yp5HOIrfaS31DUhTdu2mIgbVkGtJ+EdDcY+CWa6PMQ75Pr/3rFknpZrlte1CybTWWU/5skenFaNHfW/cubVgqI5xQbojaA32/DqtoGCC8mB3rBp9un19sMu9TgPvEAHvUyEljqpJYqO3P0osgYD60j6gBNoERgnmaC3SUJ3KAcjMTXPDUNo3FNogjdEVluK9tgoBiOTWx75XTqVI3buJyOc1R/1N7nEc1YqtFDDymXyYNB/EQEXR8wnyt/v0p7JsKWN+8EGACRWW/fLnYrLcRRgqCCR6GtZrDna5T41zaJIbv6YrOFNx0SDJcQPea6abWLlrMMwAbcuSKqsaJE1YvIXOxpaTj2/au3yV2fEa7qjImJpiimexrMt68AUs7d7HBNFNQ1t1s6i0xYmGuAwATXDKLzZvICyW96gSSpgiqluLdUqG55BHNbnt3bKLMSeAp4qo27d9ZJ8/BIwRW+P5LPTGRkIyok0IBmQZrS+j1NlWdGW9aHbMj3qsmSFYRHY4ius5Ss4yPa3boDHHAMfrWrRdZ1vTmJAuQYAQEED1pSDJ59qrdA0BgeauLK9V0z4m02qS3buuLV5SWDzgz6V29T0zQdT0wOr01rUsR/8AJCtLD0yK+bNa3DapA94nFatB1XqfTs6fUkiIIcA4+nesY1tdbrPwHqwpvdFvJqrYz4R8jL/Q15MeJYvXLGoRrd223nU4Kn6dq+gdH+NNNeKpro095Y3ugJk+tdvWaPo3xHpymtTxiQANRaEMB2zwfoau56bK+TbsQGMexpWvsDMlY4IORXsOpf8ADrXW18Tpest622rblttFpx7cwa8br7Gp6fd8DqOkv6W7uIIu2yJ95rUymHZnF4XUust4AjeOYiIrpdP+INZpwtrWq2ptrjeD5hjFY7CLqkBZgSq/Osc0LmlZHUoWuDvtUnP2q4y9NpOr6PXLNt4fuj+U8x3FbVOPN5e4mvEFIcKQQ3BgwwrpaTrOr0lq3ZuD8TYTAn5xn19PrUHpRc8pTsTNEfaOKx6LqOi6gB4F0W3MzaeQw/StOQvmYjuBHNBZuIJaZNQnapJ4J5pEukQGEDg4zVouFZUD70A5WRUmRmoHJJBBqAqvJieKCFc/WpyfpRJETxQj7UEIjLZ+lSIPfB70feTNEGT60Cicku2DxNTd2ptmYilKXATC4n8qRUB7zEUwOP8ASlOGogwDjNEHdmoCftS4BzRk8UDDFSYMxQ70ZyM1QZ/2akd6GCwJGPrUPM+lRRUkGjLMIYzSxH1qK+dsEmiG27SCjtbYcMpiuhY+IOqWrYQvZ1Sjjx0kj7iK58wpkxNEYFMD37iahzdbTJZcmT4ZMfkapyAQKeZ5oERnuasUoYn1p+84pACKbsaIaGiRxNOBmDVI+maIYz5iSaCzcRIxHFFeDSCYmDUnOBQWAg00YP5UgJ2kgZFHeGHEN3iggWOam0jmagJ7ycUxaR/WgRs4g1ParBIPHNAoAc0FeQJFRJBDHingARtn78UNvY0ALz/amt3QFKlfz7UoAHqKWcEgR70GgMCdu4Ad80oeD6e9ViV7U27tzNBaM5HHrQEkxSBmaAAwzB9BThiGgGQPahDARSPaW6vnVSPzp5BHOakY5oG0uo1nT1jRalrS87CNyn7V09N8VXnti3r9Ct1CIZ7UQf8A5kmuUJjHagOKDyTfLzBmsmoYHUMY5ArSxYMJ7H865+ou7JaRMwe54ry/i9Wq0MAjvPatOjHmuMGGAMehrHZYbdo4ma3aMlluxiYHPpXqZnroMY0GnzhrrEevFVM6gBQDjkmnuz+G0YER5ifrikRIUPGJIrzc/W4UMTbJ9vSoPKs+gqzYCTAAmlYQdvE+prNVFbdBx9aGZzmhbZpPAioxJIWssoz3EIKtgVWWD2mBKgRJP61Zai5IY8d6q8NChQzJ5o12CXBszwfeqr19wi3LADKD5y+dv61cVFsCQAv5/pSgqoJxnsRWovbPZuPfubSYaCwPFXbirsoIyJEetKl+xadv4aS2PIBNMuoW6yW7dphjczNwKWM1n1OouaUMUgORgxxnmuexZguI28+9X9Wi9c07pLrbDBmGQCeKptAkQfpXThMjLQAcYEzFOJac/UVUJwQYIqyfLntmuwi+Tc45UFqoWFWcTVrEC1cJPK8etZVK+HzIHE+lBZuE5Jg4ApD51K9zFAzwOeRVN5vLtWSzYxQe7+AtbbHWdb04QPxKFgCwkMvmJ/3712epILWrDZ/icknvXhek6k9M6zpOoAAm3cUtI/lJAb9CRX0jrlglbi2xwQ4Mdv8AsaWL+q5BJjFQDE0itmeafdOIisNliTUYYox3iaWM4MURWftUOBP50xHelIG0yeKoWPehGIo1Mk80QvoaIkz7VPWhAGeaCETUwO9ScRQxNBG+XHek205FIQRmgkGMUVmPehRFAIP+lAg0x4mgTPPagSCPTmoV95NNg9s0vBigUigykcGnANQCaBBJpxjFAACahxmijJzI+lKybu8RxTA96EmcYohCdo+gmqGJxBE1peATiQcGqSgA8oOB6zSCo5NL7Hii49e1AwUyeDx61QpA4XFSPamAMjj70snlu1BAYFTcKBzQDRzRDiQcd6Qk47AmmmYqKYYCCaAbrlp7eosXWtXbDh0dTBBFfTujdVt9a6WusRlFxYW+q/yv3x29fvXzGPNzzXR+HOsXOg9VFy4xbSXvLeEfqP7VVj6cyBzvABBGD6Vx/iPoqdX6a1oHfqLJ8Wz7nuPaa6tlgyjaVa0w3I44YHuKly3uWbbeGwGGGc0ZsfILZuDdbvI1q9abbctsIKn6UVMtntma9X8b9EdJ6zpNrDyjUoBBY8SPTtivJo4YTVSGgt6CowHAoA5qERmoplHc0wOJn2mqwCRGJ9aaYWDxVQ6CRiip9RmguDtmJomBigKk4k8UwAK7aWIJoj3oGJzyKkj2M+9DmT2IipGMc0D5jHehxzmoBGCc1ODighI3U0nYM/SkMxM84ijyAKA7cRyKMREHmguJHrR7c0BGftQpcjvUHHrUU05g0Z/SlHzZFETziiIBHFEev70Dnipnb7UUBjNAz3ozEih96IHfFSicRQAHrQTkxR+tAz2PPNT71QTxHFEDHtS8ZogzigYkyODUg+vFCak5n0oDBC/0ozMc0gyTPem7xPaaBhnBoSZiKiTknNTjuDQQTmmBHHHvSgwOJ/pU/pRTKYPtQGfuanaak+vFQQ1AKAmmExFAsRNCPtTx70pEZohTPbNT9KaR9qEUVI8xzSgEGj3IqQcyRREiM1BxFT1zioZjGfrRU7UaAJLZ71O+KBhgg/pRBjnmkJMe9MOSOfrQEZogEnGaWftRBM44oCDInimXjNJmImoCcSaIfimBxnmkpwQKKYYgxRHmJ9qTPNEd4oCJiaI4pRIM+lEfLQPPvSxNT19qIOQSaABYmhGMUxg1AMUCcA1IM5mm2ziOaEmSeCaAYgg5nFTMcUIgY9aP1oAPpTCgOSQagMT9aAxNH0AM+tLNFTQEDPNTv6VAalAZg0Cu/Iww4PpR7UBg8xQdrpfxTd0G2zrwb1kY3jlR+5r1+k1en1tvxtLcDL3zkfUV82icVZpr17QakXdLcuW2IM7Tj70we06n8OaHXBrtqbGoidykQ31xXk9b07W9PcrqLJKz5bqjyt7zXo+k/FVjVMLOvK2LuFDcKx/pP1rv3LdvU2Gt3kW7ZuCCDkEUV8zjmOaU2z7fevUdT+E43Xelk8y1liP/AKGvOFL1u8bF621q8OUYZFQUFSMGBQJq9htkQCT3NVFCOwNFKZA4IPvRUyPNEChB/LipwtQU6jQ2r95L6PcFxGkjeNp/SntW9OoJvArcmIBOabjI5ptxcCazYsqWrN9w4Op22bg8o2Ax/WsmjBuF7nihVQwAy/OR9a6K6i8iKoCMqiBIqnxLV7xEHh7wDEiAKzY16sbqWnuKG1mkQlZyIAFclxauQyW4UGV9RV93p9u427UMqgjPmJn8qS50VLhtnSaxkPo3EfXmkjNjPseWBwQaKhts9hzNI1y9Z0zBkuXWBIJCkx/epauL4YjcW7iKWb6ZVoaCIIo27rK5bbG0nnvVbX2BAcFTMCRFAOxzBIJ7ZrjeFVYJ5UHGZpgwKsrqTPoaW2QdxUGYiioW2o3uATj71ncF+n1t7Rh1thGDR8w4iuloLdvq9svqr9tL6yDZtgAlcxM1wi/iXGCjint2yWIaCI5HNdPl+x6ddNd0W3wS162CAbdz5gPY1X1PVx0nUMqsrQAsDIzXHs63XWT4di9uCGAHG6R96r1/xG17T3dE+jSXENdRp2esD1rWrsdK+NPrenaEai0fB5gLBaFM59JzWTUfD163b8TSP46ld+xU2svtmZrN0vV/jWXQ2rNyFVy125jHaM4FeiS7CqRfWdvM1qcsZmV5Dcd7WxvRsSDIMU2lv3tPfF1GeZg7mPHtXqNbY0OstO2oTzAT4qEyK81qNPc0g3FmuW+A+2PpNbllXMdfp/VNLqrngalDauEwPFyrzxmh1fR6TUaeVs2/PgOFERnv6TXmr+zUGAQw5AB5xW/pnUdZ08tbM6mwQZS6xJP0JpeP6NYddduacr/FDqwkkeQTPfNDQ6mzd05N/etyTAUCI7ZrvWW0OvZFsWE09wmAl3tP3g1k13SWW84a7Y3ROxWiB2x+VZyJZKwC6WEgAbTz61dZJewXbbydwX64muXqLw0yAktc3Ns8gx9aTTat1ZnuXGYkggE4p8Txuv2zftuqkGWESYHNNYsEMGLtHoB3q63eS5aUqwz/AC0w8rfLWdwG4lu6A1wZHekNqwoY+FBzwxq2CbW4r7mfSoyAqScrEmPSpEYWS7tBHlBJg+tOEuHaWYEzMt3q/TJavWUutdKJJmB6VLMMPFAVkmAcEGrpSPfuOpm4wzwpj9atsPFyA0yvI71S9glFh4G4ZApbKvawxBAPIqZ0mOkDJneCZ7tWe8dzkRMyOeRTWzC5/WrHjZOBWe9MZFUjcqgypiO9Bf4jhBhiYM9qu2wbjK2Wj6Vatm3qE/ieVhyRzW5+SwZHtlG3KGj3oE8k9vWiy3LGqfTW91xB5pIyRTB9zFSNpGIiK7TlKil7a3FMcHGO9W6bW6/Q3A1nVXFWRu5MD84qeGVHoD2prdlrhZWUFYzntVxPl+3ouk/Gvj7bWvshWP8AMhkn7QK9Oup0nVtJ4F20musOM2rqzAr5a9m3d3fwwV9CJxS6e5qdA5bR3ntkGQAxABrPxa39PYdQ/wCH+iuM1/oeqGkuDnT3yWQ/Q9q83rNNrukXPC6lpLlj0uAbkafRhiuz0342dTt11t3G4Kdsk/WeK9Zo+qabqGkawrLetmd9l+CPSm37XY+bwl079qkjh4k/nVR07CSpx6bf617jqPwLoNWpu9McdN1Rz4ZZmtOfcE4+1eT6j07qnQ2NvqeiuIk+W+gLW2+9a2VPj+nJdDuHiIQeQSI/KtNjqPUdIwNrVvcQCAl2WEfnV9w6V0slNQt1W5IEQfSqX0jfy8HJPYfrVR0tH13T3QLWstNp3P8A5iyyGutaYX7Ru2HFy1MBgZryPhXQ+1kLAHkCKRbt6227TXjZIPYA1Mp/x7NFJz2FMrgnJ+mK4Nn4guKQ3ULSsMAXbcAe+K6+nv6bWpu0t8XRMRBDT9DBoNG7Emix8oeMTFVhSpZWweM0Q2NpOJ7UDnikHMd/WmDAggNn6VDk/btQFG2YGZ9afBQ7uDziq4zIP6VFMYPrmgIAnAgTianNAEkCaP3nNBAc8UQ2CIxP3qL3An1kdqBETmgOds0BgwfqKgAYZzROeImioCZ44puc+lJnK+/amDzREMgUcSIqbjIjFFVMc1QDmopiZqHDcVIBMVBA0zimBBODNADtQB824YP0qhuRNCO4qZ78UFOCCZxQGJ9TSkZniacwAJ78VPKwErQAE5o7vLJ7c1Cu0fU4pSTtJgmmBw4IwagPfikAPrFEYNVFobtRB9pHeqgSO804OMSDUVcCTxNAiMAZpN4EAHPpUBJYznGPagskHzRig/m45FAGP7GiDIkfQ0ClTuxOagUhNuOaeY9xUE80FRX1HejGYOPtVnGZpG9RJjtQLkAjtRGIqEHGKkZGODNAwbGQRT2380H9aqJK4HrUJmkFs9s/emBEEEVQrRzVguLjn6ihO3jACWC7jjIFZNRYRr16QS27y+gNbiNjqWwGNZLol3ZTIJMGvP8Ai9Ws6WWUSQMelbdGDFwgYxketZLbT5T271q0gO12Hrya9CN11j+D0cGCJ7/SkUt4K2xAVJiB6nvT3Um1YPqpI9KqLOAV4E9q8/L1qLkJKHPpQJ+YxI4zRErZKqVn1NRnLoAQsjuBWGmcEIJFEzhuKbbUKblIHNQwimFJmPpTW7S7N0nP6VEEA8wf1q8AhAOI7U8a8JecMsLwRgRWqz05X2KyyhXJmDP9KzJljOPStlq69tXaMjtHNWJqnWafSro3tWbdtWfAbkj3msGjs2oayxNz3PJq/WX3awC9tV2nO0RWQWytsXt2A0TP+/WlvTGses06JYBE/wDVgA9qzJAWFED1roa8z028+QyxB9659suUQAT5orfC7GVoU4xM0xJIbc3Ig4oBYzM+goGJia7gXf8A5FuweQvBg/MKoSfCEgz2zWnwG1S7bB3PyNokRVh6N1Tw1C6feF5ggE1NhJWB1OI9czVTAhcEBpx9e1dFuk9SBP8AyOoyZmVYR7QayX9NqdGFfWae5aVm2qzoQJ5j61Vb2UXNOx24YRk4r6Z03UDqXw7odUSrF7XhtJ5ZcZ/SvmGlZb+mDHb8xBgzXs/gDV+J0/V9IJG6y/iW1+sz+01T6sEqbNxrTmSh2zTrjvM1d1G3GqVwMOsE+4qhQ3cVzqzw4k4/rSERNPGcGlbGD+dFKACOTSmAINOYiOaUgegqoQ+0UBNE4PPJoZoIaU0xBA7Use35UAqGKn5UD7Ggkk0T9KHaoBQKcVBn2oxNCgYY70IkmoTQ44oBJiI/WhGciPpR4oZ5oJGKHAmocCZ4qfywO9BNuO1GJFTET/WiBOKCsSPSgfU/rVkSee9QqYoKu09qE+WBTFGBoMuJoKLi/wAQzVR4960Mu4eaKo2gIxzK9qAAyKEEg8TRHyzUEVUKJ4ikK54q4kDIpIx7UAn2pgZgUkHcc/6U4GBjigU+1Kyggq2afj70rDcvpQe1+CusnW6QdK1m7xtOT4Dd2X/L7xXqrQGw4796+RW7t7TXreq07st6ydy7TX0/pHVLXVOnWuo6djDqBdtsMq8Zota7lu2yNaugPafDqwkEV8v650x+idZbSsd9m9Nyw8fyE4E94FfVSoYAggg1x+vdHs9a6Y2jIUXg6vZeIKkH1+k/nVjHlfNJIPPFETFKFuJeu2Lo23rTlHQ4II9abI9qqiJBycfrUGcnj0mgDBDSIBpj83FAVIBkCaaTMxSiAc1BzRFoMg4+kURJ70itGKcHv+tAwwsVOx9DSbs5o8j0+lAwHEc0Rz2pYx6zUFASAxj+lEIScDIoQImpzQQE5xTSYxn2NAY71Dj6UB9TQHrU4GKiySYHFRTDv2oRiYqf9qM+X70E7Yoj09KWaae9ACI570BE8UTk84+lQDk+1ACO/wClDEYEUYqEEdvtRC8CTQPBpiDt+tLmCD96Ce1MvtS+lGKqjEVIqc5qH2oggSOBzU78VBioO/6UEkAQagk1M4qZmKBhPY1I4oZiRNHHPeggmpJoA5FHtQEcYgx2NHtzQAxuFQg0BGKBmZqA+pozmeaioVMk9qERzRxxGTUzz6UQrGe9LxmmPH3mhGM0UKgB/LtRyBNDIiPvQDM+lGSIINQ8D9akYGZoDNQZMzmh9DUAI70Ibk54NFZz9cUtQAwaBp7UcUgJGIog45OKAmiWkz60KI+tAwMe9MDBpAc+tGcSaBs5phO0CTINJPl5imVzQEYJHajwOO9Tj1qA96Cd4oigOaO7zCT9qCDNCJok5M1DwQaBQPWhHJNMBipt5+tFJ2NT2imC0ucA4oiCiMT70IjiDRHeO4oCDFSlGKP3FA3OO1Q5oCjiaAiBU5oDPej37/lQAqrIQRg10emdb1nSxtW6btjk2yMj6GueDmjJJJJoPoXTur6LqabtPdO4jzI2GHrj+1N1LpWl6pbK6hSHHyuIlfpXzsG7bcPZum04IIZea9H0r4t2MLPU0YiI/EAz9iKisXUug6zpbTs/EaY5Dqcj2I/rXLDW7g3W2BU9q+l2b6ai0Lli4ro2QwyCK4vVfhjTa4m7pAunv8iJ2se8jtQ14s2xJ+s0Nk+kVp1el1PT7gs6u0yP2JEBh6iqwhb0+9FUBfShB9Kt2FZBwaRscVAA23FV3rFjUbRdSSpkFcGmIJP1phznNMWKLthm3DYLgiBBgVNNav6eAwRhHAMla0KxBNBtOpm5blHAx5sVnF0GF90CC6tsA9zWHU9F1odtXa1tosOVjbHp9auuabTpLXkJLZLEmna9bvEWmF11MR5YFFVaXqFyzplXUaUXXPzRHlNYvHRSbfhlCTzMD8q6VwAXrjW7XhGACBPaq7uoN3RiwbaE7txZkzUZrELhQEqTPp60TLRuEwZGODSvadLoUBmngjim2bH8M3QWj5e4rN4y9qtYFlBiIWagLTO8qAPWh41wpsVC3bdzFG1qEhhAYg7WWY4rjdGbzsR4rlmngcRXOvqdFfL79y3jIVu5nj2FdzYqt5cCqG6ZptTda7fUs7n/ADn6REipOUnrOOA2q1N/UMLUWzwFPBr0/wANa3VXrJsanVWX/iBF8QwQuflxnIrD/hGntk+EqjacKQZn6zNHS2PCHlXYJwvf866/KVJ09jqdEGAtqCBc5j0Ga5egdrmpukI+yyxBbtIJAmsK62/aa267j4R3IGckTXR6d1LTtpEDvbNy5qC+wtAYnMce1WV12Ysv9O03UVY3rBR5xcRcgfSuNqei6+x5vLct9ipz9x2r1Da69evlDoW05Iw4uhhirBdaSw5XvGRWpysM14A6e+zljf3qpJjiKstXLtpAqW0uieWmfzr1et6Lo+p3Fuvfu6a4sybMeb6g1yOodD1OidBpvF1dsjLBRI+tbnKVLM8Gxpehai0dikagLLWnYgz7RAqnU6TR6Ziw0thVEAlhJ/WsD3FVhvlG3R5hGfvWq3rQ10jqFr8Xp2EEYDLBwfellY39srpat3NttBDeYBciir2+CWRuIb1rXqLFjU6oN0fR6m5b2jcI+U+n/asd/peodmLXBbZyWW2wIM+2Kx8RamqspdOluXbaMFJ85jHBFZdBqLen6hdUu1y05hGnH6/est8tclGstbe2Z3OIORms7EBS0G5HcPII+lTE109O3g2DpN6hTIWc8+9JqL2p6d/AVVKXPM27+n6flXNe9qLtjwhpPDUnDboI+x4q/TaO7qbVy5s8mAp3Rug5FMsJ26emcXLARJJ3STOKcgKSp5OcULG63YABjAEVeksh3jB7GsrCafU3LNwEr4gg4OCKuv3Ee2zBdsny4kzM0jRu9AfSkjVWmJO5bTsYwM1dFIvM5AaAR2FXae6LQZmWVJnnisdxrdu+SAQJkitauFtG04BjggYNLBc1yX8veIMZNZ9aWuaN1Hc4ntg1baueFdFw4jg+hrP1C4y6MsIO9pJ+tOMyjl6Tqt6wu1ma6m4E+IJ+wPauna6hodQzeHfCsh8yMDKmuJ4YRQsSfWtvSLFu5q74WBtthm8vee3vXotk7Yx0diIIQR9KBE/NTC3sQoDJ9SOKqF4OsujKPXsak5yrihfD1BKiGUcmMfnS+Nd6Ybd21fuWratkKoIrYFWQAMVz+pLds6NXuebdcnYpyAPbvVV6Xovx9ftP4eqD6i2Rh3QFufUR2mvZ9M+I9L1O1ss37bbjm1cTt9DzXybQ2Libku2HtkmQX/3ir/wt20dybEJ/8xfmicCfSphr6N1b4M6X1Im7aRum32zvtKPDY/SMfavI9S6F1rojNc1Oj8fTzA1OmO8H6jkU/Tfi7qOhYW7j+Ko+YPMR7d/tXqNN8Z+Np2bRWFF/gW3MKT+Zj8qkti7vrw1vUWb/AAw54Jg0H0tsg7RtJM19A11rQ662LnU+k2HbaC1y2NpH0YQa4F74Ts3St3oXUPFVz/8AI10+YfQ/3rU5fsx5a7ZuoAHSUBnH0qtIW4Llm69q4IO620f6H7109Ump0OoOl12jv2bnYOmGHcj2oaWzY1+pGnS/Ztscq11MccTVZHR9f1GmVLWqtLft+IS7qAGg/wBq7Gk1+g1iEaa+WYNEMpU/rFec8BJhbq3ADEx3FQ9OvLpm1RVQLZBBU+YHiePes+D1TeIk7gQIn0mmViU3DFeY0/VtfozELqbQAUrdwzDsN1dnTdY0OqIttc8C6eEcHHtPeqN4ZRgtmiJnFIbZtBSRAY4J7/SiDk+1A8ECeaCwYHcnNCAZPJPvRyFzQWEgDB9ppeTB70FnZk/aoRJBHagIMk0SASO9ASDkYoJvPPE+googFSKKmJxUnsYmgCZoCdy00hcjmlOREwO9V6jU2NHY8XV3ltWycMx5oTtec8jnND27j2rDb690i8dg6nZLE+UA1psa3Sam4Fs6yzdbsiuC35CmrliwCAIn8qg5yD7VN3mqDj3qoPr70uQZFMvEzNExMcYohQTkxTBvz+lCQOBAo+9AQSST2jFCI+lQRFQtPB4oIMzUiZxEUwBPHFRVI3E0Fbb1EqJioGIHenIlSex9KGzcCJIj2oIlyACV/wDnqLZjketKQdmc0VJIMjNBZuPNMSI8rAz6dqqmAM1NxA3c+1BcHUgxuplYZzVe4A582O1QPGAIkzQWDIM1AJJj0pAdpMkfSiM1QSB96IXBPagB2qzado7kc1BWFV2jMDiKTbJOZWauJxQkRQVEHsKm4+9OeCACftSxiqPJMC+TkL2NY3ACv9z6VoDNu55xWe5i2SDx+teb8RVdsmYI9PvWzRr5WkYBkVjtCeTOa3aURbwpA3HPr613I0XiVayo7WwQPrVQlyc80+pRm1SRGLC89smql3ASCftXn5etTxoYPceFUwRMegpSu05PtjtVQOsKE+DcVBHnkH86utz4UOV3DJNZdIQyJzTA+Wow5I4qot5gI71BYSoEGBTreGQUMxmsz8ECM+tNbYbDLZ4ig1WoLwTGOKra9eNyGYhF4AMT/eqS6/Ou5mT/ACjNWeLp2VXu3tmPlzNXCTVnjwD5Ub2Ims15Ge2zLbkE/KgqLJG6RH5VcbyIpIJlRMROKljNjj9YvC3pbaiJuXAGUnIjNYkBJVuMmMfrXa1iW9TotU7bg7LKQY804rkXFJCD+ZZrpw6YxpjyADk5GaCyGViivBkq3yn2NU258UGcrk+9W48RSDIxgdq7RHRXqLWNa+rs6W0DcAG0EqJ7kgYzWi38QXDcQXtHZa0xglLhBz3zXL3LI5IHMUbR3XFIEebA9KWRXoh1jpaOfF1TIUJgFCa5/wAQa3SdW6MdNpdYlx1uK6b8ZnkT9/zrik23u3HjLMTMe9ISARA83qaSIv0Ni5ZdrbQQzbgJ78ftFdz4a1n+FfFWjuXGNu1dYpcEcyI/39K80zqT6GrtPeurbW6WLeHcU5PHr9Kq/b6b1q0ES3GfDuM0juK5qOGIUjnvNa7jarT6bS3rDN1LpustB9lw+e1I5B4isKoVaZMis1qTFuVqGDE0ACR9qbbGT2qBMZwKTj3PangQZ4pCQBJoFkr2FLHvTnH5c0J9JmqhMkH29aBB/wBmmg5E0CJFApHcml4FQgzzSiSfWgIJmKNALBJ9aaPegU1OKJBihxQQAj0qVO3NEccd6AZOKEDmoJFEgnnFAvahIijjvmgJEUEFEHP0pQIPrUKmaB9wMcmoCDiZpRg+1SQKBitI3FP2Jmq5M/SgkZ+tVXwSQ8TiCKsJMzNQPtYEfWgxDvFK0gj35PpVjo1tmWBtPEelKBjOaoWe1SCBniahI78USvlnJ9qBRyTI7c1PcGPtR25zQII9aIODJEUOScRRB9eaA5I49KCLj0rq/DXWD0XqqLdLHRXzsdBjaSeR965AMGmKB0Kk85osfXFYr5RBSAUK9wc0Wbv+VeW+D+vfjbA6Tqrp/FWFGxiPnUdq9VbUsCMCOZoljx3xv0NnsDrti2GvWwqahUESONwHf6V5AMLihlIK+xr694ZN0Kqq9pxtdWOCK+X/ABB0tuidauWcfhb8NYZu/t71pnxg+sZp5nMUrGGnuO00SZFFRTHOaYGRPFIAfWmGBRBGadfrSCKZQYjFA3f60w4mcUi44pvmAqAkttxn0io3NQGO01ABzxVBEkfSiDQHMnPpUBM8YopsRQ+1ATtg0frxRB4iiPapEfSgMYNAQPU81IiByJoZ70eSKA89qCz3qQc5ogGD6CoJGJFSMT61MVDj2+lAAKEeaf60y8Yqe5oF2xOM0KePQ80oHriilo5j1oge/ND2oiDFQVKBPc9qBiYGKgwPX3oDImiIPeKqpRFQmTQA9eaIafc1JxQPIwMetGggyabkdqTkiKbge9AQSMCp/NQ+oqR6ETUE4M1JPFTtUzJoDJipMCgD3j7GmyaKGZoHmjiRBqHBmiF78UCcAHimH50s5NBM5iJFCiJg0BnmioDniiCTQI7QaPb3oIKKz/eKWKIkE/SgknvRnH70BPc0f2oCueaJ4OYpRxB5FHjJoHA4xzS5zijmoBGfWgIWQD6VM9qWMZz9aM4igskxg1BikU4MmjHv+lBYON1SexNAHHOKCzn+lA8yahbNCDUzOAPSgYY9KhmKnHGZ5FKBA9J9KgI4nPpihHNEftUqhQMmoaaM0IoF4qZj60TipggYoID6CjIpRmmUkUDTUkk5oE1O1AcetQGgTNEDBoDzQ7ccUfrU4oNPTuo6zpTltI52kybTudp9cV7DpXxFo+oqLZYafU4/huYB+h714ZTnk0xUPng+owRUH0nUaa1qrRt37S3BnJAkfSvKdT+GdRpke708retjJtt84+nrVHS/ibV9NAtawNqrAxumGUf1r12h1+m6hYF/SOrA8gcg+hosr558zFGBVlwysMilKwCAte86r0XS9WAZwLOoXi8qifoa8j1Lpev6U5GostcszC3lyPv6feiuaQecfelIPINX7QRJgg5waXYIJ5HpFBUBI+tCSpxFMRt5oTMCoGW4HBVl8pEEGqL2ndU3WCxAwVByPpVkcxTAkd6isLveuXf4ty6rGAd0qPypL+nKMv8AzhJUTCrAH3robUvOq3l3KD3JEVnv9OWHuW97DdGwkQBUxWezfssrgOztwYEAfeuZqtFqHuf/AA8Fv87sRIPpmuvp9LfsB7ai1cUkEbmyta7OqTTIZUAE7jBzWfFxytLf6pYsmzq9OAGPkKnk/WodMBLusMcnIrRvudRvkv4hZR5REgD3rkNoNQNXu8dzeLEq2dv2+1JlK6m6wzqquBniZp1IW55SVIzIrBcS5hLulvTE+Iolfzo2Lzadj5i1tjMckVz5fj/TDSHJeSCJE5pyXdvNyKgCDK/zGefWneIxM95rjVVOjQYgiCYFVaW7hXUENb4DgGK0bC9tjvWIyKS1pEtATc3hskAf1rXHnhjq2+qtcvqrgqsZJFdHTXlu27mwr5DmO815vCuT8y8ADFbOn3VS/JuG2xEYGDW5ylaldZ710Xdqae4Uj54xT2m1CMWE7jmOIqhPxb3yw1Bu2xyoWIrQt0ovngQOCea1jXqaixZ1llhrNPuO2N0+b864Or+F9VZR7+k/iWQN205IzxzXoRe3tsX5yDEjFY72uFpm0VzVgXlILoTBUVqcrPEsjy1h2t6jxN72XtmQR610B1i9fs6jxrS3HCFbbqIKt61o1em02p0bXFDqUYks8HeewH1ri63Ta/TKg8BxYfEpkk+9N1jM8c69+M1dq4LrNdLJNwRBAEDFcq0upsuLdm9vRiJIiVz3mu7bS8t5oDorLBPJmeK7Fvqx1elOi6p0XT3baoVW+gUOT2PFdJGXlrZT8Si3bj7mcIRjv/WutYSxorfgrdJtzI3ETyT/AFrpaHo2n1pe10/T6VL6EQt1ip/PNa9R0LrWjRFbplp3EA+BBP1mscrq5+nMsvZuwtu+mJJDCI+9MJgD1OPpS6jSOt9Leq0psC2CWQiCx96lptLpm5c9/LJI/pXOodhJHsajXN1lV/yNzOKrXUi5qvDRTbG6Uc/nmrNTrH1JU3LSptM4xJqDNdsi+/iOzSo2nbVd3crEFiIx6GtDXwtsAEEzxHFUbWYEnmcEnNblKrS6whNxZAeJxUvXreo09xFdTAkwZjvS2wWmQRn0qWrxsWygVWtkywIwZrUIyLae6QoVlk/MUMD6mr+j230l29eulSzQpVc4gir7y3WQkKYOQJoaddqEn5vereWwxrbjtQtsiOviCE9BSKYMHOPWpHE5Nc11ddsgqHtXIM/Ic1V4uw7NUkA5HlBoAAGVnIyKuDA2yLihvr2rU5WCtgHWAccihDLjaWB5irjpEi21i6bZjzqZK/aq/FdWNu8oDA8pma6znKzit7KuuPKw/I1nuaPduXZG4QSGifvW4ANxSOGUAjvW+k0dP17qGgtXrfiO5jCOd4I4geldzonxTYgWrtprbRm4CBtn25rzl5AyGDDHiT3qq5Y8HBncRyO8+lZxa+m2OpaTquiXTX0t66yZD27kHbmP9xXH1/wJoNV/E6JrX0lyDFi7lG9ge1eO0uvvaeG3vu3ABgdpj37mvR9L+LiipY1PnVSJZTtx9+1Ms8WWx5rqHTep9D/5fqWhu2h2uGNh+hGKrsXSbQ2MwQjjcY/3ivqWn67pdbZay9yzetsB/AuwwIPrXK6l8EdF6jbe5066/Tb7HO0bkb2jtTf2uSvCi40gFjjiarua+8om6qsGx8oBro9Y+Huq9DO69ort3TzAvWvOG98cfeK4Ny9bJ8hBI4B9a1Il6dCz1bX9MdvBuW7qE/LcE/lXZ6f8T6HVL4WqRtNqAB3Gxj6Ca4JsO43WiwmOaAtXUYFrTNGSNppidV7ZQ9yyt1BusuPmGRU3gEA+Ye3avIaTU6jSstzTXHthT/0ydyn7V2NN8RWg23qFnwpEB7Slln39Kg7M9hxTTHFU2rlrUWhd09xbqN8pRgf0plMHuKJq1uIxzQDZKzx6UN00y+YkjtRUgmTMdqJyMmc/lRQAXASMEUSYkgTHqKASefXn3ry3xo5Oo0WmI3MlkuSx483p+VepCA4H0FeM+Lr73OuhWeTasohC4jk/sRR3/DN5OSQH8pA2/wCXbTWv4eptPbYreV9yFcGZHp96QSQYbt6Vr6YgvdZ0agbT4yqMzgkVl6+fXGvoNxTbu7GALDDGlB5kCKsutN4vkgmaq74mtPmm4GAAKO8MJOCBwKWIXPc1BgSDFFEc/NPvFNkmlAJMljTCCcGiAQfagfpTATkj7UQOQeeBQIMfT2NLdTVMu+zdCKM5z+nenAx6zRJJUiPL7CqMIXrKLK3NNdnuMVA3W7cltNZvnt4TE/1raijdJBYekxRWRPr9aDGNT1NJN7pf2DbY/MmmGpvDzHpt5AMwG3T+lalmc4M+tEEgHY7Q3Jnmgx/j7hHl0F7/AOaU1Sep6sMQdFAHHlPH1iulvcfzGoXIHJJ9zNBzP8cvAx/hbwOWtmadOt22YLc0uptg8tsmukLlwwdzRSb33ZLGD370TGRetdP3FXd7fbzof9irF6x0xsLrUHYseBV7vujd5gpwDxQKaZpLWLJPrtouHt6rT3QfA1Nu6B/Nbb+9WG4CvleTM4NZTpdIwYDS2hODtWJpjZsFtwtBT6gxVGoXGciVH1FPtcGdsAjkisiWLMloMsIJ3TQXS6c7m3up7bTURrJghScngUODxWZdOMbb93FRrF+dya+4jeu2qryj+Vffmsl2fCOck8xW1xPGfrWK6CNOyzksOK8/4yhbGDPat+jH8LfMAsRXNXdEiMe9b9LcUae2jI+3uY4Peuwt1x2a0qeRZXH5/wB6XTXVdiHtEwJmjqrNzWdTuqoUWti7rhzGOwmrNHo30xCvcLgAwD3n7mK8/Kdt8YZ7zva8EyLYI7RNC2gQNuPpirrhKznNZPGuNKll2zJ8uay2cySAqSCcmcUhtMCWGQO9VnqFu05TbvEZIwZrQt0MAwBWe3cUVWCGHy7SPekGJxNXC3bJLm3Ln+bcf2mkKcmpUqq4im2YZh9Ks0uhtk+Je3MsYDEiltttMP69q0hhdsqd20x8vcU00z2Le0BLQ/MxQHS3ZTvvFSZAUQZEetPYDFJJBniPSmuXNWWCWLRIBHmCz271e2XLNkhntM0lTHOKx60BryrgbFAkDnmr+qaxwotppkt3bjmWIg8ZJrl2ncLM7iO7Zrc/bDRMseDFFTmKqtMw3s2Zjj71aozMEAcmOK7TxFsmJxjPNSyP4yem6aVhMD3qKSPTE1RjtszICcTmnJ7iZ9TVaEhYmSARMRTEwd0Y7ih4R5iRULtc072FwGOfpS/ywM5rToratpmYgFmPPtRX0j4O1i634P6c7EMbE2Lg5EKSB+kVlFhtPussZZHI57Tisn/D3UfwOo9MYxBF5B9MH+ldPqSlNaHHFwR9wf7VKt9VLEe/tTGarXBmadQRnH96y0Uqo5FLgA8CfWnIOSRSmIiKITmlj86sIiKSCPSqhDjtFDtTPMTE96XJAoEbGRUWmPHFLEmgOKEe9SIzUxQSMUp5pu0RQOKBR3oiaAHvij9KKhGan1mh96MUQIz7UKJFDtQCKFGgPWgMTQwBj86MxOeaFAAPU4okCgB5hTdqBNs+1DEn2p4j70CvJoKry+JbMQGHfuaz7YwSa1Mu0CIg1TdXIigpIEHNMBge1KfmijVBK5JmKU8UYNCM9qIWP3qCTPNEntUllg+tAgEg8mO9ORJx9qgJAjtQz6cVRZYv3dHrLessErdtMGU19O6f1DT9U0NvqWkl7N2FYd1buDXywzjt9813PhLrQ6Zrz0/UEjRay4oAmAjzyD7mJqK+hsrA4BrD1fpOn61oG0WrUxzaZcMjjgityb7NwBpgetBzvyMxmarNfIbulv6LU3dJql/j2zDEiN3vBoDy9x9+9e5+M+h/4jpP8T0YLazSA71A/wCon9Y/OvC23W+oZGmYqpKhBj1p5iPekBJwRBFOeBRQEzVg42zP3qsjETTr6miGBk0RPPpSjJo52wOaBh3FGI244zQGMc4onLUB9c80YxSkjJor3oo8xmjmlHftRPpNEH61I9qinFTJFFHEn9ooNIyIFEYYSQT6UDJB70QRJJnsKn8pGM9jUGZMRPNDbj39qgafWp95oY45qDBoDmIBNQ8VBxIqAzPoBRQ+1SOwipJ9aPeaARzFDgE0ZMnmhGJogAfShBA7GiPoKnt70A7jke4og5M5jsaAnnmoBQNB74mj7REc0oyrYojOBQE8TzUEHJoD0ijJiAaog4zijMmaAPcUZigOIE/SpPmJH2pSR6CiJ7GgM5yYoCpMnj9KO3BqCCOwo8jsKAx9qMyIoJy3NQ0BGagI70BI8s96BnvUmcUREQaKQ8VIxPc02S1CKBYgURPHFSD6fepkn3oJELzxxUGVnNT6jNACBFAQfWoQZqAYJoHvGCKBvU1Nw/PFQfWgJB9qBhUihmj3j9KBt36UPpUmORmoOPegINQGOaHbIo5jj9aBwSeDimmB71WsiM0RINA80QRHNKp5Oak/qaBwYn6UAScUBMAGjMdzQGcYqDkHtQGD/ajOPegMmKnaoYmTNSZx2oAQCDIpQI4FO3EDmaAxQKRmhyMU3MxSnAoIDAoyMxUEdu9DNAe2eKYMfTFKPpRB/SgeccihEilmismI5+lAecUZI4OKgJPtQIIoDJgiJmnsXbukvi9pbrWbnqpilyM/rUk0HqumfFlu5ssdSXZcYhfFU+Qz6+lejG29bgbXtMPqGFfMWCspDCRW/pvWtf04qiMbunBk2i0T9PSoO91P4UtXSbvTWWxcmfDIO0n69przF+zd0uo/D308NwYYE8V7rpfW9H1VZtEreAlrLfMv960a3RWNdZNrUWg4OQ3dfcGquvnG3JnMe1TZy3A9K7fVPhjUaItd0JfVWgJKsQGQf1rjABwVnafTmoqraZwKBgZNW8SIzSbcwRH1qJCT6UwuFePpQKGcD8qAkESKYuj4QfE7ZwT3rLd6Y11yfxABU+WVmRWrknt9aKGDkTUxqVzdPY1dm7u3lAZBWOa0XrGo/D7mAIU8zNbbik2GXxJJ+VYxVB0+1S73mkLwZiudi+1hKXX2qlpiSKyai0dOpXUWzbJErPBFdrSwpKlxDEbfrWm8trUqdNfcFlMgMJFWVccDTa/SXPC0yNuuMAoZjHb0qy813ThFZDdLGCQKwanp1lwL2mvrYvJkIE8v+lPpdfq7N24HuA3UXd4xgD8ql48ay6asiwsqJzBpLhCnB4+9U2uo2epnZdG28R5WCx/s1Zc2WBBCiBGO5rjy/Hin+QgwWjOKqN43HlS0AiDFG1fZ1tl2y+PWmeRAIMcT2FY8Zx0dF1S9oxe01+ybrucMTGwgd6vTqtpybdwWwZhGnB+tcddQCzM5J2iN5qagWblpLYKux+YAg4961OVJbHprWptKqjcIAywH9a4/WLOkOuv60OLoukbirSQQAAPbFYGvO9xTcIgNkRzWIXily695Vbc+2Ywo4rc5L8nXNvR67ShrFkm/aI3LPmKd57VdpVt9SsPcfWNacMRatbuPQmubptRcsOb1qGVgUYEYYU5S2727i7k2H5VODU39sytt3pN4WFe6yMS4Q3Q8AnJ4j/cVl1Wg1WkJKBrtnjeokD61C48IW9zQG3AbiM1Zau3RYKK9wJuyC85rc54OYLPnDNIjIKnIrXpdf1FNRbJ1V+9aVhuVm4H1pNSiB1IQbhyR6UbF5bSlfDLZmRVvLU+1nU7mjv6vbpGdzJZ3ZjknJEVka0X27SARnI5rWxVlB9+COKQHG2BWPkWsw06eICVbce4NE2W3mYK9vergu5uIgzRMA5E1n5JL9Md+1cFwEEFWEEdwaAtQwXO7sK3gypGaAG1xgsSMe1bnJWFtLdaWY7AgwCMn7VWFUKuW3nn0it997hZt5OR3rOqjJPBE1d1SEBVEMx9iaRTDSeDzQdiqyeQfpUVhbUbvSrEXspUeWPaqr4LW4Eg+tMrMxAmcxTtaCwS0k4jtFEBDO0AnMVoYIsehPMVnUNa8yMwmrDfDJDwo7Dmp6p7xViRak2zHzVSP+uSR+tPbY+HE+XmKTzMSTiTiaKdltM6tbY7vrQc3raw6Ta5L9hQUeYH37VeCdjI67gcEGtS2GKDdQ2wyOrAmBnmitq4LouG4QVyqAYB9aW9pFcqqEWmWIIXFSzd1NseHq7YYqSA6EZHY11484xYsdt4/iWx9xM1U+lDE7GA7gLifoa0oUvCUYMYOKUgrBAE+9dOsIzWtRqtISyXbgYKAsmSK7PTfizUWmC3lF5ojOAT9T/vNcwObhPlGDyBQ/DFjuVEknnis4r3eg+INNdJS3cUv/NbvRArP1X4T6B1y94wtN07WSCLtjKk+pXj8q8JbN+w3/WAIORsFdnRfFOq0pnUMXUASCm4EDmIyKmfpZVWv+FuudC33Ltga7Sg41FhgY+q8isFq7a1CkqQSPfivfdN+IbFxx4epC3GEohIPvR6h0Po/WB42q0/4bUCYv6UBZ+q8Gk5fs6rwL6bd5kA3ciMTWcpc3EspwM/SvRdQ+E+r9OU39Oq9R04ElrGGH1XtjPeuQl5LqQyshGCrgqa11THORro2vprzWWU7gVA55rsaf4k1AcLrbQZS2bqrlR7ic1lvaNbm1xxjHtVB095GbaFYKJJBqYmR6ixrtJqrfiWb6PP8qnP5VoEqY/evFBZmHKswyVwYrqaPr+tsFbWo/wCatBck4f2g8cUHog8dvvTbuDNYdH1XR6sxb1Isv3098BWrWQbZ8wIByKKut+Z1zyRXgev3fE+JdfdIAAcWxPcKAK95pzNwEiYOO1fPdbeGo6hrLjAidRc2AnMTj8hFSvR/487Z8gtuBUHAjNdf4Xtm98RaMyCLTO7emEP9Yrko0Gu78Hof8buYP8OyzR+QNR3/ADX/ANK9aG3TOBQX61MBTNMOxitPAAmBmaEDZI4p1G4kYHpNL65maADAOOKgYxG3PrNGIMk8VME0E3EZBE024kjg+ppKK9x/SiGUgR9abJ4ilBgHNRX28z9QKqoPWDR5oqSTPH1qCe8fWgUHmO3NTAXsIPamBmZJNAgbjHfmiBmTJ/SipiDxFCCTRU+aTmgJJHuPSlMmSQAaOAAOTM0aBdoxIGKmwZkCTVgMjKj7UsZmgQITMj7zTAQvam2PAPE8ZoCczj+tABiIERxFFWz7etCMGMDtUyIxzQWeJtHAnioHEyRiq2MqIHf1qKYzz96DzfhbASZwpMfauYZFvdXRN3yuwQt5eDiudd8ttRzJia4/i8XkVcDOPU10NPjSAf5R+ZrCIkg4BHM10dMs2VTkmTXVI3akKWKowRoEHkxWNrbb9viEieZin1d1vxcyP5QAKqVjbEAQDzXmtblxa5trbCsdo4ByaoKW3GZZefSqzdueCwfzQZUnmnN5lXgFiMg1NNWWEsksuweXzRPH+8UzBCSRE9gapN1P5VYMTEDuPeg+5S7kwyng81nTVt24LNrcw83Ze9VhyJMxmsqXLt66z3A0rEEg1oUMW9Z4FVnaUgvcJ/SluJeUSFce+a3WOmXr94bbhVyMg9hT6jZpdLJuFvMFOJj7VY19K/HuI+mVrsvdgKpGG4/vWu6l7S3Al24FDGAVMif9iuULgua7SvG5LTkr2ma233uPq1d52kKyKzdhTcN6cv4g22jp7riYcqHnmuebylQqlJyGUiu5qX02p0t4XvlUGMdziuMRYR2S3aRNrc+tal6ZU2Aw3Aj0gnHrVyADNIFKlp2kSYiihl9uM9q7S9IsJbaQI+9VliA0n2+1WmYBkR6U+j01jWapNPdZkW4wBKciruDnrgDaZnvRIJQTgnkV32+GdChZl1+oUDs+2PyAFK/wm3h77HU7X0dSY+sGp8ouPPsuAOw/StmhK+Cy7siAAfQVd1H4f1XTtF+MbUWr1pWCuUnyz7GuV0y5cHVNysAt235QRJkftiqfb1XwlqF0fxbp541SNY+n80/pH3r2XVbbDSqT/wCVck/fFfObl06LVWNXPm09xXJXBwc19S1e3UWLjgArdt7h7zxVL44O4ATTK01RbJZUJb71apk1zaPSkAg03IxSnuKoHNIcfTvT4I9KU57VUVt5gQfSIApVWBA4FWZj0pNuZoJAzS00YoEGeKBW+X60KaKHNAOanY/pUxM+lQY4oE+1HHuPrR+lADFADxFAARBFTjvR5oIMioaI5FCD2zRSx3qDB7ZqETgc1D2J5ogAfnUgwTRGDNAAjvmgAzTRQEA9h704OYBopYIzQJnvTwO4pYyRRFLtF3YZ/LFJcBiRyDn6VfJOO1IwEEz2xQZKkErFMQyXNp/apkTxzQLkCKXzEwKc+9AVQhU0x4zUJzQkEURADOKUnMVYCCMH86SJaggOM1XcTxfIG2iRmJqwxwKXtFB7/wCEuqnqehbR3W/5uxzuaS6/5h7cfnXorLoEK28oeCMg18j0esv9L1lrXaZhvtN51Y4ZZyPbFfUNJ1G1r7NrVaWDZfscFfai1pa8tp+JAwQRg188+K+inpOt/GaRP+S1LSxIwjnt7V9DYNcuHeBiIPpWXX6TT67p2o0N6072bqhYQ+YGeRPerKxY+WHcCQQOc5oD34ptZpdR0zXXdHqrex0eARww9f6xSDK5bPaqogz9KYNGJpVwKJHcioHEQaM9yJqsN7Zokhj3EVUOrGYNOOT6VUXGAKsQ+tQQz2pgaWZOKgqqYzBg0QJGYmlGKJMETQERMd6JkzSj1FQTPPNEMOR2nFECOOxmgDFQE0B74IFHtS959KYc5AoIJBmpyCOKOTQ5qCQByTUHykCKlSDQSoZ5oe880exigkGCSaEYyTTRK85NAgRQKDFE/SpBgGhM8c0EmTHP1oHjijAn3oHnBoICYP1ogTmaAozVBAnuJqTA7g1O30qcVARNHilEkgVIkd/tQTtmjkQKh4Aog1RIMyDGKknA5qTJqT2FARMGiIoZ20B3oGIPeoCAOPzoDiKhMioAkQDTUAMxRWVb6mgAx9KnFEj0xQOOMxRSnLTFH+WioJme/FACRx+tAPSp7UcnPNAZoJEjufWoMGjPOfpQgiDGaAx9MVBgzU/lPrQGZkHAoCIOCKlAdqInOaCTNNMCCKWDgCgCe9A33qCe9QZ+1HPagPDR9KnHepxyYNTtQNOIphGJpAMURQOcnjjvR7ikBgUZmgKkSf7UwNKpyPWipgZoGPH1qSAKURJMUZP9KAgZwPzqYkTQycdqgPIHNFQ4HNKRTgSM0I5zQJEcURzmmjFAigUHvR4FSPoKgoD24orAHFDtUBAwJ+tEMJBomSB7UB3OTR3ST9KCSRUnHFTtip2oDMDNQCh2oznFAYPzW2KMMhhXf6V8Wvp4sdRVrttceMBkfYc15/dGKIJI5/Sg+lWNRav2he09wXEx5lrm9U+HdH1EM9sfh9REi4vDH3HevHaLXanp2oFzSOQP50nysPcV63pHxLo+ogW78aXUTGwsIPpBqGvL67Q6zpj7NZabbOLoXyt+prLAPmBma+lXbdu7ZNu6i3LZ5VxIIrzXVPhWN17phOMmyf6GivLxuYx/LzStbJEAT96uYeFcNu6pt3AYKtyKBWRI5osUFSjAATjmKkkdp+lXAeWINVmR61AFO2nEEw6yKrfCTyZin3QJNFV3rEWx4IJzkTxWO6WtPLXmhzMn9q6SXMZgehpL2msai1suJu9DuiDWci6zpqDsChNOEIjziZrLqb3QmvC7qjLxtAEhD9uKvu9NVGO4sVA8qg8VV+B22i5bxMSbcZFYsVyNX07p9y0+r095sMIW3gfb0pdP1penBdLb0rNbC+Zyu6cevrzXTNizdGFCQJi2AJpzpNDrwiaw3EUGVdGgDEVqYgWtOt8I9lQSDu8PiD706hyGRrT45O0x+dcoJqunufw9t2t2pi4+N8Tmup0/4jsrCahRbS5AdhJC+8DmscuCkV0KFOFapbRbTlvmkQMcV1bfSNFqiq2L4tm6ZtktCE/WqNT0Pq+ke4t3RM6IRFy2QQw9R/bmuV436SzGRrS3PMJJ7z2rBrNMWst4aDxC0gk/nW8pdtXmt3rbW7i9mwadity6LryWAABniszpMYdOD+HgsDsx9avtMUIIM+1WXLKMN1lSp5M8n1qm1bFwwrEKOWjir1UxZh3OPl/rVtu1vbYSyngQOKBRWMIoX0qsOx3Sxng5oDqNL+HgG6rsROPrGapVSrctE1ouEMiErGYkUE1Jt2btpBJc8n6QasoUMj8k/fFEIQx9Ims48pAA74mrLTuXkyfUTWsMNAUxJ/vUVWYtg45oQ28nsO0VdbdGs3G3BCvCs3zfSs2JisnYIPanVQyyDVYbzSBJFXJqBcgCz4bKMkNNQiu4B4auLZdkOIE81mvWFsnZ4ZR9x3S36VsS4ZJUiqtRv1N0Xi4O1YCirLWsc+4hBZt0z+1IUICSRlorcbbM4dcECCCPrSm0jpnaDPMV1lTGOWRoyCD2rRI2L5smqnXd5v5l+YVbZkIM+4n3pUxJJ5JpLohhAPyzTOxURiZoxuVWHcRTEZ1uFCHJMBu3pT3Gu3La+DEMeXMR+VM1t9rEKTGYqmyoS5c+YFmyGoNKMEWXgAAe9aA2xlkMs5BYQK5X4vUsCA3hgmBAGPzFXP1C4yAX3naANxM+1XNa3Gt7g2sAQxI5HahZaASSSZGZrNZvozRJAOZIjFabbor7lIuLMxxIqWIY6fxWKp5Mc+lZB1RrNzwtQSyIYkLzmK6DXVuXi1u2UAGBXn7zbduNwclgZ7V0/HpXoF8O/HhkEqASAIxMf0p3VVsbQn8SfmmvL2b97S3Gu2zlhBByCK7mmuay3pLOoupvS6CxAUSo9MfSum56yvIUja6qw9xVLacG5NsKBGVq5btq4RtaD6EEGoUM1rqp4wu92wfKYacTgCut074k1GlK2roe5bEFmdxEDn61lBBJDrO1u4mq7mlBO4MBJmIxWbF2PY9M+I9Nqbi+FcuWLp5M49q363Q9I62k6/So90iBfsHa49/f7182Y3rTNbS4F7ET27V0On/EOt0hQLDoMbS38wx344qfFZXa13wjr9DYL9MZeoaYeYyYuqO+O/2rz34hGuPYueW6uGtsCD+Rr1/T/ijTah9pueG6gFvUe/0rra1On9Z04XqOmXUqYC37WLi+kNU+VnrXVfOW09vbNu2B9MEVme04MFe/MV6zV/BetssW6NqV1doEnwbx23VHpMwY+1cJnuWrvg6q09i8CQbdwQcc/atSypljm7OQy+biSBxW7R9W1+iABb8RZB+RuR9DRu2LV2ZaGLcT/Ws9zTG2Syqxg/aPrVR3tH13Q6lLpn8NeCH+G8kjHYjH+teISSznglycnIM10SwB2kZ+lE6aw/neyhJ5HB/Ss13/ABc/h65yAkYIx+lek+ClYP1HUWxIGy2CPXJ/esvTun9Eu3za6lqLloTNpUbYp+8etem0mk0ug0tu3okUWgd0qZ3H3pGvy/lnKZGlC8/xBHsYpid0n0qoXBcJJJA96ZSPmqvOjDI/tTiVB9feorQZiiDuNABz9DkRRJ+5oSRPBBFDIAJOTQDvBxTAFZ9KCGck/lRPJI4NEAeuc81BMGQMcGm3RknPagSZ9vpRUBYrhTzzUBCkGJyMHg0QGIiYg0BPFAxabjNwGMxUEE0AeJBmagGDzRDEHOJIFKTCjjjNOhHrULLuMLECPvQAZnkjvip3mMDioGg7v3qYjcOY71RJMmDFGeOZNKZgQJnPHajGJH6UB3mIHAqAEzIiMUJP3qIcRNBP5pn7RUIJJz9KkgGI94ozLZqBSpIgCZoRtG0HjtVkSfKajDEVR5G2X0+muJcUEt5VIbgVjv8ACj1PFb9SsWCw+kfcVz75g2zJgz9q4/i8OXqJgYPNdTTH/l7M8wDxXIQHZBB9jOa61gzbtmDhRiuoS8B+PvYkSOMdv70pZi/hgDMAVLrO+qu7EiHMt2EYoK/gRcxK5z615aoEEBhtgzQgs3nPNH+LdcgHaTncVxVqIUU3LhllHMYzU7jWdFAIAIaCDicUbtu1cueJB8Xbt3FsVAyu+CTHNG1al9w/kPeoq9QEtwQCfQcGqm09rUIqOCpUypXBBp1lgXAmO9VtuGV5olWJqLtjcNxZSO5yPpWDUXbgveckjkEt/SryWAVSe8ZNVuSXLHax+XNDVdu54VwQTgyIzVy3CWDOZcmAaUWQVa4QS3MJQ0T3dRfAWyVtgkK7CCT9O1WyWEZtXYurp/C04eHIDtHygd81n1zRct4wFAkZz7/ausLbG8284aQSwNcXW2NVpdUbd8LkSCp5HrW+MZ3FAvMcxHtVunJe5kARmZrMA3mJjPHtWjTQGJjtiusZXvJUhcEiBW5NRoLOu02qt6B7PhJ/EtC9uFw8ErPHIrCMiBwDFMYXzDkDvmtYrqv1nRXRubR6oQZ2yCa02tR0i1bF2xeNvxwG2vM+0zxXCLKBIMjmn1TCbCkZSys4/wB+lT4xddy7f0Wv0Go0TaywhvJCgvyRkfrXkrHTdSbIa0BuA8jbwDWjG7sB396VmCEBAY7+lWTEvd1t1GnZ7ARySdoDMByYyRX0T4b1n4z4W0V8iXFvwrk/5hivlyXnVgF3AFhMHtXuvgPUL/hvUNEXzaurdVT6NIJ/MVVncXXrQs6l0WQJkD2ooMxWnqgVNWrgz4qeYfSsyHNYrU8OBPePel2+uaeMY74pWG0Z70C+XPIihjiIpoG0E96SRt9qBSZFJnIApycTSkk/WqiBZ4NKQTwaIMDnNA5nNAo4ocUTgcUAKAAYqdoqDijQLHNDNMfWlNAIqe3HtUE8+lGMmgEe8VMkDiiRioM4opY9qEHEdqeKUqc+1ED71Bx96HeoATyaCR+VRQZwagJnNA8470VZ2xSsO9Re00SPWiFiQTS7aciO00CcUFFy0znBB9BVHAmtgkZnNZdu0spBWgrIMzQ5Io5JIOKkY5qgETJpMyPc085ie9CGBwB9aIBG0AROaLOAwxz6UNrHJOKIAZTuwe2eKBWMkdqVt84xGTTlfJz9O9QS6kQJ9TQV7QRkV6P4M60mh193puuvKmm1QAtFsBXzGe3f9K4B/wCmAI3e9V3La3kKEAyO9Fj68gcM6uSCDyTNO6qyhsEVwvhTrdzrfTTp7zL+N0x2lTA3pGCPXivRKPJ4YWMcUSx5z4s+H063oRqdNbYdQ0gBtxxcHdT9u/avndthcHmUqw+ZW5Br7EC6s0XNsDkRivn3xt0dOn9QHVNNtGmvx4wAgK5P6TWmfHA3ADmjwc96RlYvgwD/ADelHzRt3Agd6iw+Zx+tT5iAMT+lKPr9qIkNPFUPbABmSaMSMGKx6+89rp+oa2+x1XysK1gnahmdyKZ+1EOsTApoMxj2qoGHDAnHan3EmZoHmWicRQkkcZoB+aIOKBgCBFGCATQBgEEZqBvagJ5FGQKUCWmeKLcUEB9eaaSDQyRipQMXHsKGYxQH04o85FQDuPUUZkHMigZnFEEEH68UBkcTUzgUCPXtUIG4SYooz2iYNEk5FAA8CpHNEQ0vExRg54qRBoAJnNTsR3NSDEmPtUgkgiggzU4FAzB96gFBOKnP1qGeagnOMetBAYMg8U3YRil5iaMnigb39KgOQKE4I71JIB96oM5moDNQHvzQAz7UDH0mp6kCoRBipwBUBGRM1Bk1Bwag4oJyxocUe33qH5siqADTR9jS8800zUAGDQQBRB4o5PbAqAEjighqQO4miFJExFTb7xQKe4FCeMe1EYxQkx9KKmZzUP1qCWb7UPWgI9/Wpman2qHHv9KCHtRFAGKgxQETHPepuIqDE+1QckkYoGDMRE1MnNKrZmMdopgRMUDAY7UDxHeiSDxQ4oDPM80wnkUg+sURgdxQOpIk0QTyBNV/U068xNA096mZg/rUPp9qinzSc+80Bx9aI5pcEj+1OolZJ4oobvXipMd8UBmQalEEQQc5qRgA0YAUnvQMzGJ9KKhGIM0oB5A5osYie9RQSveKBQvlIjvUB9qbJFAcUQZj6VFMHPNAZqcdqBiT2qGSuMRQiT3otzxRUXGZpp470oPHbNEGKIJqCpNTkT6UDCACaBCt2kj8xQHcYE0QQcig6vSfiTWdOC2L4Opsj+ZjLj7+1ev0Gvs9S0ov6ZwR/MsEFT7g187MgYGaexfv6W+L9m89q53a2YkekUHv9d0vS9XsBdUkuvy3FA3L968l1PoGv6fDBFv2pgNaHmA9xXV6T8WpcKWeoItlzzdGFJ+nvXplYXE3KwZCOQZBqLr5kGDCUaaXadpxPrFe06r8NabWsdRposXlkkKuH+vp9q8lqdNqen3Ra1NprZbhohTRWZFG0jMGk2sORV6HcGYCQMEgYpdgCkjioEIJ5qBiCM4nOKJXvSgTmc0FgvcgBh6E96RtM7AXbakZ+aYBqCRkfvRDxjn+lTFjHeshFYlHV5/kXn396F7QlLQLEjcOe9dEHepUgSRgzxVGptau5ZVUuwoMkMJ3e1ZzFlZLdqxftrZu3VZ0EhC+YHqK52q6Uybrlu3gnhTkD1+ldC7pbltFZtLacFoLI0H8uaFuEYqtsrJzubg1O4rkpqLmhcLcSYjYTxtJyBXobfUPxekttpLt9inmZcgJWLVWNELcePaF5W3gFtwmIiO1crUaBtPba7YvNcvM3lVOI94p6O5qtW+qfddUbwAJFZ+LZBEEdjXNXqupRlXU34vAgwLYjnvXRt321dmbiG49v/KIlaxfxoiZgA7ROaYuznaSCRjis2mvveueD4T27vMEGI9ZrTeRNK9uGZt3zNB5rleNQdpggQD2nvSm2wQsB8uWg0xum3eIeySoEyOfypysAuWK7hKr61PPTGfzOkL9RmlANtsgTziryuQyQIqp7W4+LMeomasKUjewzVduZG31oobwuQSpt+oGRR25hQM1ZUXXIiQDSPZwLhOARijG5iGNOx3YMRxSKzmSQFaKlu7EbGgzMxTODtkDHrVa2n3AyADz7VrCxYt027m0QR9KdYgelI1tX3MCQVp1AIzRDQD5lNS2gtsG5IyD70yyOOKNtgwaTEdjSNKL9hrzEGBbIhgDn3qq5pvCt21shiny7eSPrW8gRECPcVAoWWEz9amljmJba4W8jbpgBsValkohDqZmRJ4rVcUbvF9DJqlmZ33RAI9eK1us5hFQiI9eZpnsPcJYFD6FhmmvWvJuUcA49azpfa4pWCRHcxik2pVB0Ie6wUBjM7ZgCqtRoGRN53kzlFjj1EVptP4bPcMlnEGKIZWJZ3MzETxWtvqMC2LxTFq5GY8p7VotC7bMMm2DBB71o8QuSASBPNIYbBAI96bagnWKwc21KtkbZkjHNchp3bS2Aoj0itrKtpiYCgsdo+9Jc0d83XlIwDt5IxW+NkVkW0XuAYYkiINegs6pbNkJMDbBBE+s8fWuUumUWgUZuYq23e8ZRtOSYHvU5djcU072sb9xEb1MDnmq1uam04VyHt8CTJFEsVG0CAOJpGZuSczU48rD1ptul2ZhG5iefpUa2waBB+9ZSiXbcOfup4pluX9OsbxctiAuJYV14/k1n4/pu0yalbLaq3b/AIdo5ckQD6Vju6cX79xhJNxixg4B5+1WDU2bgFreyyeDgE0xtsjCQQw/Wunp3GA2LtlyVIQjG5TBPf8ApWvSdb12gLFbjkiIJYmROQRTEgz4gGOMTVZ0q3oIYLP81TFleq6f8Sae+QrCLggeIrQJNd9m6f1a0tjqGkta6yDHiMPPbPseR9q+WC1dRWNuVKnkr3rVo+sXen3Ftsy2gVJ5yT6iaz8V2vWaz4C3M13oOstuuT+H1JO8ewb+9eYNzwWuW9WrWriyoXs0GDHr9q7SfEDay2unvagaa2D/ABGLFY59K9RpW0NzQJpvwOn1GmK4DqGOe5PM4p/1dj54Fsay8mnW4isxABYQoqnWaUaS8yLfR3DQVXAI9q9b1H4B0es1DXuh6pEfbLaO6CB9m7eleL63o+r9GuMur6bdtXWwjOJU++7g1r0z9LNNor2tu+GioxJiGYCqNPf1/TL9xLGouWmV4ew+V/Kk0jXbAUi6y3gSxe3Ij6TVrNcu3C9xRedzkkCSfWpiOxpfiW0YXXaVrZgDxLZG2feutZvWb9k3rV23ctk4KNMV4+5cYJtCK0+tF794BH0W3S3AfM1v5mHYUV7LfBAzUlgQQSDXnunfFcKbPVbTN5oW/b7YHMmu1ptVptXJ0l+3eAEna0kfaiNZcvkgfagCxBAMClCng8xxQDBAQWjvmgsWINQDvUJHoP2ooQxIH60B4IiZnvUyZzUJIJmZ7UJLH3qhwwJI2/lS8H7UsOx5wPtTEkkg0EEn1qNKrjk4phz+lAt+hoAcEciT+VTP++9MQRJA4pRME/oaij75NMvyx2il4P703AmiCAYz3GKCiSfXtQnaKZMzyPtQAAA5nNAYxTEjiR+dCCRg8ZqgZjAogcECJPeiATxNSRyT+lBFJGRUB7jFQEkc1BweKDyeqP8ACIYCJHB5zWC+pZUMYBNb9TIsDPJ5FYLigkTJHPpXH8UyHL1FgCfeurpl3NaLd4xXLADFc98V19NHiWyDwB+1daQLoVLt23sWCc9prNvFx9lpdxGCPpWhizXLlxmUjfwRmrxqbqAra2oD6CvLeq6aptWNXdsSGtWSPm3yRE+gqXNMbSnxtWZPyoiwDnvSt4gOHx6GlulWAHLdyTxUtS0LK7uSad0Nuw0BihP1rOSwEIxE960X7yHT7EbzKQYgzU0+lCq4cNJMeh5rQLbGGJx2iqLJDXRuMwpj2Na7Z/gXjuEgQmeDWdRlKQ0gkx2NU3bWov3gEZUQDutaguxixZTOQJoL5cTz3NNJ+0OiuWJYakOAeAhX+tGxIaBclnYRj9KruanUGyniINrcBcE1Y/8ADW34StvPcdq1q613Llsja+1XnMtXD6lp1ualr91gIMDPIroPbkOWzHJnmuT1YO9iFQgoQQIg+/Na43tm9sWwefOATFNp12yaTdcNob/5h3FW2N22MYMzXbj6ysnEg8cgGnK4PoarIWNpAgmKcyBHbiuigwlR2BxQ1NxzqfNyLa/tRgnvPpJ4qi6xbU3G3EkBVicCBQQEkkkj29aRiZEERNRZIB3TPBpcR8w9s0D2HA1A3EKDxFej+BuoIvxPe0yGBqbLIS3crBA/f868qBuuqpJALCSK62iuDpvVNLqbChWs3RJPoSJ/SaLH0brKMdIGRS3hXJMdgSAa5ima9BrbHiJdRWxcWVP0yD+grzlsNsE4MVmnH9LxzzRMRE0qmZ9qhJ4xHcGo2h4pBnkU0E96Ed5ohYAFIeJpyojn8qQ8UQvc/wBakH1qHnHepyKoU81KJzxQmRQCAe9SpiKkYoBQiRRodqBaPeYoRU9aCcCiDFQEjFSM0EjigwHNEelQ5FFJtmgML9abM0CIHNECpFHHrzQjHNBBMZg0+D9KrWQYmKcY4780EMx2pDNWEUhGaBYpLkHG2YM805BiarTfNzxIw5CwO3agoeGfy49qQ8VfdGzzDhqpWCxUc0A4HBzQG3vz70qu7bgDtjBBHFRfcyfWKoO7EAc8UpEkT2pwCCTH6UIIXNESTBHYVCSuCDPpU2NtEgj6ikkL5mVjJxCE/tQFl3AEZqAbeYqBhgQQTMSpEx9frRIO2SO/NBZpNXe6Zr7Ov0pUXEO1tw5Bwa+o6bUJftWtZZltNeXcv/o9q+WPtFqZSIzLACa6nwp8T9M6C93SdQ16jSXJdQrb9jegA470H0bYCpMyW71Td09vU2Lmk1Kfw76FWMYz/avPj/iN8I25RddqCgMiLJyaA/4ifBxV1/HagbjMtYYxV7R47qXTL/Q+rXOm6mSNu+y/8txPb+1ZyQoj+tem+Jfir4S6/wBIFi11BvxNkzYa7bZRyJBMcQK8nb1OldMam0WjKlxNaxNXhgfMF/Wou8yXAHtSh0YSLiEkcCnHmgKwP3rKs3VbZbpOqXuLe78q1WyDatCRBRTke1U62046dqseY2iFHcn0q61addLZmMW1HPtVxBEScd6KntxU2OEnYfrUGIgeYUDgSc0BExRAidwoAZkChhyDE8VJJ4HFLneB704ICmc0B471JBxNJjcPU1YeYBoJuVcz9c0eDJxSFMecTIok45BNA49ahE8wRQERUB/SoJEH3pgDgT3pec0RPrxVDY7igxoTzRjmagEDkgGiDmO1Tg1BNBIgZNSMSaPPEe9QCaBf1qRDRz7VDjmiI3f1oEAJIE5mmOBxmai4jtUj3xRQoAmTmiOcRQHE4z6UE9uanFTM8UQe360QF47zTd49qGZIB+tEUEAlakw0SBRGRHpQHPA/KqD37faj7x3paYAnvUUTkYqLz9KkxgUBxE0Qc+s5qcnmKgBPGKH70BIzip2MVBipHvQCJOZEVAYBgZmiBJ5igVIz60BOBMVMjvHvU7xP2oYkTxRU+tTdAigBjmc0Ykdj7UA4M/apiMgYM1DMxFACTJHegjYAk84qA+xqMN3eINGIPP8ApQDuKPbPHahB3etQGDQEd80eM0vecVJhgDxQMB2FQHvUWDI4oZBoHU9+aJ7+tID7URz9aBhO7OIo5iln0imkhhMCTQQnGBNQE80CfvRGaBgSaYNtIb0qsn60R75oLCQSDPI5qBo9OaAIMA/tTSJlaCRPB/SaIB9BNQSBUBx70BBIWeahM/agTgCYzUyKgYYX3mpHoKEwvt+9MscmaKQ44/WpGOKP1ODSjOTjNVEAMfShyfpTQZwPrQZSBIFBM+sfSpzGTQmiCIyTQQ5j600E0F5ogZ9u9BAfWRRwTzFDsZxQHegcZgjmpDSZ5NBcH1qAmOPagIwvrmoII7g0M+hogwO35UBYrBBWR9K2aDqut6WVbTk3LXJtMxj3j0rEFIOfSmB7HFB7rpnxBpOolLQcWtQ/Fp+W+nrXQ1Gntay0bOptq6TkGvmzW52uGKuuUYHKmu30n4p1Gk/g68Nftxi4Ikf3qKv6p8K37Std0F57tuQxsn5j7TGa4Kq+/wAM2nR+6OsV9B0Wusa234umurcUclTwfQ1T1Loeg6mpN6ztux5bq4IPr70NeCa2+7K59uKrZQowM11eodC13TASUa/aPD2lLbfqO1c6A1ovuBJ4FFUx60IHbkVYADQjJqCuJmQYp1uMoOZ9jQPvSzmM0VZcFu5bAcA5n3FZdZohdHibZA5UHJFXgetFRBMk5qYOetvTMpT8PbMd9uQfrQuaRLpHlhRkbWgzXSKqdpCwynBrNqrWo8R3soknbCms2VqOTrOmrf07LbtOxbk/Mx71yXv3tHrAbvjaaytsGyGkGeDNeme3dtAeOgUnsM1u8Nm095byi/bZDCsR/selZlMcTQ9bt65vCvDbtwt1WIM+4roE3LdovZDahQf/ACzJ/I1wOofD10G5f0lq0lsFWWz/ADKO8ffNZdB1LXdLvh0tMu0w25YDA8ZrWS+I9FqNZYdlS84t3QJg8maq/Fi1ta5ucL5RjitPSet2uo3b/jWbaJIEhSNzex5Fde903T6lfD0Yfx0adhukqP6VyvCb2scOzc8Z91sgrExFWfzgDJ702rsa7SXf+ZsFC3lUoZn8qQaUQwdmBwRtwRWPiVVY8K+15HfaUMj3M+lPd07L4YBkHAJwZmo+lRL2HO0QQe5NIXa24K2wc8nFMZzs4KeHsVSGU+Yn19qrUzdUHgTuq23Lhm9Tiq2wQWABInFSBi0IVHfFIVjHriibqxtnPp60GbagjkcZpLiGFo52Eg9waRJYckVfm3ZFyfmWR74rJ4g3BdwB98VrjdWdrw33pf8AzIMD60dwEAkin8GU3SIniquJvhcmnDggD88VQeSGo23CN5sgcipiLdu9W9/WlNpwYKggDsaUakDf5QRyARVi3AdpkCcwDU7CqZgLMzEelVXrB2AKsMGz9K1XERnW4XMrHC0rHzeueDVlHPTTMboDQLcyx3VRdVrAZRDeYw3tXUu27ZJdW2RkiMH7Vgv6K5ctTKFXJ8kGefatSmKLbHy5jdj61eVAzuB+lEdOuEb0WLajAOI/OnC+JbDTmeAKqYrKtvyYjjFO1wljDcCgP4j5wswfUVPD2scyZieKRMZbniW7J2wTOYGaOm0yG2qklNo3So71c1vJNXaK1Ze2Xe8FWcyO3FVKzy9slT25kc1HO5gR2FW39MLm25bkuvlE8VR4N9oVig3HJmAKdUiICFMAjPerLbCYPI71HVVHKkD9aqtyXY3B/MePSmKve1bawN6SxMlvapbbWoLZtq2ptB8iPNH1J7ULV3cIAOeK0WmIEk5qzlYegtyzd3LO0zJkcCnbT3EQbADiQeKe7p7V95vId3Egwazpp9Rp7v8AyyNcUgkhMkD6V04/k31LxEkj5gfeuX1POutwB4ZsgAkcmWmusl1XPnGxp71VqLH4q0bLOVsi4GO0cx2nt9q6ztmdOXovEfSnwXgqxBAPHvXS0nVdTpL29PEViBLI0DE520UsLp7fgoIVc/WibK3UENB9QJkUxZXoun/Fti4pXUrcDLBkYMZ59a9PY6lb1WmFt/D1NjhkvqD2r5ffsXktMFAbdxAmrdN1DVWSSrMpcjgwFj2rGLLXrupfA3StbNzpOoHTtQ2fCclrbn6zImvJdW6H1PoTk9R05S0TCOPMpH/uH9Yr0PT/AIuW7bUaxWPPmIgr+XFen0HVfFtBbNwX7VwbfAcT+cim2etb+3yY3LbKSpmRjNZbq3dRe8OypcqOCY78/wBK+m9T+C+idTc3NHcPTNYxMiS6Me+Dx9q8Vrvhnrfw1dufi9P42mY41NgF0I+3H0NWWGOVa0twbd4YsTO0jI9pp4KEPYuG03+YCa3Wr1u8o2NuX2pW0lpQzpv3cgc5mr0jZpviXV2229QsW9ShgB7VsIw9Sc5rtaPX6LqUnT3kDEHyOSrTMdwJrxzpq7d1heZVQMSqqvK9poMG3blYI6jysOamFe7DMDDRPHFMGKj5c/WvNdM+INVaIt62L6HAIMOPf3ru2NRptYm/SapLhzuXdDKQeCKI0+ICI47VYCQcHBqsAzsaQ3GaPmGCufWaBpwf0phG+WBEcjuKQOQDjNQsd0nv6VYG3Pnt6GAcUREExSbpNMsiaAg4PNRQDgTMcmhn61AZkHM0BaYiPvRUFlIkjtPpRbsefYUvzKeIn8qgFsEHPbBpyY7c+1BfpjvS8SOY9aAnJzTdiTQzQMkUVYs5EwYxihGB7GkDS+DxUZiZiqGmEJxTKARBOfUUJ9DFEeogx60R5LU+WxsPzMwj+tYbol1I+9bNSYS2JBkkx3rHcI8SRPb7Vz/H4cvUQDcstwwPuM12NL57iAkAmO3NcdRujAMmD+ddrTg+Oi45jFap9MRvC5dMbiS57YFWIIYuTHaTVKakLaULugdxQEsMOSCZiTFeSrF9tgWLEyDyKQghQQTgzUREVfONxmQeKD3PNs2kL6+tFxHUMwJom2XOXGfSiQAVEROPpTWwN5bJgRA/37UakFVCA+UDdQs2wplWYtyRPNNcKSnrBGarW41u6wtmCMHFTGsNcO3YdwG+QMUu5BZuu94b7ZGy2qks3+mKAttqbmy6z7UEqQIg4rTZtaDSatrtjTubjAKGbP6T+tPizIyW7tvVXxeuXPNyi8RHt6VpJAuh2JOI9BTXdLZtXP4KhAxyPQfWqtKUe0ZAaGI8ue9PilQ3l3ECAD39az9S1Vj/AA9ke5Dkjw8c+oroWj05SVKknHzTTa61Z1WgNxAoKP5QAIPsavGdllx4m5qS5yQCpjacEfWtGidnS5kFQQZBqybrlpebc+UCmjaIBKnvPevTxjmZYBUMZotyFE96S2S0YYD6U5E4BitgrLMKyBiS7TLFjNalhVOcjuaD9G6tbdrv+G3mVmJBWCM0XGcZEmIGRQaFQkg8/atB0euW2Q2i1CwMgWWJ/aqJcrA093ac5Q1Atld14ADcMyRwK6GoA1OnwIDmJOIPvWBLiqjEEgQZiukJ/DqJBxkelWD6X0jWDqXR+na0/LcshGB7lfKf2ri3UezqLtksTtcxjgTU+ANQb3w9d0ZHm0l3v/lbI/Wa1dVtbdZ4hMeIJipY15WZPMsGn4qtVic81ZIisqEYoFZJjH3pj3JzSZoIRHekPMc+1Nk0pGZnNEKwHYRQB96JHagP9zVAM0KP5ihAmgn+8UPvUg5jipGKAQMz+9CifrS96CGgM96Jz9qWIoG4Ig1PuaAJxR7z6UE4qcmTUn6VBQA0pBinz2pIkc0A7ij65ocGhEmgNQGKkc8AUBjiqHBmoQT2+9AUf7VAkxOJpQJpyDNCIoqm4kq0/WsuzaSZMzW4qY7etZnDKfrRFO1AGYsfWBUU4EcGmAEECgfK0E5FUC4xCkAxArf07oWs6wobTXEsW+929O0/YA1m0+iGtdgxPhqPP7+1ez+HL2m1tltI6m34ZARkMfnRNcm98JWNLo7mo1nXVbasC2traHbsAScTXI6n1/W/C+m0dvSXblldWSzFQCQoxAn3IMe1fSx0fSsCGFwhsEMwIP2iuP8AEfwn0/V9Pe0+nL6Rh5gnz2G/+WJ/Ud61JHO3t4jq3UeqdZ6NbWxfR7qMz+LsBcrHAxj7V5NbXxB1+4bGh0uv1Ww7GdLRMH3Pb6E10blnXfCfWBoda86e9DWNQglLqzhh6e/pXv8A4Y61e1LJ06/1G5pLWzbpzZtqATkkEkc+/ermRZ/HH6F/wvfV6Q6v4rvay1ckC3prFxflAGSYPvXorfwD8H2k2jo1y5H8z6h5P613R02+5M9d1sg5B2gj9Kf/AAa8eOra8/RhUXXJtfCfwpat7R8O2SPViWP5mmHwz8KoCB8OWGk5JE11h0S/26pr/uwj8oqt+ltbgXOt6m2RmC6Cqjmt8M/CREN8PacD2WDXM1v/AA7+D9ZfN1bGq00j/p2iAo+0T+td86awD/8AnTHsblo/uKHgWu3xTa//AMNTf6rybf8ACz4VYyuu1VvHDAQKrb/hP0d/+n1+8vt4RI/+mr2H4EHj4i07T6pbP9ah6TeuHavVNHcP/wB7AJ/Jqmj5h8U/A+i+GOjnWXuveLdJi1a2mbh9hmIHr7ZyKs6T8AdS650iz1Lp/VYW4A3htqII/IfvXu+t/B+o6zprVrUf4dqVtNK+ILgMn3Df3o9F+DtX8PJqF0NrRgajaXCu4GPYzV3rpJf28W//AA4+LrbFrWotuB/lZDP5mqH+F/jPSYOne4OMaaR/9DX0ptH1xBjS2W/9tz+9CerWTP8Ah10f+26D/Wmq+U3dL8U6cnx9GREna1u6sx7EVUvUOrIP4vTQs9/EWvrTdV11hQ17T61B67SQD71Q/WdI5P4rTAzz42kBB+9NHy89TuWyBe0t8HmEQkfnUXr3TyfPd8Ijs6tP7V9KUfCupMt0/p4Y9rf8M/pFKfhr4Z1j77Z1Fj1FnU7h+RmkpteD0/UNFqE/h6q0SRMBpP5c1o8Ntu7buVhM9iK9Lqf+G3Tb+5rWukkyPxOkB+0iK57/APDnq+jIbpGttoO62NSf/pWEfaaDkIwMgdqKgZPf6VX8Sv17oeiH+MdGW2ZC2tZp22Z5h4JB796zdJ630bXAjVarU2TGAlsM8jnnkVBvwRB/OpAA44rVf0OlTQLrND1EalNyh7V1NlxZ9v3rLwTQgCV+9Hj+9TMzNHBFUTgRQ5ojntUzmMCcGoDBxPejOBxSgQCKg+sRQQe2PpTDigp+n5c0eBQAzBAoR9ag8zgkcUzxgiQe/vQhaggDJ4ox5QJ5NEg9jxmilXJkH86U+lMAZxJ+tACRxQT+uKHBzRGQAKn25oB3jvRBPpSifb7UTIPcTRDdj69qH0odhnn1on0oD7yaI7etCecc0R270BMRjJqARntUMSanbnFBO2Km3IPYUBjvTCc0EjFQelQREQPrQHJzVBESJqYqD3oCM4qCE5ozEVIIM/pSk8D3opgJJwKm3y4pe0/rTEYoJE8Uo4MUwJoD0oJOYigeaIw3GKJHpzQJ6zxU5FECFH17VO1AOc4o95qdhUoIMd6M0I7dqM+woICY+tQHIJHHaiPf8qHrQQE80y5xOKUcUw4oD3NETx3pJzTKc/TvQFjijJA4oQYnt3qCdpzFAcxPaiCe3NKKINBYGkEUYIUmqhExTbpkR7UDwcYH51Bz6xQGaYbpEwR6EUAmREd+am4xFEd/aoeAfWioJ2mfTFQGPKeagmjB25oADOZBoHv5ox6URzAozBP0qIUmhunEjmjt7c1CgAJAg4mqoAkioGORxUAyCRxQRAqwCx+pmggYquT+dWBfefpVbAijBIwSPoaIfgiahoDPNNxiKAzMEgfagBzBqDtIqTGfegbJ9xQAmoSQJog+80EgDIx9KKiSMwZwaUZODRPEcfSgu0upv6LVeLpn8NpzHyt9R9q9Z0n4nsav/l9V/B1A/maFRvpmvGT2iiVLTvO9SIg5oPpwCbBIkMPzridQ+FNJqC17Qk6e783hrG1j7+lcDpfxFrun7Euk6jTTEPlkHrPJr2PTuqaHqVsPpdSrnunDD7VFeD1Vm/obq29Xaayx4JHlP0NVxuU7YM19I1FixqbDWbyhlbtXluq/C96yp1GgIuqvNo+VgPX3iivOlcEFc+9CMfSrIButbO5XUwQcZqFSMUFAQgGck8QahBH2p2IB9PrSlTJ4ycVBEZpBJxwcVYHMFQ2DVe3mpngR96gP4e2Lq333MVOADA+9HW27+oXZokspbOWV3KmfrRW4UWB+tFbgjcTPsBUsalYdHptVpnO/Ttba3kMPMvqTIqjXaRtRdN3WWHvm4CdwJVQe0x9a6l2z46EjUvZAw2w8/Ud6Oo09kaUI+puEgDhoB9Z+1Yxr15M9K/w1nIl7V4xgyB9e9L0nrGp0upZRba9pwxZlUHcIEYP613nNi46JpHDr3JWD9J71dqumX9VpXtAi27Da9tVAJA96ny/ZjR034js39KBpltsbwINm6ZYU9rSaTXuUtObV/wDm35Hr2n868Xc0eo6S5vlNQhMKp5Kx6RT2Oumx4S3/ABHKv/1N2RP+Yd618d8Zuu1d0XUNHcHi2j4TExcDAqfpV6ao20FvaGWBhhya03OoHWaE2dTetMjQVuJE8YmP7Ub3RrJtM2kv3bj20DMqkGZ9q53is7c8yFJHb0NFre6N6hQpkDmapYXxdCurWiATDKQT7irPEuh9zgsHJMgcVysq4W5atteNy2m3GR2n6VULd0vkAr9a1Ii3EZpVfUE80dqC3s2DPfvUlc7FSaVmJLnawz7Gs99Xe8wNp4UBSY4rWrywUEyOaLKzKxTLZOD3qzZSTGQAQIpg8DDfkaoukPtMSwMHvQQkIQY3T29K6K0KTdUkHg9+asCkrj9azK5HqJwYq0Xv4UAmeDQF7KFpAO48kd/tQW0Lbbhk57U4cHOMUGMke3ahi5dwScwe9AkCWPOKp8RsqWYAHgmle8kRDE/TFRVwuIF3b/N3ABxWxLptd4+/NcpbvmHBFOl0Nd2hyW5jNPTW5rgaQ87T95qpQltT4S7R6VWbwUjcxP2phBOPzNQDwkYlu559qz3LIUgrcJHea0bgQVBwP1qm6guLs3EEHArUOlBaAQIIntUtOVkMwgng0FZRdW2y+qt7U120EUEGfNAHpWtYMl5kYshg8iq3kKYEnmKTeysABI7yKuQ+acgn0qBLJuRuFpucGKrdYYiIPcVra53JM9qrhGeWPmB/WrKrMrMHK5x3FWq5SW+ZiIzTNbYHIx7UkSYBmJmqjfp3GzzDyniT3p7bvbuhkYg5E81zE1KuA63CxXIgERWi3qWLAkgnkCphK1PpNNqZN8Xd8RvRoP1rG1jU6K67Wd+r0qtHI3ff1o2tU4YrccbexGDTWb0b9rFQSSQDWpysXZUsam1eLIVey6iYamZGSOZnNPc0en1YLXgxJXysMEf3rOlnXopazftXkUGVflR2j3rrx/JKz8Vm4qMGJMUrIrr8o3g8+tS3q7F7cm7Y6fMrHM9xFWG35Q44PECunVZ2xjfTlCWByOIEfkaexq9XpSAly4ACSFV4x34q3bHzCRVlpbLW7guWyyusKwMFfcGpYuut0z4pJ8O3qFZyogFicff1r03TushlDadiyH5rLEHn1NfNrundCdqMI4InNFNZf09xbi70deRMA/as3i1Onuuo/CnQ+qXTdS1c6frHbdvtybTE+qzj7RXluqfDfXOhbrmp0/4nSgmNTp5cAe4iRW7p3xS0rb1LC9IEq4MqPavTdN6shUPpdWq+ttwYmfSp3CWV86taqzdXfbuoY7kxUbp1u64uFwSBEZ/pXvOqdB6D1tmbUC50zVH/AM7T/K31WI/avOdR+FuudHXxTaXqGmifxGmkkD1KxirKtn6efbTshJUbgIIHFVi3DeIAbdzjchgx9RXS0L2tWl5k1VtDZALIx8x+1UvaV7Z2gAnsBWmZTafrfUtIMuuoSICOsT967Gh6507Vsbe5tK7A7Uu5nviK8/e09ywE3EGeO0VQFkhSBMyPaote4XYy+RiQDgxzRVgAd015LQ6zXaAEaTU7VMeS4Ny8/nXV0/xJaaLeus+Hc3BTdXC5/YUTXZB35U8e1WNVFu4l+0bmkuW71rgPbbcMU6POIggDvz70FsAjjgdqGZ8o4pVaFiOTRDEniKBi2MEwP0oAwJjPrU9mH5UQJBEVRB8v7VCSQcA4gGKij5ccGoxz98D3qCZnmowknMAe3NGRPFLmDnFARk5E0DyaPBnj0qN+lBOcVMjv+lQzAgzQBgCRme9UeSuvvIAUAAmsjxviASK13PAbabKskHPpWNp8SBE+/auX4/CnSQVAgHcK7Fg/80CMZrj2gWupgEgzk9q69gE3zt9cV0ow2VS5btoFJPcCr/AKrCqF9iaqssEdzuRZwAzRNXaSxqmtZ2uQTGeR+VeSukhTbaIDCfXikGnuLdVmYEjIUDH51f8Ahjv8Zrpbb/J2qOYlgdrDjMTVakKoLDIzNIlm8thiE8s4JOT2o27pQBmkzkYq3x7W8qWKhe5kzWe4Gs+VW8W2wPYH0pNS6G6qWrRXEk5INZBrX1GoZZIUZtle/wBav09y3cQOxKsTkHsKLVY1BtObonGCDxVtrVWr5Y2mMjgVhuS4ZbcGSYJMA5p9Ze0Wjs2QtoWrj4Z0PIj3NKxrbqi190tA4DZkxJPvWa3pBpr7WLrBQXA3KJHH61VodWu4uis68r4nejqA966NQ24sDtkAxNP4hNVqyNamltq7KrQcbccEwa2WLz2rA8K+AGchkYY4waW3051tXP4IuXOHYvhPT9xTr8Na/Xahk/EW9PbsEAEq0XTniYkVvjEtseeF1bYCksXHKqOD96W9qmuvM7YwABWt+m/hdTe0V9nS8oEbgMj1+9U/hGJdBbMAck85rv4xpbDb3EkGDn2xV3fMiktWwpiCMU8D1/OqpWG5gqkEkjg17k6i9cuqBKrbOGGOK8mdXcu6a3aZFi2cEVdZ67rtMq2US0yKYLOCDn75rFlrUuPUPqr5GHa4w4AbINZ7tw3PIXVroMlSePtXN0HxLaSzdXWaELcJBW9bALGSZBk9v61Yeu9Ea8LjNct3vU2iD+YxTGtjzvXkNr4hv2gUZLqKyhBAXkRTaKTptvJXFb+t3ND1C7p72kuIxVStwHBnsayaayVkl0iezV0jk9F8B3zZ65rdJMDVaUbZ43IZ/aa9L1u2Tp7d2MWmg/Q4/tXivh8W7XxHpbl0QXDraYnBYj+oBH3r33UUS/Yv6eZS6BBHfIIP6UrV8lcMSEE04GKotqQSQuI59auXg1zaFsDtmlk7ckfSrMkR+lIAQciDNUKTjvntSd+DVmRjANKxP+b6UC7ftSeoHNPyMGlIqoEUDIzTRSkUAic0IqcCJo1Ap45pYxmnjmeKBqhcRgzUjHsaJmZoEe9AoxijzQ/WKIPtQSMSfyogGhUoDmPWlg8imoRjmgUiTQAokdx2oE4oJQijUOSaATRFLTRiiieaBqU3lKwc0RW2crVVwSB6iriIEDigbW5GzBGeaDniVYj0opaN24qASxM47e9O43AEDmsvUur3el6a5Z0ENrXUbnMRZX1zyaqOvcC2LIt2g0KZya0dKdrdzeCQzKcetfP9J1fV6a/4r6m81wmSLhLI0nI9u9ex6PrrWqtpqbb7CfKyzxPeO1WWM3p9L6L1H8bpgHP8TgyIJ+ldUQRBEg4IPevnHStZqdJ1A6XUOWvL57LAR4i9/rX0DRaoaqwrgEHuDzNaSx5L4k+FLfU9K3SLj7S9xr3T7zE+R+9tvb0NfNel3dRpdTf6brN1jU6Zo2sM7gcg19412l/F6YqMXUIe03dWHBr51/xA+Hn19kfEeithdVpDs1truwGNw+np/s2JLi67/wASP8O6fZW90W7qtRtCeKLwVGPb3ry3Wf8Aif8AEt1zat37HTxIhNOskfczWXSX7XUulC3eusN0+ZREEEkfTEV7bofQemaTTW9V0/4JGsDiRqNTqUuT9m4IOOKzZjWvPdI03/EP4w0K37XVWTRsdu+9eCAkc4En9K6Vn/g71DUAt1H4gtpcOT4Vprg/Mla9qnVviAKEHwwLajgDUqAP0ph1T4g//d0n3/ErQeRH/Bm1EN8Q3Cf/AMFH/wCVU/8AqM2wpH/iHH/4Ev8A+VXrR1Xr/f4ez/8AfxR/xbrw5+HD9RqVq9o8aP8AgvBkfEf/APp//wDdIf8Ag5qlYm31+yfSdNH9a9r/AIz1lRn4bvMP/TfWf2oDrvUwPN8M6xfo6mmU14f/AOpR1y2f4PWdGWHZg603/wBTn4ztmbXXNKI9NXeH9K9sfiPVLlvhzqY9YVT/AFoj4nT+fpHUlj/6xP8AWmDxK/Cn/EjSgDT9VBA7Lr3j8jQ/A/8AFXTPAa9dHAKaq2R/9Ea9v/4r6eP+rp9bZ/8AfpyKI+L+ij5tTcT/AN1pv7VP/wDF7eJHWP8AiXoxtfSay7GM6RLn6rFEfHvxroyTrei3iv8A9c6e6/1Fe7t/E/RbhheqWh/7iR+9arXWen3hNrqWmce15f71UfNf/qnk3NnUPh/SEH5t9oof1mrP/HPwxqIOo+H7Vtj/APKdTEfcAV9N8azeUqHsXFbkSDNZL/Qejan/AOSOi6C4fVtOhP7VB4az8R/CN2NtzrGmJx/DubwPyJrfa6r09iBY+LrtkDAXWaRpHsWMTXYv/AfwrqFIudEsJPe2WQ/oawXv+F/w3cxZbX6WOPC1HH/zwNMNG9bv9a0T6DXa3ovVNK3mCLfKOSOD3r518Sf8Ner6W7+J6X0x7liSf4Tq5UfRTP3Ar213/hVZDTo+vai3HAv2Vufrisy/Bvxf0pt/T9botSqmVCXGtOftwPzpB8v0ut6n0e9+J3tfVZS/YuFjtAPcHj2r12l1lrqOlGq0jk2yPMmJU1r6zobly/b1HW01PSteE2NdNrdZuCeC3Dc+teWGj1HT9c+q6LetXlDEXbdlwUceo9PpRXoxJAkFT7iKMQTXU6J1DpnX1Xp/UtObN0iLd9YVrZ9D25OPWl6x0DX9FcuyG9pZ/wCrIGz61E1zeKJysUpQG3uUznMc03MzEVVT9KigkR+dSInNQSBPP0oIYA9KlCIH7zRUgiQTUBEzUOTUiQe9QcUBweaXnECiMGoR35ooduag/eiB6UDjtQQAxUOOakEY7UDPrmgAEcUYJY1DSnJog+1GM5xQBA7VFAyZPNFMeKg+Ux6UBnH61AfLnHtQGSDR+9JHrx2p5kAYogYioDKx6VKm2YiqGC45qAx96gMjmhnjtUBAlqg9e1QCKKjkTQQ+s/alGTEfemjNCBQSIn0oj9hUyPah+tAYqAYxioOIqdooqeomDUkkRigBgnmKYiO9AucUDIPOKZTgjsaBzignOZH9aABxNQCZpgDQKfSm5FAjGJmpEg9qCHioPepJIjFQSO4GPyoJjioMUOWn1pueBmggx2B+tRZIMnHYUO1Rcjv60Dz96k4xSjmmkg8RQGYqZ+3rQ2mMd6Iyfb3oIsjPFMBNDgATUGAZJoGU04Md6rBiIp1cgwABPJOaBwpJIqZIAA4pAxJxTzBPagEwQTiKIIJik/b3pwCB7GgmczzRiRFAc4MUYI9DQEAT7il24P8AWiDkmKB9O1FQCQZHGKh+X0oBTBxxROREUQoEc0ZHFSCM4zUDGTxNBOx7Gp3qd4oAiSO1A0duakTwKik9qg70B/eKijNQcZNESM0DdiaFSc1DAOIoDtI54qcY71AZGaPGR6UEBMQYg1E32ry37Fw2ri8MooT3JqKe/wC1B6bpfxVsI0/UrZ3R/wBZYA+4r06XbWosLdtsLltxgqZBr5niRJzyPrWvp/UdZ0y434e9Fo58I8E9/wA6g9l1PoWh6jYO6wEvKPI6eUz7xzXk+pdF1/TCGu2/Esk4uoJA+teo6T8R6XqX8Mq1i6DBRxg+4NdZra3FKuiuh5DCQaK+aBsEHkGM0hXce1ev6r8Lae+Te0bCw8ybedrH09q8tf097RXBZ1dp7L7Z84wfWD3oM8STFLxzV0KASFme9VgbhzBBn1qKQGfcUVHemNtEYtksfehmagIMYine2t60bd1dynPuD6iqfKMd6fcSJJJPrRWb/DfBVjp4G7MMTVAXXmw9m1eILn+IPEg/nzXTR5EH86F7T2XXEqx/nUwRWbxalYrJ1j2belteGbltNuxzO7ESSa59/pV61cKahdPbDH+RwzfpWu5pWt22JsXXVBlwJn3rG2r0113sXGuW7lhsrHfjJipmDlJo9Zo0a7pLxViYZVtZb9673Seu3dEpbU2FttICOBBYe81nvam8ltLFnSq6bg7Xt0MOREUNUbNu+5vPbMqPKTOPYVnlUd2/1S3rbTpe05G9hDTO0z2rHqNOCxS0doBxv4OOxri/4q9i7b/DWmGntsTc3YFwZEcYxXW0XWX6zoWtae/ZsrbaAl1cj7+9Zstiqk8Taq3LTiBJIEgU1u5akJcViWI2x611EsvfshBZTzDbuHLEDNVavpd/RhbyWSyMPIAZ7DkVPhEkYZty1t12sGOe8UgkjHE0FuNfYeMFt3J2+vFBtIA/8O4Md+81n42LYJKBjKKZycVTdtJEoCMd6cgs5GRH60ArMw2xHeprOKJJwQR9RQUncRBgHOcRWl1GwFxGYBqg21BZsD1MZPpWpQ4eR+1AXMyJqtmKIY5iQfalRjE4PrWjWgE5jmiJXCjPGKp3zkfkasDmJAmaYFNuAG7zmodOWJcFpUdsEGnWdsczTL7VBUoYEKwMjsfamJcn5jB7UQSSSTzQ2kNM8ihDoNok5qAFnJMEz3p2I/DbhG52jHYClUEtuPC55qBPw6JeF9SwaYIMEGhd3vdQCBbJzjitAiM5M1WQN2aaYoa34h2LjaxExyKLjw7fh2/MxOCRmrw+Nk45FBYLA7M9j3qmKGhLa3LhI4Bx3qoXl8Q4jODMVbq7TG3b8RVgHcOZB/7TWK/bm2L5eEtnKz801qTYzmNfjBmAUEqe81aq2hbcG2WJU5nOayKWI3Dv6Vdb1Gy025CSrYAGT6/lWaRSmie4FXTqLcHzbu/pQtI9tCgPcyTzWvxmIkEgVUVOYEZz61ZTpVs981EYpnM+hqEbTujNLaDuwQLudjAA5rc7Rptam6n8i7YjntV/itasBkKBnMEe30qi1o9XdWfDCKTB3tH6Vdb072riltQDtb5FTH51Makri9Rk6x3UD+I5LH0prPVblpTbu3ItqIUKYBPvVWqj8TCGQuc+pqgAsSCAc/avRPGK9DZ1mj1IgsEY/wAp5kc4Fab2ovam0o3o1u2YUBYgelcfpa2X0EMBu8RgX5wCY/Q1u8C/aWNOyXlifPz+lT5yXKSHlwZBiD370rql1NjtJ9CJigursu224j2yDt4mT/arrlko2e/B9a3sqeMVzT/Rh6j0pLN/VaZ0Xf8AwVbAMSBEVsIIGBSm3bcKD5SOTTF11On/ABUQmy+3iKBjeIOO4jNen6f1q2bitYvvbIGEd/LFfPL2ji2xMbRQsve0mUk24gD+WPSs2GvovUuk9D66xfqGlOm1W2F1Wlfaf0wfuK8v1H4Q6301Wu6S1/imkifEskC4seq9/tVfTvifw2S2zeIEEKp+YmP2r03TeuWbtoXLOpaxdYSVZTzU7jWx4a1q1uMUJ23V+ZGEFT9KZkt3ZwQ/ckc19A6loejdaQjqukFq4BjVWPI/7Z+9eV6p8KavpJ36bWprbTgm1bEC4Y5xj86s7LHDbT7XJWCO/pWfa6sw2Nc33CxP+URxWq3q7bObLTbug+a24hgaua2j5K5Pcc1U8YLTajT3Bc0l1rTg8djPqDXV0vxMyErrtMzBZXehWfr2rFc0rKwayJG2WLNms1wFfn8pIkUWPX6PVWdejXdHdF4LEjuKuLqxjJrwm0pdFy1ce04IO5DBEV2NL8R66y1sam0t+yF2sVUK31nvmoj0skACTjApt5UkbSax6TWabqFoHSagO5BleCCORFX5RuDJ5xE0Fm/cuF7cGmHykggNVRMAyCCeKIuMCFk54jtVDgnmMU04IgGgfbNLM9o96gcAxFRRKsR/L60VciTPagLohgFmeZNBBJIGYieKEHdIgx96IIjI5wM0zLCJC7iOw5NB4e8/h6u3ZV22OMn1Oaqf/q+pmRWvUr4Zt2llsliSBWTHiE1z/H4qyyoN1Qc7mAH5119O38UkDkRXJsf9e3wIYGTxzXSDKlvUMSRttMR7QDW74n0yWzbRU3Wgxkcic9613Gu3Xna058qExXN0i+CviBSAzSCa2vfARRbYNcuAztmFrz46xR4epKkW7ZWfRgDVF3S6lxs8cWSMyTJn7VaNbYt3RYLHxOBA5rSyS2Tz35q7IE2nTqloXlu4kmOCaQ2hdcBvMPSkDS+z+Y8inRxJIMkGoAy20hVCr3xTAwPY1GO5Mxgzjmg/hLbEXGa5OVOAKykQ20AZ/wCYRtUDmimquBAm2FUyAR396lnWfh5fwQ18EG2xOB64rPcvtf1D3mChrhkBTVqH3sYbdO0yJrRpdQzOyqSNpnPB7VjfcXVVBMnAFarWkOGuMRuGAO9ZsXx0LnU2bSJp3dUAwQF+b3JrXpupuNti4C5H81cbG4ofNtYiAJq1dS2nuTtMRER/erLiat61a8XXMSB57KBXcwNwJ7+tci9bGnKjxRcUzlcxT9WvX7qbk0/Jzc5IFcxg2xbYdgvJzBmuvG2sY1XLZUTtIHOaqPzAZ96psBhdYs+DxParD5WkNPfiusFiHYoUHmeahcFRAz3NADETQJMGCaoLtGngEiXwR9KRnDKAI/Pmlvn+FbJYAh5Hvik3AAR34oh1a2g2qCCTMUrMAZ4nvxNJuJIMYnigziTPFFjboNU6XLV0sNunuq6icc5+lfU9VfSxetC/bDaW4oKahZIgj0ivj91x+D8MsFL4WJzX1noWpXX/AAv0y9dXcTpxauA8Er5T+1K1/wDy5t234Oou21bcqsdp7Edqix60mp8S1r9Rp3JIttCN/mX1/p9qXexx+s1irFwOTQ44OKC5EmiY7VFDHNLtWMg4M0TxzQE+tVAgD5QBSmiRzmp2xRC9sUDAFGZzUBMGaCvJHNHnioYqRNUCgeKPOJoCgkxn0oHj0o/aaEUC8YoD1imPHE0D9aCfeoPepBmpQSpRBnmpxxQAcGKSMxT8DmhE0C1IipM9qJ4HvQAcRUUntUIke9GI49KAkRioBiRUmRRAxigRiR96ET3NOwkVECKGu3nCWrS7ncnAFBg6nrbPRemvrrrAuQV06H+Z+32FeW1jPZ0mltPcNzU6sfidSxHIbgf6e1XnVP174hTXOqJptN5raASAo4P1JzXM6lq31ut1F4OR59tuf8nalvSMhY+JdDHhiMitfTOs29H1IC3LIfKR2Jmubqb7aaxtSfEuk59BVWn04W6okNtbzEDNJMR9cXb1np1m+gHi2zusuH4YCOf0Nem+FetC/Cv5H3eHeQzNtwDINfMfg7rNvT619Fe2Lav3BsI8oV2HecAY/evXXHbpvVbWs8b+BqmFq6OyOB5GB+0VudxMyvqINc7VWren1XiMgbT6gFLykSD9R71Z0vVfidIpJ8yiDWnU2BqNM9ruRj60jNfD/iLotz4R+Jn09vcdDqVL2N2QV5wfUcf7mvYfAPWzb1TdHvORbveexJwr5JHtNdL4u6G3xF8LsoU/jdBNyyImR3X9PzAr5l0/qLaYWNQl0W71i5uQryCOD+da9i8b9PvSeOqwV3GacG73tH86+dfEnXura3S9O6rpOoajRdO1Ci1cW2QhW8MmSMwe2e3vXnroN66Xu6rVXGIyfxD5/WszjR9o/ix/0/1qfxf/AJWfzr4mdLp24fUg9/47/wB6I0yKuNRq1HqNS+f1q/E6fav4n/ypv0qbmHNt/sJr4p+FxjqevWfTUNTixqrR3L1vqqEcH8URFMo+0bnj/pv+VQXG7o4+or41u6nbk/8AifrAJ/8A4tv701vVdbQeT4n6p/8ANXyf3qZTp9j8SBkN9xQLoR5gD9RXyS31X4mtg+D8Van/APGW1ufqatX4h+NUwvxHbYf+rSW//wAmmU6fUH0uhumX09hj6lBWd+idFuklunaQk9xbAr56Pi740tsP+d6bfjnxLMT+Qq238d/Fgxd0HR7oH821xP6/0q9nT25+F+iMsDRhf/ZcYf1qtfhXRW026fVa6x6FNQ2K8qn/ABE6umL/AMN6e7GD4Wq2fuDV1n/iW0/8x8Ma22vrZvi7/QVNq49L/gGrtAnT9e1yt/8AXCHH60o0PxLZkWuraS+AMeNYIJ+4rj2v+JvRGkXdP1XTkci5pwf2Na7P/ET4VvED/GRbJ7XNO6/rEU0xt8X4qsnzaPp+pWP5LpU/rS/411azH4j4b1MTBNm6r1fY+Keg6n/o9c6exPZr6qT9jXQs6gagA2Ltm6PVLgamwxwtV8VdKuWX0nVNBrbdq6pW4l7TkqR3mK+bda+Evh20x1Pw98VDTXBLLY1JZc9gGgfqDX2m4dRsMIPvma5+r0FjWWWtavpmn1CHlWtA01l+f9N1/U2HjVWgzJ5ZGGbOZP2/Svrnwb8Taf4g6fb0WucXH2hbN8kS3/pb/wBX7/WuT8X/APDzp50DdQ6DpTp9VZln0wG5XWMwD9BXjtJcbSIvUenApYL7XWf+k4iDH2H+4p9NdV774l+FL2he5renW2ez81yyokj3A7V5tLhdQTt+3NfRfhb4ks9c0i2LxC6y2gLKTi4P8w9a4nxX8KNpRd6r0qwHDGb9gDMf5l/tVTc6ry5kqZEUFngCgj+KgK8HvTMAUIj61FAMDPeoASPvQCgRB5p1MCoB6A+tQc5qTmRUiRnmglHuO1TgetQTmaKIiMetBhDcUR9KmSKAH5RNAA1DMCAOe9HIxNApiOfqaUCAJp4MkcemaAEc/qaAcUMyT60ZPegKIIn1on1mh+VQfL96KJE/WKJ9+aGY5qD7H60QRwYFQCJz2pROIPeabgUEUwaORBoCPQUQaAzNQCMn61F+aahkQCfvQEicUBAFSYzihzgGim7TzNDgUTgRP2oURIiDU/aiM1Ix7+tFSjQAzUnJxQFASDCknsBQYMuXt3F/9yECiMEEc10tP1rqCDaNY5MYDkER96g5W5YBnHrTA13h1bqF9TauCzeDjaSbY4Nc3W9Mu6ZGuWVLW54HIP8AamrjEYmpHNRWVkBAqNjiqiAVO57TQyBJiP1qcnmgMx3qUKIBoIcgf3qDGe1TPtUBM+1BBnNNwSD+lCjOeKAg45PtTRHvSDiiuBzigf3/AFpTmcmp7moJA+/FBBxT4+tIBImBTDAmgYMSTU3SaXvPajMGQYNA+AkyJ9KK/KB3pJJb0pic4oG2EtyMVOO2KVCQY9abk8DNCCMyImgeYMge1Qic5x3qHI5OKAgy1TM1MggGSKOKKUz6YpTkVZuEwIpfWiBntE+9Ar7CeZmiMmKkegoIszFHvSrg5/Sm7GgEkijJLDnOKkQYFQjIOQRQEd6ggwJx9KOI9ftUUQcUBHBqT5ZihPtFHMY/WgIyo7UY9qUScRTzigHOKkZzRBGDmPalOOZ96BtgIiSpBkFcEGu10z4p1Gg22dYResz88Heo+neuKSABA4ozt5FB9G0mv0nULXiaW6t1Yz/s0dZodN1CybWqtC4vae30r55ptTf0d439K7WLjCDEGfsRXp+kfFS3XSx1AeHdbHiTKsfXgRUGDqnw3rdKz3dIBe0qr8sEv7471xQseXfJPaINfTQdyyMqRI965fVOg6PqCs2zw7xEB0Mfn609XXhmJk8D6Ck2NM4jtFb9f0rWdKuKt9DeBH/VtjyissK6kq0z70FPmOIEfrSnymATNXsiBfLM9yTNVupHBB+lRQJHPBoAiOTTQSuZxSYqYq6yyzIiVzDcVn13T7GqNx7gHiNkgLAI+1EkjIAmrVctlpn1NBx/wupVQqaZoBgPIgj71G6PYvXhe1S3HBgBhKqQO1dpWBbzMTGaofQE+VLtwrklC2AT6DtWfj21qg/Dmk16Nb0103LbLFxSDKfqK5HUfhDVdOey+juvqLN/5Wt5Ij19qstrqg1w6y1etKPUiDk9xVty7+E08WLrq5aQBxU7i4zafrmu6c9mzrmJtl/K5TKdpx2r13T/AIgTVqPBe1ezAa2/nn3XEfWvJ/hNZr7YNtw7g434msuo0mu0E3ktrauKPMWPK94nmkmo9vet6Hq1+5prTgawLhMDPrFcnWaC/oLkXNMfKAHZTuFczSfE2nu3Ea1017Ostw3j+Mee5jivS9H+INS1tbeqX8Zauv8A/JAAJQehgdvWpZfFcM25RjZueaPKGpEsPbUNcZS+4yBxXper9LsNbS/03piFnYbrlmAJ5zXFtdF6hYdW1FoeC1yWLsQQD2GI/Wud4rjK2Tu5E8VXeVBbN0AAbsj61s/DJZ1VzZgDgbuPrVdy0rIyyCI3es1izGbGN1322LSQRE1TtARVBwO9aEhSylhsJwDTIVvFA9vYny4EYq7jDITIIWJHrRFxmJkKojAWrzbS1qgNpe3ye1H8Pa/iFELFsos8VZyRRvlSO1MLgjNS3bUmGYr9qrAAusu4YMT2rSrlyJAmilyIWKCsVDCN3bFAcz39KKuFuYC0BKAj9ae3uOKLh8AFfeeamNYQPmT+3NC4DcZVk5PrxRyD9Ko1N/Y6lkBQ/nUZaVtyZ3Z9JqABnDAmRB4rNviQOJp7eo2gySOIMUymtNywbyhWIweZrGugvC0d6qVPIMEVoTUBdzs+SZ8w5pfxJeXaVxwDI/KrtiyqGREUJshwSGjiobbGxIQBVzjmtJUmGBkHINLypmc0RiCm40xIBzmrAyhomCB+tWFDtIAz2pL9vZbJMM+IEVUsU3XCEBoz3mhZZ0u+MhgKIBHY1WUNwyR8vEiggZT4asQhYbl5qxnGptRrLWmZAy+GFgBvmPsDVQ1V22GuMCrOu0Crb15bhA8OV96y3ENy7uSdu3A5qz+r4zXFVpuKQSTn7VTEA+1a7Wl3L4zBSCSNpxPvQu6Ym9uQwg+ZeZrp8kaNIng6a0Cu3bJitQuA7d7OF3T5TE/lWINcggOdp5XtT2mKXVOJHP0rneyNV9rdwsrrL/qBS/hrulIfS6g3EYDclwftVBcm4zGGJOTVouAgebzdsVZbPBdZ1tq4CrDw7kmUgmrDaOIYANkHkRWV2a+Ct47gOMcVLZ1Nj/oXEZf/AJXcmB9K7T8n7TF9tXLBNm7edsEcmrtZp7+mtvodXFkqQwA71ns623dIS5bNu6T2nEVdd8XVee9ca5GAxM4HvWrdSTGFtIGAKBNpxzFVJd1One4ZZCwAgnGDIzXQ27R7CkIS6pVp8ucGhrodO+JtSiWjdbd4h2bW4j1z9K73TOp2+o6tNYl7+JbMKp/kI5wa8Tf0aMLf8PdsJgAcVWl3U2Lni2lZFBmQx5PfnnFZxp9K1D9K+JWa31LpQv8Ah+UapRtYe4YVwepfAev0ytqOialdbpuRp7h/iIPYx5q5nTPiTUKRZuERtMwdpEepr0tnrZ1gtf4drrdq+x89t1JMD0ik6Jy15C1No37Wss3bF5cKjjbB74P2pWt2rtkhlOcqR2r6Fq9GnWAbXW9OlwIPIFA3oR33etec6l8C6ld17omo/EKOLF0ww9p71d1rHmLPQNW9i5qrJd7CNt3bYC+gJmqLmi1dr+GlpronzHABHpJq83dZobl+xes39HcddlwOpAx+mPWqLeoulDtvE5gmJ/emM9kTR62za/EX7L2YuH+Lbxtkeo9q6Wl6zrrCbLhXVWo4ckMPoaqTX6hNM9kqpS4IfA8wqkG2o2qoiiR6HRdV0erfaL5s3FzsuD9j3roXNiCWjdG7FePL6cDdctBlIKlByaWz1bqXTtQzWHDad8jT3DgD6mivZglSG5nt60V3tbG9Yae1cbS/E2gvEJfW5p7x+X+ZD9+1dY7riK1ti6HzLcXIamhw7CBII/ymnBySYjtiqA5JknM5xTmRkGRVFg2hYIyx7cUZ28gmO0xSAmM5E0w4ntQeQ1BG9JAyOaxgw2DJrZryPxCK0Rtx7isajzkziufDwq3TqW1dkEyC/FdVCFF9uItGJ9a5Wl3fjLO053jFdJ1LaXUhMsFAH3NavgqnTslsom9y0FYx+tXeCEvhjaCsMYxWQkoksCBxNX2+m3tRYJv3CtluFOTXmmukO18ISLSW53c7e/2qAXLiC4wUKZOKu0uisWUYWwLYWIn9zVdy5bWUa8hPEzzntVxdnhCVEHAis7qs+hbOK0NZnc27I7RWYOBcBLErOKYmka26XAwc7WEbaqs2rilvFGJwTk1dIN2SfLukye1C/dZbVzUH/o+syYoioGdUpLQgwxHp61sOkS3YW3Z8zbtxudyDWNG/E2hctDfbYTPtXV07lEIuQCwkHd2qNKbd4aO0Cqby5MsTAntT2r51BLAZHrx9q03NbZe1seyX2wREc+tYl1GiNwy962WyNwFE1chBAdAFOTIGTWTUXW1TPKbd7T78RWpNl2z4dqRsJ/8Amh61WLIS+H3RtzHpU6Ss2sv7bIYyqkwW+lcNbjMxO4EEmJHau9rtPbuaZtxYJO6a5i6XTWdwJa4CZUN/L+XNbmRnWa1PiGRg5yauGT2qoIoYDnaeadTA7TXbjdiH+9SIHJqcGJAoHDbWbNaFOoJ22x6MWz9qQExk8U2q811AJLAE54z/ANqTgiAf7UMQ4GD3mZpGyJ/P6UxAwexMe1Vt8vpn8xQX6bTC8rX2yFI2r7+te+/4e3m/wXW9PYk/hrouLJ43DP6x+teK0QAshQZkA47V6L4K1A0/xP8Ah2YxrNOyD3YGR+9Gp+nouvMumsprXC7FG1jEkgc/796yRMGIkAxXW6pZ8fp11dhdrTbguP8AfoftXHQsBkYrNOK1YGCe9EjNIJB4xT8iopDxU3e1QniKEZoJBI4zUAHGahOOagORPaiFI96HamPJFLgUCMMTUjGaYiQINLGKokYoDk1IxRoFMUCKdhIEChjuKBSKHajgd6AM98T6UAHPtU4qATipHvQTPrRM/ahEUfT0oBnMVAIHNH6UMmaKXvUAn3okVADNECOOakdhR70QwXMH60CgTioVH5UxUjM8UZO3gfWKBQSe01wvivXQLXR7Jlm/i6qOy9lPvXoLWzxN7tCjJPpXghcudW6xqNQ7hXuutxz6KAOPrVxm36W6q5b0vQ2twq3NW20HjascfbA+9cc3Es2mv3ANqcKe57Cun1u4LvVPw1tgqWre1lH+Y84/KuDeI12r8Cyx8FRLGPQZNT7IoVzduNfuDzE+UHAFbbRW2FUDtkxWcAXXXsqCAKv9x3qUaUm034iyZIE4AOa+l9M1Vrr/AEI7om4otXSBgN2MHjgGvlpWY2naZxmvXfBOu/Ca46C/qdq6m2QFfs4MqJH359qvBa+jfBPVDctGxeYi5YJs3REEsuJI7TzXtR7V820zXdD8SWbxICdRt+HzxetmR9JWvo9lxctq44YSK6Vm99sj/wDLa83BhW839/8AfvXmPhPQaPpfxh1O3pbRVbyb035ZQTJE+k163XW1NpbjcIYJ9j/sV5/p1k2fjRsROmb75FPpmeuv17pFrrvRdT066APFWUYY2uMg/n/WvjSXtRZL6W/aKanTsbd0EcMMV92FfN/jv4Y1x6setdK0tzUJfXbqbVlCzB1xuA9xH5fneN+kzt5BtRdImACPah49z/IMcxOaobVwxW6jWXXlLvlIP3pfx1gc3Un2atDT+LvLjaCPQgn+tT8XcCxtEmScYrMuu084vLP3qwa6yeLq/XcKC4aslQQgBjuTn7UwvW58ykfbFVG9buAsLqn9am9P86t7UIv/ABFuDBb7CoL6kjzx/wCmYqkvaByyKT2LAUpaycbkJ9A4oNgvvIUXQQasa9fSMwvpFYAogKF5oeEiR5dvuRFKjd+IYGXYk+kUy6oEfIQe3mmsIYzg0dzqBuVpPtVHSTVysHHqRTG/p2+Z7R+qT/SuXIZQzDFFXHYEVMJXQbT6G8CXs6Vh6lAKi6DRWgLiaZB3VkwfsRWLxW5DkA0y3ri8XG9vNj8qYuuzZ1mu07D8N1HW2ABEDUMQB9ODW+x8T/EGn+XqJvAYC3rakffE/rXnV1t0A7zvEZBGTVw1qECVXjs3FT4mvX6T4+1CEDqfTkYA/Ppice8GvLfEei0Wn1B+JujEt0nWsbWstbY8K5Odw7ev398qmpstgXATWrp2tsdP1Vwam2t/Qa1BZ1luZhJw8d4ms5iuH0zWP0fXoLV8FVO/SvcbK5kifSJFfZej9XsdX0Sai0RuIhlnvXxXr/RNT0TqdzpUeJbvHdobvZ0PGfavo3wd0bq2ksprDrNNc0upthvDVTvtsBiMc9iKfTXsYfiz4Zbpl09S0Ck6S438ayFnYSeR7V5+VZSVMivrqhdRYa1fRXkbbiMJB+1fMviHoFz4d1/8Le+gvsWRzk2z/lP9/wA6nqTfHNicUW+9FOZmkG4kyRmo0bgRzmgxzUkA54pTg0Q5PExSyZqA+aKaPcUCie9GiQCuCKAPlyeO5oCIPaPvUjzSKmYMfnRn1ooRgxiaUgznn1pvfmofSgXAcCKUDyzO6iBkmiMUAyoAipiIqRER60O80EimAxj9aWeM0wPGKIFGYGTQ/l9M1O2c0B4ERRHFDkgzA96naqD2ozHFDgURnjmgBzRGOMmoDDepFFMcgGKgnI9/SoRMmB7VIPaMetHkcxRQjEyabfiO1D70AMZ5oCeKBwQRTcCZoUEmeKhE8waC49s8+tNNBZZ1D29q79ir6CO/evRdPY3LqPcvCWWU7g15kDNXWNTesBLatFsPMRkfSs2arrdT+Hni7qdCdx+ZrJOT67a4W10dkcQ4JBXuPrXq9H1BHXf/ANYx5CrCWH2pep9FHUWN6wy2dScw4wwjiakv7MeWMbiB2oECJHNW3dPf0l1rGotG1cPE1XBraAoz9KNFjj+9Kokcmgi9/WpBmKmJIzREzxQDIo8kH86JHpQ4oJUXj396mJqLjk0BJz396YEGlHOanDH3zQPEiIFTcSOaUcetGJkHFARxA/M0ZluJoSY4xU70BUjcJPenkHjPvVa8xRGDzigdWgg+lPOarEbO8jP1poIYDNA8GCRQzBxUB88DmKYyRQAAyDB4yaJ9vsKHrn7VJIWZ59qAjE4okSIpFnFWHABoEAz+lEjkTUnyn1ihBI5oFVWUQ2Y4qRNM5bJGaHmKCBE8zQBiTRJqAeXvzUigCk980y7hdXIAzMn2oEgDioUyMc0DgyeaIWR3qsYAxTBiee3FAe8elFQWJpZnNFcUDBsUSDuBpBxmnU4EigH1zRUmdxznvUY4oCRAxFAxnmaDLvkczgx6UZxigCRnig6HT+t9R6YygM1+zMm0xwPoa9j0zq+k6mgNm8PEjzWmIDoe4Ir5/JYZY596KlrbrctNsdTuVhyDUH0u5bS9ba3cth0YQysJBrznUPhIPN7p93w2mTaYAKap6X8WtY/g9TQ7P5b4/rNeqs3rOpsrdtOHtuJBHBFF182vJetXms6i09q4OQwqNbVbYCjM8zX0PW9O0vUrHham2GAMhh8y/Q15DqPw5r+n2y9pvxWnnJGGUf1osciO80rLIgVazhlDKoA9SIoFec5oKSjKMwfpRyASIp4gxzQEE+lQIvJxNMsCWiD6TS5596IkA+lTFi7cLthlfaobBHqKyHR/h41AtpdC4O4TA+lWliBAg/WnSIIJwe1TF1zCqtcY2gog7gCYzNaLnV76ad1uWrICoV22lLMRWq9atXHR2tg7cRPIrPqdVc0kMNIwsqAodfWfWs2Y1O3KXQ2NWiXNDpXsOAQV8MruPvNcexrNf0jVeHv8N1JPhtwc/lXo01mou6tibUWFwCWyaGt8PWudM9u4VdSAdpn6g0lKXR/Ed/UPc0ti2pu3YcluD6iBXVXrPUdHY232W6GXYTcYNA+/9a8Vc6J1FL++0E3K0KwuebiAY7Vboda3TbqjqSb1ZtrFgTJmreOpr0uo6qb2gFg2tzhgd3GBVTq5DhVMLyYwPrVjaPTdR0qajpNwli3nRsAD6du+KqNm6unfR3TtvMSIYxJmuHLjVtV3Bb8GSix/mAz+dKEXYGUFREjMzWg6Hqelt/xdHcuqoZlNvK8cfpWReoXFLi5YZSRthljaaz8bjJ7e3x7Yc/w5830qu2Vd3aySFV9s+oq20lvU23ttAAWSZjmm03TlsWWtaXcVV5JZpmsz+oqu2l2C4rANMFT3pRog1pL9y4pVp/hj1HrT3HZhCKGH8x/ymYqvT37dyy2dzFoB7D1rXedIUIu07CYPvQTEk8+9aLty08BUAAXJzk0E2eC7kS6jAJxVlv2sIL20xzFA3j4gZe3b1qqHdGdVJAOTjFNudIQiQa3F1YbhLcT7AUowDgH6iaCXFDQZ9xRGIO2PSgp8JgSSIQmAYpoZE3bYkwKuaDZjvumlneg5O1pH1pe0ZpuNdcMCEEbcc+tWWVKgqP5j6cVaHuAmCahBkkkSKiYsAi2gkEgRE1AQMxVCuQfE7zI7VbbuItk/w/OCSc81DVhTee4aP1rHe0t45YSEPKv+9XrfZnwAo9AZq9VUST35Bq7i705zW7jXZCsFIEsRxV3gL4DeHbDMDJMZrWiKSVJJX6xmlS2iXGa0DE+pM1dHPt6fUuGYyYEr2FUhyD8pndBHpXTUEKXuYTuay31e7clQNuAZrWhtPOxmEAj2oXiWQh25wKzDUHfcsgP5X2EqOM96te4qx5t2YMc/WpdRW1tdoC7twzJPNAi4E7E+hHNXhlYCBgiYPagw5I4pqMw3FjiADSqSl0tuMek1dlFLFDAzWW3uJcWyCxPftWmWtroIheD9qa2SIPYVmL7UnviROacXSxXaCFHMnmoutqi1dtOl5fEDCBnj196qFu7pnP4a8/h9rbft70iuEXe+DPpUOqtqSHdyVGYTj61ZbFaDrbTjbdTYThtzCrXAVQ3lO88rWIG1cYkoG3Dng1UxvWNN4Vm6xmYJgxNdePNiyb02NNtXu5IGaru3kZja23JkLOI/egNcDZa3fXzAQGAwR71p/DWLW24kFiBJkmt7q+MtzSqwKrB7nFZXvavTXrbW7yo4MAgcD1FNqL1645bxHsrwiK0T+XNX3DZtAXdUDaZT5Q3I+1Fx2+kfGl+2gt65WvW1MFoiBnPqe1et6d1PSa5Q9i/GJ2kEE/QV80Fi1ccXAgO7zblJE0hS7ol32mnO47QJNZwfWNXZ0nUrfhdU6fb1KdmceZfoa8p1L/h75GvdC1LXJ/8A0e+8FR7N3+9Y+mfFmstBUuKziBKt5jA9xXqNB1vp/ULQuWtR4TgwUuHbn2NO4sr51cs6nQX/AMLr9Ld010dnX8896VWDAlGlZO3HavrF82tZaFrqFi3qLU4W4JP1B5rzPUvgS258boWsYHJ/C3yIP0b+9Ni5HimcqMD7VlsWLiHncjkkEmTPEVt6ppdT0u/4HUdPe0pnl0MH1zxzSaZ1UhkllJ8pBH51UxnuHdCl2Ed1q7p97U6Fx+GvNa2SIBMHvkcVqbS2rkKUPvmgNMADtOBwAMiqnrpWPiVkXZrtORJxftiQB7j+1d1Ct9TcsHxFGTA4FeOYMoAuLtHae9LaR7F039LeezcZpLISJ+vrUHtEYmQskFeYojygyePWuDZ+JtTIXXqbm4wbllFXHuBXZ0mssayPw2oDXFUysQR+dUeU1jFr1uQcYzWcYJnvWzXhTqdysWAAwfXPFY+GznOZrlw8F+hH/O2x2BmukFI0mpI9AD+YrmaGfxdsBsZMV0SxGi1J3Ebk+Yds81q+Cat7emeyAPM1oMVE4/pWU9QvSRKuTwGHFZN123plDWiPCcguT8w7fXtV9vUaZ7JG8o5PlEY/OuE6jTR4rakbmQKVABA4PvFWIqo7cNHcCsytba8ERkBYwBuntWpFA3LJI/z8Ck7WI5i20CcVnFgsJOCOO+KstXvxF4WLRVSZy/tS/KpMXbbkxudcfahhBbBbeSfDXn3+9F9IttQovFpObZMgCja04CEX7hJ5BXirRYCZXzDmWHNTDFYsXBuFvaFkATiRFS2AmoQXHUEcrzVzWLhIAuiCcxyKvGl0yosuCx+Y4kemTzQxmfU6fdtLE9/KOKwk39ZqALVqLDNtViMDHr9q6p0unOlCXGLs+SFxBn1q02ydMbezZjyE9qYmMD6ZbC7zeYj+btVLaywpZBuY8H2rfe0Gqu6RiQQpAzECeR+1ZrPR9RcG46YMe7hh/Q0+PS1z1fxCOQAfl9q5z3rq6zF1XUOSo4x2Fb31eqt2rVlrDW7MMFfbEnIz9687ddneLrTcByWGCeMVqcWL706SkNeuORG44E8Vao3AbiPfFYEOxdqmc1bauufDTe5huDxE124+JG0mT7mhO4lmOR7VDhjk4yBQx253DiqrPqD/AMyIVmGwAELjH+zSG4gO1iR9VivbdJtHUfDViwzqVXcNrdxurVZ0uj0lsWbOktOhYsfEQMf14rM5NfF4EtbNpYuAgPMzxigNrQYVs/UV7250zpFxtx6PpJJklVIP6GuD8R9H6dodAut0VjwLiXlDgOTIJ9OKsupZY5fT79h7t7TI38VSpgCPWf6Vs02o/BdV0urDQbNwEGe8g/rxXE0INnqVvUXDyWnHcg119Rb8S1tPBIn6Vsl+31e7at3XcKZt3Bj3BrzS7l3K+CrFa7HQtWOofDmg1gP/AJYQ5yNuM++K5fUtOtrqrsCQCN0A4Pb+xrNWdXC7gFp8+uQKrBBOO1Op7VlU2j1xSRB9atIHAH61WRnHB5oCAIP70OKntNCIn6UAbtFJRLDaCT/rSk7aIJGIpaO6TUNABUM+v2qc4NTtzVEoY/Sp6UaBeOKBpqU0C1BM1PWhRTDHNDtzRHNQgAetEQVKgqc4ooUOcUTxg0DQEY5zU45oAH1phuE+ae3FETgZNW2NOChv3mKWkzBHzR/Sn6bpn12t8PK2bQm68fkPrXW6iq/4adMoCrcBAgZH+5rUjPLlkeb6rqQNBrbqbNq2yo2D1xP615Lp1u3bu2rUHxtReAbH8q9q9Drkjoevt91sxI9mE/pNeVsa27ourrdtkeJaJ8PcJAkc1rOmJdrn9U1XhavWX0lbl3UObYicbj/Sstmx+G0T+Q+PcETPGeKst6d9fcu60GdNpIHzZJJxH3NRVFzVb3DEocCe9c+Vbk6LcQpbVfTBNBFkCeQTNarg53EZ7GswQlyB9ia57pfVthFLtcknjHpV+n1rWesWCsq1tvmmT9ftVVy++nss1vYFGBIkmk0Ntgga44ZrxznMGus6iS3X1fXvv0uh1SH+GmstXJ9A2D/9NX0fpzl9DaP/AKBXy3TXGvfBWmZhu8RLUtPEOP7CvqHTBt0Fof8ApmtjTft+Np7lqY3oR+lef6awu/E4ugYOin8ytekBzXnekiPiLqIOPBGwfQtNRJ6780tptupupPIDj9jUBoBf+YS4OylT78f2qEPds2r4i9at3AOzqDVR6Z0489P0p+tlf7VpoVdGQ9I6Ueel6M//AIhf7Un+B9H4/wAI0Mf/AIMn9q3VJp2OcfhzoLZPROnH/wDlU/tSn4X+HmOehdP+2mQf0rpg1JptRxn+Dvhq583Q9GP/AG2wv7VTc+A/ha6Zfo1mfZmH7Gu/NGmq8w//AA5+FWBC9OdJ/wAupuf/AJVZz/wx+Hc+Gdbb/wDZqTXr6lXUx4t/+F3SCpCdR6mD73Vb91rMf+FdkZtdc1SH3tIa97UptMfOL3/CvWgk6frqXJ7XtPH7Gsl3/hp19R/C1XT7kf8Ardf02mvqVSnyMfI7nwD8U22I/B2LwH8yaoD9CBWG78M/Etid/QdVj/5WVf8AY19rqZq/KmPg13S9T0onU9I6haPo+mYfeqRrbW4q52Echxtj86+/z71Ve09nUJt1Fm3eX0uIGH61fkmPhS3rTHDrM9mBq6PEQ2y8hsFSea+u3/hX4f1QPjdF0JJ5K2VU/mK5t3/hz8MOITQvYnnwrzifsSafI8eGHUL+v6TpLN9Tdv8ARXL73gt4LYBnvtwPXivZ/Ausbwr+guGYIuWz7RB/auh0z4M6H0g3jp9KzG/bNq541xnDIeRBMf7PrXnek2X+H/iV9BdLRZuDw3YzvtPgZ9jj7VitR7q4m1vGUeYDPuKp6j0/T9W6e+lvCbdweVhyp7EVr9qS2PDZk7HIomPkeu0Op6Rr7vTdbtDCfDZTi4vqP7VQq7RA4FfRfi/oP+L9Me9Yxq9OhKEfzr3U/wBPQ186tszWxuQpBIgmeDFGpUif9aIAA5qRMkGhtJE0BBkRUO7bPJof5QuTMmmHocUC7vrRADr6iYqQB9KIJ4xRYgBDHuPehjIIqCZ+/FHbyQIqAqREHtQwTyuTUE80CM8CKCe9AUTMUB6QM0Az60I70WEj6e1GJA7980AGCOMUMDjioBMxR9OOaCCTiR9KPeAaC4MgCaIjOOaCY4qVMyM0D9fzogieKK5HFKAQacCilAM+gFMMZmlNHMTRDDgmoM0DEZomJjFAQYqdpodqgPvzVBJkDvUGQaUUQM5qKMYoxHap270BzIoDPtRBnml71Bk4+lBbZuPYbfYbYx9O9d3pvUxcsG2Q7XASf4lwnvxNeeEgdvtRtu9m54qMQw7etSxZXrb+i0vVrY/FLdtlThkcGK81rdBqOnXWTUKfC3EJcjBHY11+m9YS7Z8E2fBcGT5pkeua7Bs2tZae1eRmssPuMdqzLivDjzCDIoQeO1dPq3RbvTFS8rtd05G03CMr6A1zTMkSMYmtRCgQcUR6GpHvU49qqDMHOf6UskLkioc5NTkRQTiiKBkTH5VJg4NAwEDPNSSeAKHNEDNAQTwRUkk5FCc94oge3PegPemAk5pRHFMD70AEzyKOfXBxUMASDQMwMUDrO309KIwd3BFVrIGDTeZmJJoHDebdx96bcYJ7VVT7iwxQPO5ahEDmYoIfeicgiM9qKK5zB+9Q1B39qknjtREztor2YigBgzTTAjj6UA/9XGaDDMzJJjNEcd6IEsMYHrQKBDAH1qFcxzTKvmYkVNsUVUcEzTGSIqACPNEzRwaIERiZqDM8ZqHE4oDAOPyFFN6iiKJASQDJI78Uqyvp9qImZAomRtyI71O/NTmgMgiBkUfvQzmTNEciKAjip39qHrNHkZoJmMz9Ki8zHtRJwBUUnIoonzAECY9a0aHX6vpdzfo7hCzJtM0q3rj+oisw5P5RRB80x96I9r0n4j0mu/hXD4GojKNw30NdkZGRXzB0V4DDIMg11+m/EGu0G225N+wBDS0sPcdqivQ9T+HNJrlZ7YNi6cynDfUV5HW6HV9NusmqsOqz5LgEK3p969z0zq+j6nbDaa8GbMocMseorXdtJettbvIHtsIKsJBoa+ZlWHaJ4JqKJ969J1P4Vu21N/pZ4Mmw/wD9iZrz9xXW54d22bN1fmRxBoqqIPFKVj/WrSsZxnAoQYExNQVnIEetQYPNOYAilEckVCASxBMzFXhzHzBh3BEiqCVE7RmohK4OKYpW6Yrb2sXmDtwGAgVz31WtsMF1AYC3zKAA/SuslwqT5VIPBNE3N8C4FaOJEx9KmLrjWdRbvq14W/BDEgqRDe9ZbHTXuqbIuWy8eUMuZnBmujrOmLct7tPaIdTuKFiCfpXMs2E0urtDVPetl/KXY4U1fBQi6rSX22u1i8rbSFMgkYrTpOrWdbfVdY90Mp2yWmTwftWm/pLKPv33DeGQ7tgifTvSa34f0t6yup6dqFbUbS962G8hjJMRip1SO1cGq091bVhr1xCk7A2CP2rPb6r4iX1um4GBhEZa8zptfrbKgafV3LazlUj712E1fStcyaeyL41ZaXuM54/b9KxeKtCdIua7SnUW79tLSND7QdwP7f8AeqbtprDqLYfagwe5rRqLOr0N0W0uoulwSGaG3ev7Ui9Q1WnvF1uC52cMJ3KDJrlYjIjMb11blh7RBA8w+YVY2gsMvmAUjICmKs/E3dYTq7oQi4CtuARtUE+/NMphvMN31PFc7b9DAWa3C3UNsmY3GJA71o0qqbzNcSU28+hpnsm+hGpAYAyM1b4Egm0+2e04q6zSS+91wEbgR81KtttTf8oChEk5yKpbW2bj+EjTdtnzAUr3b63Rasu6K6QQo5nmauM3Ysv3PFs2xtjaYJIzVRYRAFQ2rttCGeQTgzNTYVuFv6c1ZiygGAXaVLEmOaCQvaKhILTQna0VvV1Zk49/WhtwQKKsOSAcimBQYnNDSjyj2okLtEL5iPXg1GiI4zSI5JIIyODUQ1uJwuf60xuHBPHegoO8gGqTl2GRBIqI1btxEZUevenXcHwBt29vWsguEGFJGKJ1d22oAXcPXvValabqgpB+WQSB3rPesC3Z8VSYLEBeTVpuEhlmSpytXogChTDevvUlxd1hto2oUhXhQYKt+1U/ggtwo93btyWIwa6wtoXkqR7zWa9pDfXyOFIyARP61fkWOWDtLR2bNWuCALb4ODmtTaJFUb1ksY3BuDWRtJdsqDc3OgwXYT9KsrGGb5YI45qu5bNyCkSO3FR0ZRtCkHBIp0ZEQtuAIOAe9XU+2C8LqsIQFSPmEzVtxWRjbtobrgTC1r0wCMfUDFOqDxi/822GM9qurrJqxqGhktgCMicCrNPqtVpA9u2oC3DLTzxFX7GZp3mGMRtilFgk3g2Nny4mTV+XSM6mWAOBSK7NfZCfKMiKZNzBjtYbRuaRwKr0/iXDcLIoCjdPeiRodwzAuggkAyec0UsPavl9PeCqc7W7+1VMSxUDJJ4q1TBgDPFJsagabXWUxdL2b/8AMjrx96e5pl1UOy+KCZB9v7Ubj7bcPBExBzVCWNSl0ajR3VG1SvhvMN3rpOX7Vr8EpGcftUg7j3HpSDWtbulNXZdVIADBcA/2rSQu0OpDKwwV4IrpMrDK1hX8ww0fnVQt3LJZ7V51B5ScGthXgxiPWliAAMZ5qrK6HT/i7UaI+FqbwfTgTFyJHHevV6LrGi120AtaZuA3H6V4C7ZtujF4HqyiCKqvaG/o0t37LXGVU3SWBgRzFYxY+q3XW9Y/D6zTW9RYbBS8u4Ee1eY6l/w90l/df6BqPwl486a9lGPs3auP0z4r1eiRZbeJM22UQPpivU6H4i0evEC4LVzkhjE/SKncanJ4XWabqfRbnhdW0l3Tk/K0FkP0YYpreotG00vDJO4d6+n+O/glbqfiLNxYKuJBFec6l8D9H6g1y/0zUv07UNnwyJtMfyx9qsp08qotavThxJtseO80jadFQbdyieQZq/X9G6p0FlXXaVjZB8upteZCT39qSzqFdT5wR6g1rUzGVkdckSJgEZqBIZXQlHQyrA5B4raANwIUN/aqDYuKCQs5MAGiS6q1pU6kD/0DEfWs27dJ3e1XawEXwxkMRVIwIPrXPhOho0OdUPNjacGupbFt9JqA/wAmJk1ytIJv57D9K6ihn011duDFXl4sVPZF0or5QNg9gPWk/Bo1wWrSW2NzAIEGrvD8KLRaTGcetHTbPxKjeCySWzxg1wbX2ek6HTIHW2rlu7iSCPQ9qJ0y+IVVyF7rFRbsMf5onFMlm6L7XWUQ8HDCtfSmZbZe2Nqk2+MZFAXEtXW3wVblSKW4y2GuXpUuYAWrLV0XLZubggHMnisisvb1BK2NMtsgzunmqyGv5BBJxz3rPf1Ktcm2MjB9Io29QVXcqfMefp/3rPKso2vv6ew9wKpTv5a5+nv/AIhnF91XBZfN+ddfRtaJPjWluW3gE8bc81tGk0aK0aGwY/mNsT+da4+K5V/rbarRqmitQoH/AFoJk+2KC9T1N2/mwEtquBumTW/XJo7Vi26Ois4g21Xv3rMDbdCqDB5hYpuLFWr67rxZhLNlWmVLAkfSPWqOpG9euBFuMhQeUrIEn19a26e2rXVFvVqpycxH3FC0LDdTB1l4hC0FgYBarqWOHd0mpvBU1OudiBkgAACR69prE+jVGKwpU8yMmvbva066mRZ3WiwBPfFee6pZtrr9TatgWgtyEj+UEA/1Nb49sXpxG0oLqLakRzM1AltXVYcEtkMcgVuKeGoWQfcjJNJ4kSP1rohB68VGKDa7NAQyQKAMDJb2gVo6ffXSa7xWRbv8Mgqy8mI747miPQ9BO7oWnBEnMR3yf3xXSlAjKxKntPrXntL199KluymgU20naA/eauPxM1xgrdMVobOy5n9QKxldNdobiisPyFZ9boz1DpOr0wYgukr7kGR+opLHWtHfQM//ACaD5UuNLTPeK0abqHTrd1Sep6RRPDXQKZYXuPBWVmxZuySScjbwa6SuXtB+Q3f9KW7oDZv3bVl7dy2LjMrIwIIJn+tWW7Ny3aC7CBkjvNdHP17D4CvbukazRGQ2mvb1H/oI/wDyprb1xStuxeAJJOw4+9ec+CtQdN8SXLDiF1lplknuq7h+o/WvYdSsl+nX1LFWtwy47gif0o1fquMkFdwOPSmXP2qq1et3UASTJjcRAmrlwszXNoCfNGKB4n0qzarRIpWADEHtVFc1M0TE4FHvQVQSInn2pWTgnkd6uJwfp2qszBiiFHGKh/apHFQ1QuYxmp9e1HvQ7xgxQSjQM96A9TQTmgcUYyYOKhx3z2oEiKHf9aYjvPFKR2FBBij6+9KO9EY7k0DRNAVJ96lBM0Ip+1LAyaABjJAJg0QewobfepbXMDkmg7PRPL09h3N0zR1d7xb5VflXE+tZejauNHqoIIDymMnt+/70a6yOfL1y+o6X/lep21WA2ldlLdjGa+edUveHZuuJS7eVBbEZ4AMfYfrX1PwhqHu2iu9XtlQCcGRBr5b1DSMyaB97qFZkfdyrL/2pjM9abloaL4K0VtEHjam+9wkDIiFAP3E/aufasmxpybjHxJ49DXoLOmTWdW6Po9qm1b0hvtbmFyCR/wDRRXBu3N9y5cPylyB7wa48pXSXtAA6tBkjNKlubgzBJgRQRSCSFwczQuvstknIAnHaanGLVWotPf6gmlUwFjdHbuTWq7Np96W920yF3flVHTrMA32BDHA+nrWw5ZB2YkH8v+1W3vGX0TQ2ynwn060cgug2+o3V9T0y+HYRJkhQJr5z06wosdF0k7DtUtPYhZP617zX69Ol9Iv6+4u8ae1u2j+Y9h9ya6F6jbdvW7FvxL123aQctcYKK8L1H476F8P/ABB1Dfe/EjULbfxLHnUQsRI74r598cdQ6nqOqnTdT1bvqI3vaRyEsyAQu08EAx/rXmNlsCQzKAZCs9X4p/X2e3/xS6NdXeLGo2nvsPFdroXxt0frmqOl0911ugSN6kD84r8+C3bYgkmexmmVFBJBeGOfPwfWp8assfqUNuEqykdjuFHa/pX5btg/yam4CO4MRV+n1mosHy9R1Vvd3t3CPzpJTp+ndr+lDa/oa/OFjq3WYjTdd6gAMwLzQPyNarfxJ8TWv+l8Sa8kcjx2aPsTTKnT9CZHIqTXwAfHHxfajb1++3/uQH9xWq1/xE+M7WD1q3AxNyzbx/8AQ0yq+7TUmvig/wCKPxbajdqdBcUd/Cmfyq+3/wAVPiwQfC6bdHoUIH7imVMfZJnvUmvkv/1XuuWYF/o2ickZ2Mwn35NW2/8AjTqEEX/h0N7pfI/+xNOzH1aak18yT/jXogv8fod+2e8Xp/8Asa2Wv+MnQnSbvTuoL67VVo/UVFfQgak14hP+LXwuxXf+NthhILWRH6Gtdj/iZ8I3yf8A4m1v/wB9lv6A0THrJozXnrPx18K3vk63p/8A5sMv7it1r4i6HeH8PrOhPsb6j9zRcrpzRmstvqGiuELa1umcngLdUz+tadren60TsRUoQw7GhJHaqGivK/Guk8K1pus2x5tIwS8RybTH9YMfma9TNU6rTWtbo72kvCbd9CjfQiKgXRX/AMTobF883LYJ+sVa4kT3Ga4nwdcuv0BNNe/62juPp7g91Yiu8FYiCKH2IMgMPrXzX4z6Kem9XGv06FdHrTD7RIS7kmR2BifrNfSUQosGsfV+m2erdMv6C8YW6sBhyp7H86sSvksEKPrRjaucd6rRNRZa9p767b2nco44yDBxTA7lzkUaQHaJogMxmZNDzEwAI/WmGMyZHFQQAx9KkQpJpgD9KIUiN2JopdjAiREdqhng1FYzABj1NHaScwZoBER6VDigZI5qEAigE4qZERjNEfr9KkSTNAqgk8z9ak+YDv70QInnNQrEGaBYgZxUj25phyP3odjGKAckHvRoDIzOPSjn6zQLH3n1otmBUioMd6CDMU3akUTFNn9aqIBNMAYGP1pR+dNIBzUUCMEHFNBJ7UpzxgTR5PNEHv25oEHNEfITHFQg0BzGPzoScnE1B2ojOBQQA5MZ9agntH3oDNSMVVFZ3ZiPah/MfamETUqIAH0FSTHPejG6O9DGRFFFfXv7V1OndYuWCtt7jKA2J4P1rmLgjGKmCplZ836VLNV7m3eDpuuMGssPlIwa8/1L4eO67qelnxl58Ac/af2rJ07qzaK5btOCdOGMMTMT7V6mxdtagJcVsHIIrHivEBYYqcMPmEZFA16nqvQRrwL2k2LqQchji5/avLFLqObV62bN0EhrdwQV/vW5dSwpzRAluYHtTbdqmSD9KRTjA5oidwOKgBJjn60VBk/SpEVRB95qTB5o4ihGDgH70A78UwNKB3GKnBoppyaM9uZpQYoqPLu3faaBzkVO2TQZgEwTzRnvFEGI+9SiCIoA4igmZA4n0pl7+ppTyKI+WI96KsUieBTAg5B7xVIaGmab+poiw/Nk81CMGkBIMc/1otkREUDqI9MijMiKUZMA59qkmeBNAwYgwDNETkn7GhJBMZFSJnMH96Bo8v1qHsIGfSoooMfMMHFFAr7iiF8lGIFRePb1oBEjNKR6U8wpxPpVe14yRHOKIAnOJphwZxTQN08TQ4JntRQHr2ojipMj3qLQTvRyG/rUWd3tM5od5HaiCTPejIIGPypQaK94oJ6fnTDuKA5Mn2ijmD6+lBIAgimXPPpRLC8JW3s2CCBxQHFBInv3pl7kNGMwKVfeoJ7496A2mezeF629y24iGtmDNej6T8WHeLHUiqhj5b7Yn2IiP1rzKqCAGnmabdOO470V9MsXVvWw6XFuKRIZTIIrNr+l6XqVpk1KEkjDqYZa8J07qGu6USNPdK2yfNbaCpk5Ir2PTfiPRa9tjsbN4R5GHP0PeoPOdQ+H9X05nYIb2nAw6jP3Fc07WI2sDiTX0sEk8R9a4vVPhfSa0te06ixfJmRwT9KK8YyjgmZ9qTZuuRMZrZrdFqunXTb1trYCfI6/KfoaoDCMcdpoEKeHcmZIzNKczRb+IJC74MGO1AAzt2kQZM1Ao5yaMwah/wAo5oAEOVIErRVgukEFu350L1jRdRQ2r9ksJ3RwWpZmfeoCxGMH1FQc3XdI1PiNdsxcsqo/hoSGSP3rnNY1Y3m1butgwN+GxxzXqLToubm8t6g05FreLtkCRiCKL68903p3+J6Lwb2mexqw52bTEDtPtXI1nSNTptcSTdS6pKA2DAMTMx3mvVW7eq0+p1FxNT4SMhFogCVqjVoNNZBvXmueOhYRMk1PtXFPVLqeH/iKlrjQu7J8o7109Prrd1XNkNuUwQRz9PasVtrnjpbe8TzI25+lUpo9ZptY+stX9y8G2VYED1yIrN4So6d261zzHkcZqxbd+whu6i29xf5dikiPeBXP6Jqen6Y3Tr9TqrmqPyNdQ7GM4HtXqNJe6no9P4y6djbKklEuSrr6fWsXgv8AHJ09tNZp7z29RbgDbsPzGkWxq7VvzABDghWma6n+IJ1K4ysq6fSsRPkl/wBKpvDTW7iWxeuOpEgxBrFmJeqxHWeUW1CDbyVGfpWdbxS+HbI3EkH0ro3bWkN17mlfdIJKtHlgetY7Fy1+C8SLV4sxBIg/eamMmuG3eVYJKAkqVxSFFVQ+YJgGpbWV2iI9u1E7RYW2z7juk44rnmIrfTqgZiwPsBFKulH8R2HliYZj29KtUm4WAuAEZA7mkIMFT3wa6TVxlVYJI/en+UAAkxyauTTi82xG2sBJxNVhVLMN0qDye9bhIZTJDASA3YVTuYMx9WJB474reLj2unm2bZKM3lb0JrGUjk4FWGAjObkkyCaDowYkHduM0U5++BVgjg80SRUiD0zQZJkcxzTDkmSCOIqsHaxAP2nms4YZfIWKeVmHJq78QC+5xt+grOZ37pEg5AogtuZ7vlgYnFMZala5vLMxiflParUvsFDLZDkNDBsRXPF194hmBOM09q6bbyz5bBLGnxWVrVzuAZQQzSCDxTvcUwqED/MKyltpx60fEg4is4aN2wtxLgQAuR5T+wmuetgXLZLsQ1tiCP3rpJDKQZmINV3JClQMEwa1LiseEA2nH51bYKo+5mAdiAuKJKADYgBJg45oR5t/GxgY9aes1qW8GtlXSY5NNb1BCOqD5v5p4rIb5uLei0yqFEbuGnHpSq7Jaa2wAV+CKmHiXbRt3TcuEMl8FVUfr+9KLIOmcj+EEJhyMR9+ar1TWOl6dLl3UXL17f8ALtEx2xW1FOosHK7ScoeRj/Wty2QmOZYuG6zW7cuwJG4DBq4qdPue4oc2zvgelaQzWy4XapMrgRWdrAdPDZ2RZyV7+xmt6iwuGCXUG3xACF7iox3c4PFU2Nx8qBvKIOfSrIKAnBj8qVdarVxUtlXgrEHcJnt3qi/ZSwl69pmNsxJVTifpTrtt6QM8g3FM+kk1nvORbe3tiRHPNSW70prXUrVwxcBEqIJwJ+tbIDpvTzKe/vXn2Aa4RAADR9Io29c2ju+KtxiLchlmBXoZsdjU29+muIuDtOSeKu1XU9Lf0Q0mhnUXLlpQ2wYTGc96y6bXNd0dq9f05UXRO6ex9q1i4HQbCpUj+UU6qysosbVCkye/aqltXbIZkliSTA/aa27N0x+tV7SCB/2qYrX0v4j1vTAAzsyBoZLpkjtz2r0/T/iTp2uBRmay88MhE/evGPb3IJHOJBqprflO2Oe9TFfVEvXLSBQVuWmWdsggiuH1L4O6J1O617R+J03UtndbyjH3FeX6f8RdQ6c1tWa4ykww3DacGPp2r0/T/ifR61hb1KHT3cYj+sxTuG/t5nqnQes9ETxNRaGo064GotEkH3gcVUdboNRo9ONPuF9f+qSRtI/vxX0i3fu21F2xc3J6AyPyrkdV+Guh9Yc3vw/4TWEz4qCQfYg4/KmrJr5/rG8XUb4IJgR2Ais6jmDPerNQdt9UJ4Ekiq8Gpx8ZrToQvjkGTjFdBmK6K6NwXcwA9awaExcO3AOM/wC/ett0xpbjdsfvTl4qvTi7ce4p85QAiOSKqsNbu3rivcNuG8xUZzU33LKM25lQjMHkVLAvbTdupstEkKrKQxP0rztz1vuaKw/l0jOojz3HYkfatTWrNpLd4lglvAJ+mP0rLpRasXT4jEWmOQOJq5//AIlrENy+hc/IN+F+wpreKWvOW8qr5jwRwKoJZna3JgHj3rbc0Vy3uKlSo4cNz9KyAbLjHbM8tNRLCHTu2UKge5ijatMgh1JE8D+9OGYjiBTqxVPNujtUTGpFteCqG2Bb5CzTi0LztfUlAfmDHGKxC8yAqoBBMw3Y0z3ylsFxE4MYzW9UhTpzaViEl1yp8Q8z2zNC3c09t5AbzrtjOKL6S3cbecNEqAMCqr2hs6JLeq1F4777gFfYenes1FfhXLd1kBcLMkgYarbmnFyHBa24j5eZq9LqDViwpBXbMn+bFaktWrtolLQ3H0pE0zXtIGRwLxQMA7NJg1w+solzrD3bflW6AwH2j+lehS5avaa3p2cKwWGRsQa5nWrAOgt3NMykWXYtKmWxiK68b2nJ5y65BIwSpigCyxwCwkQJinvIzwBie4FIUCOGE+hM/pW2CKCLZkySTwIp1bzQVmfypIJXPbjNPbP6VsOsDExQLkmJBWewqGNv05mgFAGMCaCQisCQCPWqwo27ZA9StR3IumSTMYqByRnvzQ0pEADexHoWNMb90XRc8ciDOIApCecjjvScg9wcQaDo6HX3rOqsau48nSPuBzkGJ/SvrWpVXcqYK3Fn8xP9a+NWwr6Am4cFoJ9ga+qdE1Z6h8NdN1xIJeyFP1Xyn9qNWbHHW14LukEFHIMjvVqv5Jnk03UrZsdRc52XQGEGqkOCKxVniwMRieaUoxaQ/HaOanFMcrQJHOagFShQGBxxSkYIpgDigQZ5mgqOO9EjFBxA9aM1QsCKGBTUFj1qBCPfFSKeJnNCqgDmp3zxU/rUoA3EUhMSTTsM+tKaBcyKMYoZ71JgUBJqD25oHNMo5iiiM0e3ehAAo80QtFPKd3pmgfUUCTsb6UhQ6MxW1dX/ADEj7gKf710AZrl9NO0bj8oYT9a6kRgc1141yo2yFvKTkSJrwPX9Iqa7qFnE2Lvi2+Y8yhjx617ogh+eK878W6ZD1LTXWJ2aqwysAO6wB+hrUZrz/wAKnwurW9RdaTqrLhBHEGB/WsHUdKNP1TV2R8g1DBQfz/rW3pt5bXUtAbn8MW22EemIiquv2nX4k1HO2UfHuB/aufJ0jEFKrEyB6Csmsl9unkS7D6itrxLEkwg3NHaqumW7d7U3dS6nL/w57c1idRd1oIthgqA7UAUfQYq1LL39TYsJi5cuKo9iTiq2tQxzInFdf4U051HxNolMsEfxTPokGsT1mTt9L6fbW/8AFBthR4entwPuY/pXoerEX9f0bQlSfH1L3ngSNiI3P3ZfvXE+E7fj6zW6uCQbhSR/6SI/cmqPijqjaHVfEevt7g3TOlWtIIPD3mncPpI/Ku8mmdPj/Wepr1Lq+r1xZi+q1F26Vn5Axwv+/QVi3K2JrVpNKht+IRKhzH/qH+zV9vT7VMW9qnuY/wC9bjn505y7mBKNug5pl3jBtMB/mnFaxpiWl70e22f1mrVtgKVjcDgg96HyYBuC7lRmzwoow5MFBPcE5raNNaCBVJDAkyW59o9qZbSb/NbQZyQok1U3XPFuCxyPdSacKrbQRIwM0+z+ITEcg0B6CjWlUvt25EcCasFxpIksPU5obeAOe9FQPrVTS95WBPeM1bbVMTCk5k0sTiJM4zFWgiYMmBxQ0RbYAOmoQAk4LdqdQN203bc/+4ZqllEgqTA7f6VULhICm2Rn0nFRddAae687WtsO0GgumZJBAWc4xWEc4kDvDRV/j3SQTqH+gbmitlpT4YRl3RiYpLunsceCgJ7laoS6TM7iymAxY4p/EuMPOdx4mpjWq3s21MeGjYnP+lKNNYMnw4/+aMVd4dxzKiT7mKhtXgCSk/8AtIpkZ0gt21BRTcg9t9WWhfsnda1b2vcZP50FR2IVLbM0nC5qCy4I3rHeN1PjD5Vv0/XfiCwx/D9d1qqO/jMQR9K6Nr41+KUfcvWr7YiH2n+hrgAAoRkTTyeQQM+gqfGNS16vS/8AEr4nttt1F7xF/wA2y2P6V1LP/FHqlq5tv6RGA5bw8/uK8DmJIGfbmtelXe5ViYYzPMVLxhLr0174pvvrL2s0fXb/AExdQ++7YTSFl3wAW5MTArbY+KuqC2xt/E3T9WHEeHqt9g/UMCCPrNeW09oPeNhiCLikQeCKzHTre05V0/iacGVOcAcR9Kz8Y1uPovQP+IqBbmn6rbsgWQqrd0l83twjvuJY+syZn1mva9P6poeq6cX9DqUvIfQwR9RzXwKzb03iq120HtnkD0q/pnVOodA1Q1fTtWyoXja+cTwfWPf9pp8M8P8A6e++POkfhOqWus2QdmpAtXR/KHkBT7SP2rzibZGJz619Es39J8b/AAreRWAZxscDBt3Vz+8favnVgMDctXbJtXbTFHQ9iOaMzroTgiYwewzTqNwOOPap4bFxtbJq1VAbYoJjk8VFhNphmGRHaiu3bk55z+1NLAkbCoH60NsOTyaLFfeg08UWbdbKzK+lLMigAOBM/lUnIg96PbnigBFBBIPaKbtJoKJ+k/WiZ4j2oJGJoVAfLnOYqEycxQAd6ESCPQUwnafrQIigUe9HhqmYB96g8zUEjE0vcEetGY4qA0BEmY5GaC4MmpUFAQT3qH3ocfeiBAY+3FEQHO2mAx6UmPU0/cbT96Ak4wag+gpQcxR4M0UcyRijwZFDk4xUMxjtREA9KPAj35oAiAARn0qASPpRTCQJ7dqgxmgCZx25okzyQTwKAg57UIqD1okgAxQLNEHETNQZqGgMAiD3rX07qFzpt+3l3sA5tgzH0rITIxihsBAmZGZFFlez0XU9N1FGexKMmWRjmJ5p9f0zTdYTdqlC3VG23eGCPrXkLGov6a94mnuFcQwH8w9K9L0/qa61v4ikYncIgH0IrnZi7rzGo0mo0d02dSjA52seHA9KrIEwogV7m/p7es0z6a8qujCFeMofUGvI9Q6ZrOlgG4geyW8t1DiPetS6mMgUwccUvIMfpTyBMk0uSDJNaRJwINA88CooJ7A/WpE5FFQTHOaneIFQekVB3oifyzS8ZpzPh+me1QDHGRRUOVEDPeiCe5gUSIH0oD5OT6UDIAxgcjNEDaTB557UgLLBEg00z6RQECWGaJ9KAbzdqMzJ5+lEALiZpgYjPFQGARn6VJEzEUBBkmeDRMYIikHPemkkQKBkJWTkelOuINIGIkHt3oofegYScROaAyDRGDzQWdpJgUFi4HAqAZJpVyvNMJHbNFEyYioZIie9FckCpJHI+k1ELysfqDUIHhknigswMj7U8Su2JE5opIgUotk22k5OIFWEACoANsCKoqtxctBgHWP5WEEU/YiTRBxxilAzHc0EUweZz3onkmoy7R7HFA/LHH0oiYzUyScSI9YqAe9T1oDNHtilyT5cmmAMxHHrQQiTxTAiMmhEtH71O396A/Y1BPvQUmeeKYHM0BWZqZ9KHfiiCYAjvQMp9YoG2GbcDB5Bip7DmpxiorsdK+JNXpGNq+rX7AjzM0sPpXrdD1HTdQtb9NdDgcgYI+or54rMuLagTzAmabTXL+kYPprrWn77cT9apH0a/p7OqtmzqLSXUPKsJFeY6n8KOpbUaBwwH/kMO3se9WdK+LFe6um6ihtOcC8o8h+vcV6W1ct3huRgykSGHBqLr5qzGyzWXTw7imGSIIPvTbd8xg+9fQOodJ03UUi+nmiA6mCK8jruha/pzO6W31VqJL2xJGe4/tNBySIciOOaW5bBIY7p45xVxAfIYSfU0r2zt2tI7yKgznyiSPzp0jJnHtTnYFEgEd5HNIfn8i7RFRU3GCJqDJwQCKLJwaQwH5qi9LYa2S3EQfrVF/S3biKdPcCFDgMcEUy4kHIOfpRDMnHE/Wousup0t+7YOzwfHVgykzn1zV16/cuai3p7yltloFp7+1aEbeWNwDJEEVR+HdL/AOIW9gYa2OSPrUsWOZ1HRak+e1aa7pl80BDuSORWK91DWabSq2m1V+zbWcAkKT6TXdXq7Wby2LalDyd3oe9Lq+oWrgVNRphqUY8CBJqd+Kz6e90zUam3ptZvBc/9RjjjJo6nR2tLdRk1lq4D/wBMI8lfrWY6O/aBL6UDcvKlYE/euXcv3NER4hAYnbgCazZ+k3p2F1DLu4O4EfLmqFtW7dvZaQBfSs9rX6e6oRbm52GJ9aulvkI245rneNjBxYusdyW98dwRQBIbbcRlaYgitWit6i+5tacC2xXFy4CFY9hP2rr3OmXtXpbaX7ln8SMFbI3Kx7Ak5/KmQkuvMbnsWyzMSwOIx3oW7zs2SSzHFW63Q9S0V7wtbo2tkEqGU7g30HNU2rVm9pvEPm83zDirZ01lbLpuabTm4sq8gGBE1mNwFJjHGKs1ls/hrd1m3EMB9JqjKoB2kmKnFld41x1CncyehJgfapmNxGKoyCM4B4qr8Qtm6yM5IJmJ4mtYa1fKu4SQDSG4dxP2qC7gbQDnJPpSzkmJx6VMFkyPeix8kAAxySM1XnbViuqDbyZ5jFCM9xmFwjyndxijatPasMjkOWO6fT2qxkypKg7eCe1WLtLZHb7VSyEtrBBLGRxRS3tJa4ASDgRTsFLkftii5Ik8EetZZKWBzjHalUiSDnFCSAO/bNQGRgcnPvVFltwGkEyRQZXZ4UAx2mKVYwYYmeBV1pTuYk88AnimfaxUbS27u0AkDOe1U3LF69fRlUhNxJhjBH0rUAQxYEmTMmrNrElhk96kMYLgZmFrgTmefpWZy5cjcSq8A5iupftvcB25ggj8s1kfR3bkqisH5M1uUsZTaP4lL0K0QDJk49K0aZhpdU+peY2MsSRz7Ut1SiAMsdpnvVT6jcF8La6gQecmr6zY0PcIC7SWUrOeaMNcIAySMCs1u8SSHAA7EHA+tad6lsMhPPlNTxlDZGnYhSsnLFTINZ7rG2PMzHccLWjfZDNcvucCDEZo2LiQSHgkwIqSrhGVlU27iH3FI5AYScDM0732vNCqfDU7WY+tUXzKnIEHtWpe1+mFjDEswLE57A0osJetslzIOME4FXiwQhcAiZIk80Es32AvMj21ABAAw1dtmJ67elv7dNbXcBtQLsA9B2qs2xnwkFoz2FZ0iQgBkcD2FXLd2LDSZMwK4299NSodUNOn/NsJ9UEmr1i6ivbO5WAP2rOGDDdeRfaRNV+B/F8axc8Ej0PNdOPP9mNZt9lx383elUQTgZEcUg1F5CEvWgw7Ogq9IuoGUgieI71uWVntQyBhBGKrbTuqAqxbYZBIk1pKiDjjBNAg8Kaq6fR9c13Trge2S4kEqxkfYGvUdP8AirR6sm1fDLcERtSJn64rzKtbTTNZ1Gjm6xm3ccQRWVrD72e1cKN9MGs4S/pkvndezJAA5qsGBxzimuidU/b9aEDbE98UnitGgP8AFucQAI9ya3XlP4VVJjddE/kaxaBZu3SDhVAg5ya1a27ctaDfay3iiMT/AL71nn4sZwty/cVVtsQrEE8itqdPuM1rUXtWSymUt/5apt6d7+luWbboNzeZpOTVun0QsW1W29vx2xtZoH2rzus6S4PFdUS2zweFUkzTJZ1CZtW2QzAmAattae5aJLOtq7Pk83NLav3bmuIvXIESQBj7VVkOAbZ8xcnvJoORdEGI9xV93Rm2jG7qBvJ8iiJNZQdx2GQe9Q9ZQbtpwlxjmfcEVY10+DtAySINPqY8RD3AM/7/ADql7oEyflzUxDs4OfSkt2BqLq2922DMntU8C+ty+Gtjw7e1twPE1q09gDTNqGYjsSeBVRU6XtPeiRzlxJEVVfuDUQHk7WwSOK0Ldt6q4yguLMCFGJI96l7p42DwytmTySTPtV6PWPSPfsXLbswLAnzET5eK69i+RuNuB7ntWZtM7KtuzJuzj39qRLOqCA7CoMTLAVLGVt4oxuuuqTxWGMxtP1rL1JjqelC3+J23bcbjbkA/34rpjp93Svaeyli9dRtxF4EK3tArT1Nk6notVav6S3ZCqDstNEH2MYrUOTxRLCP4rOo471WSTMmT2xFWOVQOQVVVAODxVVwoLvhqTJEwTXWMFyM8/WrAAThiuKrTzDP51YkE5HBHeugkjdtEn1ng0Z3KOJHEVFMmO/7UFAbgx24ojPcJN2ZyO/tRzGNvH51Uzku0TIPBq3AMTg4miwrcACl3R2/0pmyBk/eqnBKwMme9BZpFe9bcxKq+0LH0n96+g/8ADvU+J8Parp5Pm0l/cqn/ACt/rXhumrt06p/nckn+v7V6X4F1J03xK+mIhdZb25xJBn+n61fpqPT9YQGwrmJkAn2rnqscV3OoacXtLdt7ZYfLPrXBQMV8wjFYqcVpEUQMTP2pQDTTBrLSEQIkzSR7zTGT3ihGOaqIeM0kmJnmnxHc0rHGKKqIPuaEU7HAyftSc1ROeDFQGCKkVMRUQZke9L3oigZqgAR6feoB7zQz3NHn+9FTGBQIwcUR3zNTPFEVxzzzQimIM0pEGZoD2qKY96AM0eDQFc4z60cRFAQTzH0o8D1oqYFV3H22iZ57GrGjaZwaqugeEe8ZpGaq03lJZw3hwc9prqo4a2jgzuUZrj6zU39X+Du2k3aLwwqeGCdrjkn0/wBK6OkM2ykfLmuk6YWsT4k8iud8UWTe6Hbvqvn0d4ODPYkA10GID7ScxMU1ywms0d/S3Adl1Cp21qMV86vjw+pWrpzOoH71s+KFK69LqqNtyPP3MA4n8qx6m2w01u4w/iI4FwH/ADDH9K0/EN63cfRW1dWfZ4h2niQAP61jl63PHC1Txp7gViS8KI9Zrbp7J0+jsqzAtEkRwT2rFb09zV9Y8FCSlt98xuCxn+ldQnkcZiK58rnTcUOCgz9Zr0HwQg/G6rVnmxYP2n/tXGuruTkYr0HwrZNr4Z6hqoO+9cS0gj5owSPzq8Z2zmPpPwZYK9KRog3vMR7zNeD+OOrMei9Ubxtn+J9YdAw4e1ZWAPzCV9L6Rs0HS0usf4dm01xj6AD/AEr4h8V6u6OkdC0L2/EJ09y/7lrtw+n/ALBXSepfcZra+F0nRmADcBb7UBI4OKs60fA1WltrDeEmyOB3/tWZNQblm65tx4QBO30NajlVqmCGUzRQdxyOJqpLwgQO/emF9UjfuO7jitJgqglWJmDNWLBeTBAzikt3UvI7CRs+bcOKQ3bQVlZiFYEeUZNFjMwiS3JJJFAREilBzmmtiSxHA/etYWoQTMYpgCBM/WouSe1ETGQYmiSiFJNQSMcfWioKuFLj1mmCTjsaRChm/mg5xFEKrXl3gEfWhENk+Wm59auE0TaABABx25omyvlgnETTKpVS24/SnX3qY1KluwgWFB95NTwC4guI7iOau07AJcBOZEYowo5mDUNKVPYR7UyvcQSrBTzB71BgSKEbiCfvTC1o8d7i+by+q9qVVtMSCGx3pV475p1XybiCZqYorprRcEIFUE4A5q1dJpwT5MH0xFQzs96ZGJEcVBW+lVv+nuGOOaI05U5bOIIxFXoCBPanU96G4us6Nr7A2RsvKBB3d/ar72idNQusZCqX/wCG8cbxiD6E1XYZ7bB1JUzgjt716bR6G5rtFd08R44BDc7X9RWOVxuW48dZ6dNt0KspTk898Up048BrTpPiAiHMZrvNpLth7jwdyCGkAA+8TV/X+kro2svcUEtaW5juCYFbnaW4X/ht1dundW/A3Dttagm1dB/luco33kjNdP4v6Z/h/wARm+o22OoecwOLgAB/afvXlrNg6X4otr57aa9BY8Qn5LgHlie8gDPrX0fqKf8AiT4Mta67aK6qwviFAMq6yHH71zrd/bxQtP4igET6irDb8FtoYsScsea12bJVFYMrO/yxVOoa1bGwea5MsaiqiFFpjclrhI2kHAHvVDFi59KDHxFYBgJx9KiqQIBn70ACyOAKDAgf2okyvlzmowkDifaiFIJHIoAdz+VGahA29qAjE+1HBE1WPX09aYg7RH50VBgxE96B+lNJnmlBzzQTMRRPFTvU7UAP14qduZqbTEnioZigU8QKg+XIn61In7USPegFAcZNEjnOKEjie9EEYz2piJWO/wBaWJWP1oj5TP6UUV49qkiKE4iZqHtRBAyI9aJmJEYNBZmSfyqcCqorntR7RQ9qg5J/WogwIEY+lEfLFCOaJEDGaKkdz9qEZn9qkcmpwZ7iiGX9Kg5/tU/Y+tDvQHgZJzRM7Y7UJxyaJ4AooRFQHEjn3o/U96Ee9A4aAYFSzcuWLniWbhRvzH5UsTiaOezRFB6LQfE1s2kTXAI64Zghz6H0ravXOjXg9l9ULltxDB0IXNeRkle35UQRAJANY+K61dU6foNL/G6ZrUv2D/5e+WUn+lYRxR2dzk8/ShFaiIMAx3oxgigJjimGOSKoERHtQp45IgfWqzJPagPKgzQjzf1pjwsdqHqf0oqZ20w+UY+tKZiKgJg0QeWGe9Hg+tRVzwc8VCPNzQQfNOOYFMOKRTPPY03AmghB2niaYSYNIplSI5p1B25oCKAOJNEE1OBNA9sMQYHHJqTt7frVceQMRTdqC0uXA8u2BEClAIBEHPJ9aAbzCeIo7ztYevvQMp3Uy4Pm4pB8sdzTLJER2opiQTjih6xSqYJHpTeh9KIglRMc0yt9v60oEmKhaEZzwBNFNE8x9aI+UT65FBG3gHmR6RUBMDnnMnmoJBAI4qZnP60WkicilzuEnj2oIxiAaWJWO/70xiCTMUheIImBmqGA/WoeDUVs7hxREnkmgAA9Jmjx/elXsOwNMWM4+9EQnzA/vRORgUoOe33oiipkSJkU0cmfypTEGPSiDAiiGBz3oj17UBABIPPNNn7UAEzUJ9KK5Bx9M0AIaYyKAqTIxNQjHegczRoDIYFWzWvQdY1vSk/5dmvJMmy58p9eeKxQZmeTwTTBthkcjgCg910zr+h6kQlu74d6J8K5hj9PWupIn3r5gIVzc3FGGQy813el/FGo0pWx1BfHtgwt0YYfX1orrdS+GNLq2e9ph4GobMgnaftXltVpdXorgs62yyNna4B2EfWvf6TWWNbZ8XT3VdT6Ub+ltamy1vUWrd1W5V1BH61F185CoGkCfWc0Ng3TEZnmvQdR+Ertpzd0FwukQbLEAj6GuDtuC49trZDWzDD0NBSwbgihtg5HNXsguwm5lMjK1XLFSxUxUFRUmSOB7VAZp4IQkggzgH0pWkfyge9FPOMVEaJwKSWxMH9qhPmmAJqC10tXSN9pXI4xxWY6YHVXWA2W1P8ADgcCrgCGnn9KsVz4cELjFFYNQLiN/AubSP8APWK9ptNe0q2rmoDsTna0Ek+ldS70+1qrLgXWRyZJGZ9q5Op6S1u7ZYkobbTKzurFlVVrPh7ptix4w6oRC7hYCgtx3Nc3TXdbcvpft27txEuAt4kQVH68V6E6VXcKdxYndn+arLqNfxcuFcQSAJik/pjJp+rG9cOnS5t2EqkpIMe47e+K16XqN7p2qVtSxa2nmXYJBJ7+9ec6n0zV9Ospcs3fGVm+ayplD6EV09H8T3bWiWzqrN03lJUquJHvNS8J9K9DZ69przNdvWrrq3yEeXafXM1yL7aXx7nhKDbJwT5QKru6l7une5o/ALFTttu+R7Y71ju3lsWg11Hnlgvmj1rFlKtG1oU3E2jkTP6UjW9xAUiJyaqW9auWBdSZ3cMIx61vsadbhXe4W0oDOSYye1GGZVDwMMfcUxRltuEALe2K1eDbthVtXFKR2EQap2W03A5LYkVLqYoFqRLDJ/SgdM63AAVbd8sGr9gR9pbI9aoKXEuks+5Zx7UlQoBDERUhpyYH1py+44URSfeRWlOOOc+lSTPOJ70P5cH2waZD5RMTg5oI2R71BIipkmKHDY4NRCBW+g75q61fKI9vap3GATyKQEkelArJBJoAkJ5TOPenYlB6CcwJqq+uVAkqREVIYAArEDvWt6Gkpbt6fxBqUvMTGwSIH9/71FvCDBM/5SKzEMPlBz6VYiqpnzGcZNYos8Y/zD8qVrrrncRHoKUEleI+oohcfWoapYBpEeWqTpBvXbFtQMrBz71strJOY2xxTMkgzmRitSo5bWLu10ZwPPKlROPeqwg8HyXBI+8/WugwAJiQfQ0jksIYSPetaYwLdZgEuABxjcDg1pRfDAOT5cfU1T4ZLuo4GVJpjdvMQMADvFWxKNpWRLqcF4yOxo3LFy2qKCC5EkMIgdqhuAysHPftTLcZzLOzQIE5xQIdMoDAuWkdhAFXNccniMACkAlh781cy43YMegrKKCXQklxsiM81cupN1VUoFSSNxltsd4pQGZYOZ5qu5vU+G07TwQuPrWthjfe6bftSbZ8ZVTdkQZ7wPSqLZIkypUxiK03erX9UbLeS14SlfIgG48kmOf6Cs97UMozZVSe4EA+9F+l/NpvQRNUeGpYkNsY9x2o7gUDAmCcAHmgGEkjv3mpuNasXUvbBt3WZwT8ygYqzet9x4bgEQVkEQZxWQsCQw7jJApwAYZTB7Qa6cef7TI6Wv1uq13heOwItYAA/rWPbn3oLfuLuFxN4nB3Var2rgksEAGSWArrLKz45LyNVcU9oz9hQAj1BqEE33aTtgAe9RYkHJgRJrM8aa+nRvur61tvWS+mQh1RUYsxJ4j/AL1k6csm88jy7au1jWvw1hbquVLt8pjOOazz8UzuRaCowg4G009tb4SAtpzwGcTA+tZ2uLuYWrRFoDy3ACRNb7GbKAq4Lclh61wldOJLdp1YC7e8QdpEBT7Vrs6axbs+e6rPk7mX5KIt+E25dxgckisequOP4SMIIljg/aq1pzqNLl7l13c4D8/aqrLLsu3Gbz7sAHP3q7Trb/DBSqEuIYRniprG06aXw9MV8pUuQBzx/WsoyXGmDVOwOxBPODTNd3BvKTs/WkLbrRuWvMxHlk4pA7ai+xdXMKxhh6wcftVbsyRtLiOQDj8qsRSFG7B79qa7a2bW3wG49qjOM8PbgKSCpkd4pw9y5qTdvXnc8D0qhrwIBMh54q1FusFa2Nx5AnmrFjUuqdWF21de3dQ4Pce4q13d3tk6u45uwWDH5ft2qhgUtsQhB7AiCautqoti47BXYD5u1JqrTcIv3HV3cIBJLGT7UEt3bjC6bLBbpI3TwPU0VV2ti1ZZGlhu8hn3rP8AizqXOhDNbUAw26B963jNnTzWouAfiEEQWOB+ddJXtvoXskN4jwdyKJQz69qwPoVso9y6z+a4QYI5Jo3zfTTogZlsv7cn6/at1y5RUrKqjIB4zV1sgqzBpOAPQ1jliIBBgmTHNadMQ1loj5o+ldNU4gQCYA/WmssBuNwxAkiOaSQQd3A9RTQuzOAe+e1UkYrChrYkZIz71d9y3tNemv8AwXorVwqOpatTAJXYsgketUj4Oubiq6/YpyBdteb8xU+UakeeIkAlYziaS4pgQx54r0dz4N1aCbWv010jIU7hNczX9H1XTlW/qWteGzR5Gkz/AEHFNjNinQYKgmCJz+1a9LqX6f1bSa5XYGzdUiBwCYP6E1ytLdJ1NskkSIwcVu1dvfYZTgc1pZ+317U2x4rjsQSPevMt5L92z/8AKn2/1rs9J1f43oPT9Wboa5dsgk8SRzXM6vbNnqfiQAL6Aj6jH7RWKeclY4qcGKVWxjvRBPc1lsaEmjn1FTtVRXDbjFSCMFgZoyKAMZFEKRjJpYEU5pCKKE9qPb9KkY96FUTPpUIg1M1KgWc1M/Wp3waG2T71UMM1DHfIqDFKRQQgx7ikmR60/GKBA59aBBzUIzUNA0DY9agnsMUJo8DnBoI+BxSMxMCDAGaL8qZzSb9zEKwwYxViMmnW907xLSXN2juEbUIJKt3+n9a26W8PxpRWyyxgc1Te3Cy8GIzWe3dKPuk/arrDoFtvUuTHGD3iuhbMMGBiDMVx/EG5XLCSQwPrXTS/ZZiqX7c+m4TW5Us6eU69o/w3V9VZKgJqUGoSOx7/AKj9a8+LoTTNqLrE+WM+h4Fe5+KdILmg0+uC+IdNc2XQOTbYGa8F1RbtnR+AoZXe5lOSRnFL2nGul8MaMD4f6nroa5qbvktqDMAZnHv6+nvWdcrLbgGz+tdv4OJt6DUaV025Ej07H9DXGt2Lti9f0bqd+mMH3ByP0rlymum9g7brW2YIGK9n0DTFfhrpVpR/1rjXmH3/ANBXh73lVjPoRX03Q6dbWr0GkQbV0+nXy+5gx+9XjCvR/EOo/wAN+BuqORn8L4ePW4dv/wBkK+P/ABTaVvi+zprTEppk09hZPGy2hP6k19X+OnNv4YtaTka3X2LD/QHcf/pa+O3NUNd8aajVKNytqXYEf5FkD9IrpxjH2bqCfidddubciBBwYA7TWYadwXALKLgAfaZwDNbbhljPcxUW3Na8cYy+ADKhio9TmlfTYLBiI4A4Ymt2wL9/elECcA1Y1rJaXU27N61tBS6AGxJH0pPw5W0iyF2kzIgmTXQiT/eoVIJDDnBBFXUvjnGxcACnaW9A2KXayLBEZrqeErRuUH2jiq9RpUuYIKzyQPaKussAmAR3psBdpxRZNkLM5j7VFACNBz7VSUFYljk9vvRMzj70yzJ3CPtR2bhK/vV6WCgDpJGJj60VAFRF2rsmQTMH9f2ogbVz+lTFPEqIgetS0m9iOwHIoxJMfpxVttCq7pUgjj0olqIPL82KYrOe/pRG0GJHFMFgTUCBfJDEigmPKSCf1p48hg/SlQCCw4GTTF1aAxAA9e9WWvKYZZBMUWsXMKsCDkHvQSWbakseSFBJqYQ+GdQJ5jIpihRmQwWHpRsWLr3V8h2oZYkx9P1prtkrfKxJPeopUkAxitIRWaZ4/lqq2jgHy/l3q9LTNgKZOKC5bFw2yyAuvcgcV2+gdQuaDU2fxDeLp924QM7h6fauZYF2w0rgDgT3+neu5d8e/o7bfwww8qwoWPyrNm9Nbj0et6JafqXiKge3q0AWBlYGZ9cGcelZtR0e/wBQ6T06U/jWQ1m4biGSMxI9Md/Wu90LaenIrDz2nIIPKt3/AH/Wug9lXRkyobupg1iXOmrx3uPlnXek3b3RrVnRq51OmvHUNcHG4dv9B6V7X4Te5qdAdYVHga1EvQOFuERcEdhIrq6bpek0qlbdoGTJLAEmuH1H4j0ug1F3p+htEPo9t64tsKAU3efEyeScA555p63PMrjdac9P6lqNBppTb/EBInytnH7V58lcmSSTP3r1nx5poTSdTsCVci1cdfQ5U/v+deQXaQGUyKYkvQQ3cQKDIynMQacgbCGIg4pDbg7i+7sJMmhEGBih8vfP1oxiaUQ0EZoJtM0ImmIqACc1AoGDQifvRGZmoQRFAJ7VMzUAOZpjJ9B2oqVPoPrUBPHepH9+aAn5QBStJim7HigJYA9qAARPrQ/mGfrTk4pYkSaBTJ47mpJKg/vTAR2mhmYPagHA5mpxGRz+dHbiB3qEyQKCRQInFE8GBmgCY4ohgMRPFT0OfvQHpUFFEDJyB35qLzHeiMZxigBB5og57GKhGOai4k1BJPNAeYoxmaAXuRzRz6fegn+5qetHuD+lAmScUVO39KPEGgB2onIjFEQ/WiAZPtQjygYo8kZ+9FQYM03fH6UME4qD60E571JJE9qgJz+00Rx2mghGZnioQTj2/KpniKh44mgAGKBkDECiQR6/Sjwvv7GgAB2+sUvB45px8oEUpGBQDnEUYjE/TFOfJ7RSqTHmPNABlZqLIFDtRmBFAMIZApsgzQjcpIFE5+9AO4nIpuVApROSc4x7UyCVH5c0UOBFEEkfShANReDBoh1EknvFT2GRQEg0RMn86Ax5SIkUYM+tTft5EzxUmQO/tQECB/epBmanIj0qEe3FAwPlkfnRDGJ3ZpBPANEUU6HJzg80RJbJ70BiiDBEZoggzNGJBnilAOwnnNOrDaZkGaCKqgYpRMyfrHpRggAkc96gophntNBRz7VBzM+9FSGBwRRB2djgjsRQXBMcH2osQpqIJABMn6UVCMkHuOaSOYNWRJilgCZAP2oFAImR95qRHYTUYc+/NQL5Qc0CyZImj96MCTNQCQCD9qIgJ4JMGisxnFAz/wB6InigIqTigT2xioCYmgYHHFMBgUgM1AcSRNA3r9amCKGYkCm4OVPHrQQiCKm0ExzR7TEUJG4UEBDMFIMesYp2Mgg8fSkAE9pqDJoLtNqNR0+4buku7GIAK8hh6RXqul/FWn1TrY1StYuHG9sKT9a8gJgER7VGJ5P6UV9OUhlxwe/rWHqPR9J1G23iWwlwiBeUDcPvXj+l9a1/TXW2jm9pxnw7jfpPavY9M6tp+p2A9ksjESbb/MtQ15LXdC1fT7odwLunPNxJMR6jkftXOUIGMEmTxNfSmRXUqwkMIIrhdV+GLOp3X9GfBvmMH5T/AGorx4tlUhn3EdyKgIBIImtOq017RHZq7LWbh9eCPY1S6rg4yP0oKShZe/2oEDjgjtVsADAx2oXGkDykR39agVPMxXuBTMNpCkg96qiLhkyOQRTlpXbGJmaKfdsYbAMjOJpwocb7ssJggRVKmJkTRBMmO/NQVXbF1LoawN7dgwmuQ9+L9152XjlhHHtXeDlCxBJk96l2zZ1h26m2jJjgQT96mNay6a9p/wAOxu+GjEGRc7mMVyH0fS33qEAvYyjyZPv9Kv1nSTo5BZr9l2bYCvmC8x71gvdU1Noqg08IyyA6QRFSSiWUJVvFtG1dVyI3cjtV7JdCi74W5VPBEsfoKy2+pab5rsl5iEIYVfc111Sj27BNplmf5lz3rNljPdBdJeC3lRJG0eEJzPof0p7Y1Fu0LVy2pG7K8sDVo17XQNosqYwEwfvVmjtX9ZfcBlDBCVZjGZxFSS/ZFr2LZUDxGSD2aB6Vl1OnvC5Nr+Is7cGIobrtlvMht3EPmBGQa0IzX0Xa0AmTTGnPGnuI4tOHDO4krnn3Far+6yVU2bjq5+YCAK13XCvtQQO+az39Q0NZZwAwlRWazip0AQsBwKoMlgZHoK2ae1vtMHJdlGadbYNwWQso/YVnUZkVQrMxwByKUZbiatuWnVWto55iD6UjWtlsHdJ3RAPatSqTcA1KDJI3frRFrxWCszL/AO3FMyJbVUS3DKSSxyTVQACf+00STGQfSSMUbbKxJzj2oswjbJ5mgl2y2oVUtsi7cy3c96a4hDruBIMA01gbtyiN3zCasQkjNRfpna2Qp2ZjuaieRCIJMzFaG8FLflYlyeKoMbpGKiYaLdzyzMehyKmwqs4gGMnNKsTKhS1U+O12AY8uMUxFweeO/NJcYsIPEUFuLtgCT+1AnI4zUkTDhVCQTn1j+tVG2zHyuABxOTVyiUI7UxTaAAsQOKqqbdnwlR3tgq0wD7RWV7NlQ4JMzPsO9bDx71WltBcLsNwA49asqOedvhi7vlfE2QPpNNbt3TeSVZBM5HIrVq1RvD8MMJPB4HvPrVdtmVlUsYXvNdJekiDDEKNx9Kv2sLJESRmKyqVN4s7Kg/8AUQBmrRqC1nyOjrxWbAVBklVJExg8VYSy4Ux6UFuKgJtgEk5J/aih3vuJzPA7VDBFhVfzr5hNW3hNrayb1BwsTU8QjAUMT61W7vdKbl2gcwam1YubS27fyQSMRGPtVN5HBCgbW/8AUO1awyETbBgevena0rIZcSBwR+1Pkrk7SymIMSTToCoxJn24q+9aW3ZDBvMxgLFUCbVghyFyS2f9+1a9SmNwDEDFMyqSGCgYzFUqQIYZHP1q+z51YzkYHpNXxJ6xGBgE0gGKZ4ApVcCOxniu0WtXTt228pmGbn0AFbLumbU2LRLlURiwIjOI71l6crMl4n/NH3xWzVNt0Ni3JA3GfYds1nn4XounuLYRbVoHB3Fverbmse3p1uuVdy+FHpWFDJyI9KtvLFtXIGTj615ZcalbNRqLFzcLiXSpIMKYrM960zBbVooqiOZmhP8Aywvu0gnbHvQLSwaQavyXWi26WlZs72BAj1rLc2Wg26AWOJxWqxcLXtp3ScKAJk81fdVUVrerthQB5htz9q1LGmBbZt3A15QEx3kGr7yHT6S3tlU3EQMn6VltmUCsxaB3o6h7mr8K74u7aTg4xWd7ZlN86bh25BpLup8YtaKyVaS08UN2xSQcHkHFV22QXLi7RNxc++aa1K1avUDU2PCK8GVzx9KyWtaukuL/AAixURE9q6CjTf4ejPbtm4SVAxMz/aszl0vulsBSvA9JFanKGk1Da3V7TatFbfIEevuar/wLqTXBu8GCcS/NdjT3tKl9bjNML8retJd1jX7iMJtbJ2lcQT3q/JLXLPw1qGJ8S8tkjnY0TQudM1GktA3VDDtDTW+5c11xdtq4u44Z3Ofzq6xc8JbVvU3HYqMkiQZ5p8kefv2lu2VRARsbdtPrH+tDXWdVp7WltpcSFQhV28E8ye/Fab77+pag+YDxI8w9AB/SqNQP4atIY7+Jqy7WLXHvabUBgbpWTJJXitVhWt6dFiDJJp5B2hxPqOajBQECCASe9dpgingDAn9aZTN8SOcAek4pFycHIq3TJ4mv0yDBZgc+xB/pWl4+veL4lzWN4zI4DQBEEgDj9KsZC5BzIwc8UGI3PO1gHJwMiqZR7qOMQa5Oq25ZtlSxdlgfauF1dLWo6N1HTW7gN+youFYJ4z/SvQsQ6lYye9YBp0e9sv21feNp9PvVlc+UfPNOCPCdRgGZFdYtvUN8wxn1FYksNYa7p7nz2rjIcdwTWzTndbackYNdE17X4B1XjdF1WiYr/wAnehPUK+Y/MfrXS61ZL6a3eMDwSRn3I/1ry3wNe8H4ju6UvC6u3343Lkf1r2Orti5pLtphO5ZHsaYtv24YHoTTi2xzIiqlkrInJNMLbK4PiYzIA71hTwSAMYoFWOcRTDNAmMigUpgZpQPemZwQR37UgbNA2BOBxmlJzNHtAqbCaBRQjE0fpUEduRVC9qlEgD61CIOCaIU8eooc5mmIpYoJNQetShwKBoFI3NGfzpeaBexoAUxpZNA20TmmBpQfLSyYnt9aAMf4hAOVqgr4d9mGS53T9ams1um6fYbVay8LSOdq9yT7U99ApQg7lOVYcEVYiEE5Bqi5Y3QVMHvWkDFQGCCO1Iju9F0/w5oNLb/xW02qv7csyl0HpA7n7V6XTn4Y1SbE0uiUEYV7SqTXghtB+voYplVC0jcPUhjWmK91qfg/4d6jpblhtKPDuGSLd1hB9hOK8zr/APg302/cS7oeq6qy6EELfAuDHbG0isljV6nTn+Dqbqj2aK62k+LOo6cgXba3k9j/AFq7SSPH6r4U6v8ACPVBqNYEu6HU3NovW3LBWPAOARP0iuP8Q2hp9QusHy6wi3cMYBA/rX11tf0/4v6bqOkXle099DtnkMMgj6EA18x2L1LoV63dUsWtSIJkMI/qKid/bznTLf4nqWj0zyfEvopBwOcfrX1bpQD9eLqBAubQe/lX/X9a+cfCekNz4h0W9TNktcubjkbVMfka+l/C4La3xDyVZj9yIpOm91R/xD1Pgar4fVni2r6jU3QBOEUGY+hNfI+hLFy/dJ4tGP8A5og19E/4pavZ1i5bDCNL0c/Zrj7f2Ir510UEfiVnAtrz9a1PGJ9ugWyccd6bMFu4pAV71C2DnFVg0kHcaMRzioGJXt70QCxBmCOO1XUSCQBMUxxiaUGJkzPFODIPftxVMBWO8AH7U+4we1KFXcG2iRkUW3Ddt7jmr6zjNqlHhgtEEwD6GsaMTEAg95rdqV/5W6cQo3YPea5wJUCKsWL1bBYjdiABipuIUlcgdqrDySZ4ooFzPeql9XBM7Q2R6UVYzAySYFViF4kg+pq+0p8RWAkA1dU4tPcfZkKeTVu02UAXIHqatsZLqANpEtnIqq6pEDdI9YqauDb2s251VpEZGPyq0kQY9Ky+dHWSAAZPuKc+WCJhhP51D6OGG04wfSgArgAHk5ikBgYx9KdGBQFqJjejFgGEjHE5rQit4G4bRvESOcVi07CA+7AMTNdFADpQCeJ/eoGsC2pKsxG6QPr2qvVWj+JlSY2ir00WsugeHo7rLzLDaD9zzW678P8AV7u3da06Ajlr4x+QqWq5aWHUBiRnMRWu1aRQrST35rov8Odd2LbS1pLi4AK6jB/OKpudF6voQyazpuoUAyXtjev2IrNrUsWWtlu0WEMxPEcV09HbOo0Y3W3UzG0Z71g0Vu1efwTuUNgl1nJru6WzcbUrotJcZ2Q4dxAnvSXD16L4cS5+FvXriMhu3ZAYRIAAn967NZ9HbuWtLbt3XDuqjcwEZq+sX12niGvm3xRp7nT+t9P6rY0ztpdJqTb1Z2yNjGGJ+oY/nX0diQPcmBXm+vdLvazp3UtCbwca2ySJxtdRj9QKs6Tc5NT6Beo/C1zQi4Lk2ittgZwM2z+W0/evm9prfggbYHeeR7V7P/h71ga34a0Icksu7TPjh0A2/mkflXm/iHRnpvxLqrMRYunxrYiBDZP6zUz6LMrnRJzwPWooWCAZHuKcld3lMA9qRpJxUEKsflFVqo3EEwZgx2p4I5pSQo3du9UEyIBYmPWpzRxjFEg1DVYwex+tQ4qAz6VIzRRPpipyo/WiyiB60pBwImgJGIjmoORUJzmpECghkDMfaiuBjtQ9PY1OxmgkR6GoOOBUMkT61DypBoACQSRiKi5WabkETQzIkigFCM+9MRJMDEUBEZmgAqAZioB5cjJqfKOc0AHNEGoDJmINEfY0B4OahEyYj3pf5omKIJPc0QREGmX37UgwKYSBk0EnEGiPrSjmifSqqTJijRiaGRmog96PfNLmKYc8TFFScGiBjNAcEnImoeKIg5Jo80MyAKORkdqKkZqZJqd49anJxQFTLROaMnPOKU+32oA8TyaA5AxU3DeVzNTv9KK2xJI9KCQTxQM/amgAMO9A4iPSRQAzg+lE8STkUI/3NAkrI5oBHlogQJ9RSzI+lNEqMZoGC/w/rSkxEGDR78UOTQExH2zUXj0zUkzmiOI570VFB3D6+tMvzDNLI2mPpioZMfvRBB7+1QEZJE4xQzJzioRAoGK+UcxFEjOREUi8Rkim70Didu+OP2oSTNBWKrtjvRB55GeD2oDMc0Q0/apt344pCgkZz2oLrrpcMKScZqKPyECKqHqafdkwxIigbBxRWfWk+wpgZPpQWc5oLJWQOaUEjyzyaZCcjAoonzDgA8VDg44plgTxJ9aEANBxmgg83fiihjJyJ70AOYiiPXB70BzukAGT27UFyDAn6Zpp2AmQe9BGCygYT6UQpBBHFTvApyFOTmKG2YIjJopMlQd0zQBMEflTlFX5SaBAAwBQIuVgmaYRHvNBhCFpETFQSc96AgxMHmpHJjApYmRU5OcUDjjmgCSczAoCdoAHemJ9CaIjMJIEZxmaYTNITgCZ9ZohqBiTtHfNEHzDEAUs+tQHPtQMsiRNRc1JqdqAg9hRkgEUij+IuMfWmPfNAZwTNS272T4mnuNbuzO5cUIKn6+1GWHaivRdL+K7gdbfUUhYgXFiJ9x/rXqLF+1qLQu2ri3EbIZeCK+bIVZjHA5mtPTeoXul3nOlgLybbGFf1HtUHvdVpNPrbJs6i0LiHsa8v1X4Yu6ab2g3XkH8jZaPaut0j4i0/UybTIbGoXm2x5HqDXY7YNB82eTcNr+ZfmU4igUhtw5GIr3HUuhaLqILPaCX4xdQQw/v968lrula3p13ZeUPbPF1M/mO1FYHLMSuzC96UCVkdq0WlUEP5jInOJpDl2BAE9qgqGDHr6URO76cUwtkn5/tHFVmZII4MTQHvmmViCI7UBmccUNx2+XknvUVfuF5dhHcfb6VlfT2L21vDVLq+Vbh5Wr1ubFDTEUwcodynJ780I8prOh6uy9zWaprCefDou1CZxMcfehpdS+gtlPGhyDMwQwmYFevIF20yuEe3cWHRlkGsbaBdOpHT7KJauHz2mWVLeueKl8V5O3q9LqNTdS4x0TWxu3sJBMTyOK0XS+o0D6qzrVtlSEDkHB7kDGfrXV1GnOsuNo9VprQtFRBKAQfqK5Wu+HNVornj6FluadzthvmVvQ0l0dKy2k0WlV7WtOsukjec7jP14qXNRbsqxtj5pJ7bc155LdrSszNuS4gBwcEf1rfp1m2rl2bcJKnis3imrl1g3Kq39xJwI5rbuMEETI4IrP0nVaR91ohbTW82wyHcfWq7l2++vCsYXcYCmMR3/Ss2LjSl1rQ8oPOT7UFvMLgZjwQZqu3cs3L3gG6wacx3it46davMwF0jvjFZ+JjMWN12YLJJ5AiqGOYHY5rTdsHSObKXAwmWJPNVXmFxAIA54GanxKRbnmVQftUMbjHPf61UAUubpx2NNu85M8+taQ1tRFw7SsiBmlADAmDxRW4zHbOAeauY22uIEt7R3lp3VEY9OXueYkgDiMVoUlRB7madl22WFsRHb71WpLCTNFkoNeCgeWTOZqWz4vzTIOaUKQSQBg4p922GAHNASu0SB+QpChuKTG3OCRzTBpDH19qt8b+GoU5VYFMVlWxdRWZ1xOCP60AhZNxbPoRW+61i4qMpZd5hvUVn8NELKrOwxDN3qphAwRYIPNFX3A57YzSFSTAIobSA7TxmBUZFyNvOOcVYbcIpKmJ/Oq1BB2wQRzJpjcK+XcRHeZ/SmJFV0BSFzg4nmqWVt8qIH+YV0E2yLhALA4NKllWbc2cyQBANNMcu5adrpVgAImGwTSizqmGBbE8k+n0rrNpA7QyKUknJzU8O21nahCxhQK18ulxitJFuAJIMMQMTTj5ueP1rQ1tlui0o3yMGqms3QFKpJnMEYoYR7nhoHiZMCiFZSGJ7fnU1FlVtBrgDEZAB70Ld9LoJ4jmi40W3iyMjJJAnirNQwCqoYGWyBzxWK067yAphc5xVqW2JZyBwPlrNjPhgWBlRkd6o1VpLr7gpKxLgHv3NaSdq5B44Pajas+LbZ2YAHCk5mrLidshtkeckBYxmkDCSi3IDGTBIrQ9gm01kFtzmCfQfSqn01nT3EBa4WidxGIqyjK5kDGaVTGJ5xUJJWeDMVEAiCe/Fd4ro9NTfpXB7tOPyq/U2ri2FIHkM+81V0vGkfid5pupMy2bIVirOx4PYf61z53oqlQFcEmIpyou2htYEyYM4JqmwxuPc3AysSat07Jb3oykeYlT+X9q8tRUbwFoW7xZUW5kKJIPc1clpiSbbhkQ5B9KpeytyVIBVp3Bs0/TrThjp1L27aAAZneOxrNJV2oYqytbGBncO1FLty858e4bpiJaqzgOCcTAB9KrS/tllMgGJg81qVrcWz4ZdLSsd3oJIFO48G0JUmZBxiq7LlbpZi2cMP8ASo9/c3hnyrPc81qLGddzItsmRIAnvVqWypK7JYcmrmsmy6q6FSQGUjg96sYbRKk4WTNGsZLhuC7lfKR5Y4qyyp2KXILH5vWgbhfeu7dt4gVBO0KfzpqYutlGXcIEd+afa0EztHqOaotyi7Y5O70mtVshyJUGZ8oMxHrVgrCm2IVpaMT61dormh1IJvBn1CHZdIBgdxFI2o0mlUWLiks53TzH9qpvay+GT8OGNsyDAJj39q1BytWQt7Ut4iv5wVhh5pj+/wClZPHQWzDfLiIMirtRZW3rbjXXZ2kYbsI4rHcQAsCPLczj9a1IxjRfstYuqjPkgNikUE2kDDkmTOKa+xdy7AFoA45ApABsQdxPPvXbiCp2viPNAEiuppbGhs6np2r/AMRtBgS2otmZXJAAnvj9RXMWR515HpzVo8wBwJE1Vj1lvqfTxqGuv1Gwu4RtmAffNbbes6VqyLadW0hY8HeJn0rw8CJCiBgntRRUDzABPes3ivye+bT6xVPhokAcmSf0rKUvgrvtEMDkhSAfevFrf1Bdj+KcAkxsc596ZdbrbDHZ1DWD2F0n9CYplX5RZ1ywNH1/UbhsW/sugE9yJP61Vpz52SRkAgfvUbXax7huXtU11yNsuASR6cUq6xrPm8KySfRYJrf0w6nw9or+o68Lli8Ld3SIb6grPiADK/ka+j3ALjLtIh0ke4ivnHw7rbJ69obp/htcfw7oDY2Nj+or3tu0bunXzOt6xKbiTIIqWtZ04z23s37lqQBbbbHeorQIOZ9609TQ29SSTuZkBLH+Zqx5xPrWCLAd3eaO3mgDBw0gUTkHmigQI5pIEU2eKXae5/OqIDjmoTjmoFI5o7ZEmgrP0oRzmKZxiPalMxiqIeKmTzQpgJHsKAH60sUwGDNAzH0qITip2qUCaomMiZoTE0e1LFAIxQp+0ihI70AAMetA5H0qDPBFMgBuqp4Jz9KDxXx/qidfpdCJC2bZufUt/wBq9H0jUnW/C/T9SxlwrWnz3Un+kH714j4svNf+Jta7chxb+m1QMflXp/gm74vwrfsliTZ1ciewZR/atVJ47yjA7zwaz6rXaXRaizY1VzwfHB8Nz8pI7E/etNsfwx3iqep9J0vWtGuk1RKbH3JdX5lP9qiVcbbqNxjaeGGaiPjBkV4250z4k+F2a5pLpvadSZNs7lj3XtWrR/HCsoXqGjMnHiWYGPWKqZ+nrA+OaYOWGMVztF1fpfUDt0msDt/lcbT+tbdj7ZgR9Zqo6PSrvhdV011mjY8z3FeC6B1RNPotaL7FvABdAG+bPH5x+devs6rT6N/xWuJGlsea9zleIxXk/iXqfwfqddbu/D+j1WjUT4xedj+m1ZJH3j6URo+EUYanV6xmG9bWyOJLZP6/vX0z4WteHd1BU7gSicegFeF+FtNt6Vcv7cX9XAH/AKVAk19D+Eg76XeEnddJn1in0r5z/wAS7nifEHxHJwi6SyvtO1v6GvF9JcAapROR+zD+9er/AOIbB+o/E1w/MNbp1B9gh/tXjekDbeuqSPNbx9QQf71pnenTiDmeMelFnhflJP1ml3DZ5jE8Ui6uzuKksCD3HFVjF4c7e/P0qwkjHpWT8VZJa2+9RnzbJH6f2q38RZdvLd59RtqmVepMf6UUYhZIOeJpAd25QVaMnFEBogg+lEnVW8DPJo7gEkgwccVVvMSDMcyKcR4YbcCQePSio4Vg9o4VwQTXIQFkWFIJGQa66yxgAGZFc2xmSwJ8xFWIBwQA3HNEKTJBEAVbCgEsAQf8wxU8NSTtAAJnBq6fZR5GEEgirrLnacgnmqjYchYdZMwDP71ZbQrgxn0NBs0Z3O7Z2hCOcUXDeJyI74pNLugyPICeKsuEm5IIgiKixnf/AKpkNgc9qAGOcfWjc3bzNK3MrWtLF9hDcZgCJAxJopbZQ4cHJx9KGlH/ADIZRO0Z9gZrYdy3FMjHtWdJGVCqqREhjMTVz6m9cYFrpUTgKBAqq5bL6t1tqPPBA9PX+tbrGm09oeceI4ggsYAj0qh9P1XqK2/DGpa4m6NpE/lXQe/es2rd28t0pcYqrbgJrCNTZNzbvEnuFx+daL1+3d0VqxJLW2JFZsSNmm6lqDZMXblpFJHzTPeupoviLX2CFTVFoGQT/SuBZRhoXYny7o45q3TWmBYoonGTWZGsevtavpvUbP8Azum8G++BeQQZ7cV2ehdM1NvUtf1FxTbUeTaPnmM15no1lBeN7USAkG2CfmPoK9ra1y6S2tq4IuRJX0rFv1G5I6lSufp9RcvKS0rORSdU1L2LCbfmOcfStYfN0XXcpAMHsfQ15nq3UgY1NtXW7pSBeT1WYI/UVt0vXk1BJJVf4wSCYIEf3+lcXryXLeqfW2CGtXwVuWwcSMifqIrO/S3vx5f4W1q9M+IOrdK04/gsPxelDf57Z3FZ913D7V6P/iDYW/oun9Y05DIG2Mw/mRhKn8/3r5vrdZ4PWtD1nTEqi34JJj6qY9RIr6p0tP8AHPgfU9LEG9p9+nCsZgqZSfttq5jXLx4XYdxeQSePairbZJM1TYdzbViRtxCnJH1rd0rQJ1fqul0N4MLdxvOUaMDP9KMs7sNhbtxupVv2V4uIwPcMDX0yx8J9B06hV6VYuR/NeXxCf/npraOidKj/AO5ejH/4hf7UTa+TG/YYwlxSe4mKYgMvlYH6V9VudH6NBD9N0MHBDWE/tXneufB2ivaZtT0ZU02oQbvDT/p3B3EetDXiiAOKAmZjA94qDcQRADqYInvRGGyeKjcQk88UJnPvUcktAxUB7R7zQHIII/OiTigxnyyJ54zUzFERhnIzFTgGgMngUYmioBKwe9RckSYmpNQfKPegJ45j1mgsn0j1qE596m31Az60BPpSxPbNMoiZqE4oFGMVIkE1O4zzUIOw+9BFEkelKJEnijz6VJPagPftAqRnigBANFZMn9aIkxRMxQIxzQJJOKCxRAnFCZYYqAyMVE+aTQN69hUkmM8UOfKRxRBzgUA70VxI9aBwoB5pgPID6iiiTMxA9hQAk4FDtx9jTZnmgCyG4okmeagE8TigcgAjiqg9vb2o8VBnmKGdsxUBEEZMUoDAAkfcU/bseKJgKMUUEiM9xUVoMUkQCJ5/SigCGQTigJJ3CO1Sc8VD3NRPTmgLfrU27jEED1osQBDUMH/fNACPtFDJYT7CnKiPalAjFAFyTFEJyZor5VPuaG4z/WgB4C95qETgCjk5mKIgRIooDAMiKnHE1JkmPU1Nxn3oidpOBNQnGO9QibYPeaA9DxRSqpzTiYnmKkCTHFTAXjP1ogjMT37UwyaCnE0ZGaA7pPEUQfMTQTmaeRtO0Z74opf2qEeQZ57+lQT6cUTBJxIiR9aIMmAJ/SoJIJE+mKEGPQxRt3CqNbjB5zQGWDe4okkEUI3ROIzRiTMyKCxWBEwc+tRQDJ9TSDFODFuBgjvQHiinelOTmfvRB7igMSeKgndnvUhiMTRyBBnHYiimHp+tAc/egDHp9+KkwP7GgKkHmlGCcA+x71MgmJ/Km/eoEcXIA2LAM4OKhMMczmiTEkClJBbHNUCIBqCDBphBkfaaW1tgl3A9KIM5o8ZP60pMkgEYojMs0fegYKIzUCg84pRJOM4oz5e+KCSaYAQP1oH5fvUUkECDnvQQHtzTD5eKrUweO9EDM4oHyM94micClJMdvvUnGeKAzJVeZpiZkVB80AduKhx7UEQESB3oS0ncm3+tFcntjNGAwJ3ZGIiigVDeYxuX5e0V2OmfE2s0CLb1h8ewojd/MB6z3rjHdHOR7UUwpBzyaD6Jpdfp9YoNi8jyJgHMfTmr2QXVKsoKkRBzNfNrFxtLcW/Yu/h7xGCuO/pXqekfEyalhZ1i+HcnbvVfIT+ZiaiF6p8KoxN/p7+ExO5rbfKT7DtXnb1q/Y1Hg6nTXbV0iQCpgj68V9GBk+1Ztb0+x1DTmxfBKzIYGCD7Gka18/Nsr5pBHpVXhSIBHvuFdzqPw1qtGXfTHxtOOEglx9fWuQjJcUgllYNxQVNZLKoBEhgeYpSjDtVxUgfWoD5YIBNQZ1TcrKmTz61YNwAB9APvTT5TFLxbKjvmimRmU4iDzJpkukW2QrgnkOciqgZWDzRBBMAHHJmoLt1trN3esFY25knmapRNghSWBMif5acr5AASp796YQv1NTIsry2t1A1Wqutq9Ebb5Cs45/0qrfdspZWyA9qypLBhLHGIr119E1dl7N5Qy3BtaFEkVxtb8Pq3h3LepvD8OP8ApJ8xg4/IUxMcrS3xcc3kGy7wCczWvS6lEtXWuWUuXyf/ADSOPauTqm1HT70Mm4l94IQmcyeOKsv2lN97qX/ES40qvBWe1MJ09V+C0N6wtwW1UkDzA7ihP35rLe097SWNi3BcAPcbZ9M15yxr9bpb9x7VwKSu0HbkAf8Ac11bHVuo6nSDT2tlw/Mz3RuP/bFZssb07Fwu664kDJ7UiRcZgkkJkntU1Wm1lqyv4plAJ8hGAx/LIrNbLIAbhAIPJPNZvTNrXMSCcd6yI4uXLgTc0O0CMxVguJalSQN5Jq5La2wWxues6yREI2k+UnBq0QkcE80CWGN0VVvYud0YOPei4vQM8zwe9A20IBlpGT6VWLhlZEQfWil3bLAT7HM0XQu3UCFisRjNImU47VqZLJslTBcngjBH0qopAkCAcRViWEUYknvxTDieB7CoQNnA5/KgWMHHP5UB3bBC4p7RNwNuBJnniqlMjPrT22278TIoSnKKvmUfXNIwUtKjkVBLH1z+VDdtMemKmKTbuuEjBODS3LRO3k5zHpTM2JmTSgHcB2OarOHW5HKznMGKJvIWAAIXuDVV4NuQzzI9KXzCGwINMTxr8UzBEClZ1LwoAz2EVWGIjGfej4m4HBx2qErRbWGDMDUUyHB8pgn60iobbYdjIiJxP0o+JBYOIxgiosK9lr1sorKpMc1ge3+FcWkMlj5hgwa6Fy4yqHVQcgfT3oEW7gZltwWHIPBNWXBhctaCvtBUmJORTfiXutDKsOYJGIrSt1F0j2rlknbMERmsYsi6i3V3bN+ATGRWuqmdrw6i2wZJb19K0nU3T0vSALYJtuy71UyV9D71zxcLSCBuOABUUsSGDEqMETUxMdAE981Tfht24kOAIiqEvNu8NFj1acg07ZBaeTmaZ2SY5zcCgpO5RwZ5qE7pO6QDgxQU5r0QdPp3/wAjuZn+J+WKbqcBdKDywbP+/vVfT5/CGMl3J59hWjXPFy0vMWlIHvLA1x/J4VjtgLdABJESaVrgF1iGyDBEVbpmVN4e4C7Dyg5Md6q2LY0twlvNv3E+on/WuEMX2XEhyQcYH9aZHe1fLI4ELiKrCkLuY4CyaFpgMEYM5rNhcOzxvLElnHJNV6e/etfw7SLxlnz+VPe3PcTywgTn1qvfZVo8xYNJgYoi12UjeAZb5s1S4i8hmTxtq7yXESOGmJppuWHtlFhmODitS41C2W8QiWYp3IzApku6Xp9x2e4wa6TEiZobvD8RiPN61mLNgrkjia1WtXqZumOKaAzR5tpIkER+tS26padrZliOaltAUVgAwI54qeB3LXATOQBB3cVjdbmlttf3kAwCFz984rQMJuzmeaufpyaywE8TddwywcA+lSIz7VCq1xl80GTWrTdIFywznVslqfkHHOZrTpOn2LcfjLKu3a3uwB9ua6Nu1ZjYtvarAACZ/eunFrJjx3VbS6fqD2rTlragQ8yWPM/qKyX2nbjifqa6vXVSz1m7bVSo2qYnkwJNcssGzEfWu305mtp/AtFvKwyR9+KW8YvtsIKrH50VuM+DgDAgUlz54A7/AJ4rXEqAwhA5NXjIGe1ZwMTO0+9XiMHtArQYFgrLIgkYmkmIiCZ70YgwBz3pgSCADigpkcACBiKBiQBjNVJcbaW2ziQRTtAYdo+xoBJ3x6nvVW4nAxHFNuJOJBpAeAG5ag0WXNoi9bEAMCfUAMOPyr6zrdIdTZGs6fq7ll9VaS6Ap8jmP0r4692LFy3IBgkxX1j4T1P434H6bdJlrINh55BUmP0IqVqeM+qvXNRordy+kai0StxR+/6VjUllJIOPUVu66l0WbWpsSblq6BcgYe2cQfpIrCGkGQB6RUsIsTimAkUi+lOCay0hgvJMRUMRMj60DIFApIyaqFkTigCJpggipAigrbzN7URJGaLegFKfSaAnbHOfSKUihQnIzViDmjGKExmjuBFAhUgcUAPWrCRt7VWSSKKIpG74mnBxSj096IET7UrKYqwD6VDQUwZ9Ke0f46/kKX+aIxVult7tSgHrQfLPiEk/EfUCeRfIj1r0/wACnb03qdjMo1o//TTXk+q6o6rrer1KoUL3T5TmO1em+A3/AOZ6nbcZNhSI4wa1WZ49ZZ/6S5mefr/sU8E8mq7J/hiMZxVg4qKXVap7HTtUNOC93aqsF52k8/YTXLvdG6V1a2t3VacJduD/AKttdrD69j9xW6+lyzrbeusCeFvI2QVH+zUa+LhL7AAWnGAPtWnPHl7nwNq3uMNBrbJGQouyrEemBmuc974k+HSqXRftqpPzkshr3IVy/wDDZVbkT2/KvSWdYmisZK3VcTBE7/pNNNsfKdX8a67XdLv6DUaWyReUA3LcrGQa84vlOwEjdCnGfyr6jrukdG6hvuarpltHYyzWiVavMaX4WZeqWrvi/wDK22DEtG7B4gUJXqOj2bmh6NpNJcPnRd7jvJ9a+h/Dli9p+h2nTa5BZwpMbhJkT9v1rwasHLXACGPr6jivo3wuy3+gaeDyrD9TS+Lr478X3D1K58Ra21bPhDWWXcPgqpgD9a8Xo7osahbgk7ZHNev6u9yxpOv6S8GS9dW0roRGUcEj8hXjkS2F3C4pjPNVJ20ElrhkkE45NJctbLR2IWBGabx7TLuML2JphqLUCHJgHzKDE/etaziwIqqAAVx60pstJLgwODE0y37Mf9ZfuDTi9bwRcDGcDNJ4nai2jmTN1ogDJMVfb3208pdTBImn3uZLSINAPukFgSOKumNOm1wuDw71va84bEH7VoDq2AR9qyML9sA3LbgCBJGKVbtwHbIC98ZorbMIVBgnvPFYlkEgzzj6UxvuyAbgYPpyKikkyRzRJBBIM9/Wn373xzyKRiS0x+tV+ErHzAUF2/JE/SnkkjBmql7Gr7ZEQTP3qottHbg+tFmlgVBicwals5kH71bd2kqQCMZk0GZlZzABJ9KWLjMBBGeGNaAqx8xmldSXUzG3iirNLbHiMBiQJAPIFaru25eU2yQBg1nsKxYw+07TBFLaS6HbHHcd6ima/bW6WthtymATwadbly6hN0gt9O1UqNrkg47Vakhs1YzVyL5Z9adPLMDBzVSNMAznitFm29y6oXywZk8UO3RQMNFbRhB5IjM1u0aC3Ny4GmRg9qpYkMBORWrToWvS/wAqiSOJNYadrpbKtwahwGdCDaVhge9dGw5vXWZmLXGYFj6fSuXZ8TUqGUBY5M4FdTQWjtAnzMYJNTC2O1p7d0lV2QqkZmK43XdW9vW6m3bIJFsLkYWR+9dy4xsaR75ufIDAA4NeI19+/de5cu3Q7u+7cBAOI4rX0x9qTrrwm1aAVntxunIPrVjazxLNu45INyLd6T+RH5VxNYzW3JVyCkZ9KvsXDqH8+EuyGg8Ymaln26S1yfiPQf8AwrVoWhkm6g2xMHP6HFey/wCHuuH4q2Cw29S0SXlk5NxCVYfkf0rhKlzW3Lun1SSCvhq7GZBmqfgfW2enaPpOs1wdR03XX9JchZ2+Iog/QEn8jE1n6bnFq6707/DviPW6UwiM/j2zH8jdvzmreiO1jXpftOoYZBAmAB/rXc/4h9PJ1HTupW2CZbT3HIxnzKT7CG/OuDpLT6VixdLgaSChkZjuPpSo9G/XNVdYzeKScAf96H+IXj81+8fbcAK4ouNnsPSl8Yr/ADNHtUHc/GMSZcZ+k/nVmm6g1u+rq5MEdo/rXnjqrh5LEfWiL1wruxtHJdTFBl6vaSz1vWG2oVbt3eB7kSax94HJrRrNSNXe327ge3tA3KZDEcmqGmfrRSk8UIlselAEyTAmaIH1ooAkmasUB1PtSwZPoKhKgCZ96AfK2aKkx6UhmSfeaYek0QQsz+lDAAA7USRAEcmpP1mipBniiRCiI5oAyx96OOKCEmDQIkQc0Rij9OKBQBOBmKHHNECCTQjzTAoBycZ+tEijGCYxQUHbJIk8CghmD6USsAR9aAn6zxUk96IgGJioeZqSdse9T1OcDigHY0y/LjmKAGJ7GmGDz75oAnJMU7GWH0pFHmYznvTAk4oJG7mieOeKAYqIFSTHPNFMCRkYMUQPLPvSx5FzyYp5wBQBZETip9KHfjJxTADbPvQGMUGXHvNRcj0jtQIJJNARg1JxIogY96iicUC5Jj2psk+9QCFP171Mj6GiBMqMiisrnFKRECBFMBRUjcff3oKQCJ70RJ9eM4ogeQk88gUEGVj39akCQT2pQTsHGSaZD2EcYBoA3NASI7GiTDx7VAZ5z60EEN35qP5iPYRRBgYAmaQFw3mP2igPMjtUA8+YqRj2oDn60BkxngUqjyAkUYO/jBo4CvjAFAJlj7CmPmGIE0iLJMnP1plMg0UVBqQZ+9EZGPWp9pohfQ+/Y0wuAnCn7mgR5QCaKLhz6ce9A24sJjNMmQcZFLG0EHv70yMVMjmgKtmfUQaVhJPBojioflBxNBFPY4px8hmf7VWVlYxnFPuPAAiftQFZ9jTwQOIqsEzjtRGQc8+tBaSsy00ZDRAHlHpVRJOTTCSO8dxMUFisUypmlNzcvmPmnBoI30Ip8ZIxQLEgmioMDI/OivJB4AqYnHFBAYJNQcqImamJz3qAHv8AaiiTGBj3qEBhjkGKjDzYBoKSD6VANkEMQfpUKkjCgxzinHYzU2kzjA5oKVGT7UxEYgZo85BkTRYZzzVAUep5FQiJqETgfrSmTic+tQN/LNDsCKhMJFAGYqokwZAyaImDQIyKYlQIIGaA7i0cc1CCWiMUq+0+lPHmGeO9BAZM0wIIjHPrSE4gUyjOCKAnAihuOwLAweaG7d7H0NGZOaKIPlmOcVJx9KA4gU3biiIQpK4kjmoYJIg5zxipOYjtRU9iAfrQbOndY1/TN1qyfFtNkI3Y+3pP5e1et6X1zR9Utqtpil7bue0+GX1+v2rw2Q0g0UbZfVre5boXy3FOVqK+mCCK5PVug6bqa7yAl4fK/b7xXH6T8UXLaeFr13IgG2+vJHoR3+1eqsai3qbK3rLh0YSGHeg8Dr+mazp95V1FoFCI8SyrMo9JniqiELBwIkRjvX0V7aXUKuoZTyCJBrzfU/hVW3X+nbbTk7mtknafp6TRXmj5VK9jiKq2ScGtF7T3tLuS/Zay4Ew/f70jIq294OTzUFO2JmgFIJEVaw3jEcUjW2dSoPbMGKBRJgEyKsUAesDn0FIo2iPSjvIBUcERNRVqvCwMzQkgbv5j6VWuIMUo3biZJBOPainbTWrtsh7SSBligLD71zOo9Pm1cHhA2lX/AKiESDnt+VdS0SphV3DdlScUzg+Kz7RB524okrxz9P8A4DXdOzeUnaz5B+tVaG9d1F7xr9kW7qJA2zBE4NesfpGmuR+HLWzyywYb2isn4MWdUPxKqWeQHUkggHH0pWmD/Gmfp1+xqrZvm3keGwBMZE4mfasqONVtYZgSRHFbb/TLFm6961cCEtCqq8n1+lYrdv8AC3CwuEsZDjis5PpMMbV67lbRjgEgins3nIHiWXtndt86kSKtTWH+GyrKuDLKeCK6Gu6hbGkD2VZmKgQB7RWLxJGNkcKWXzbZkRECs0yxfn2NabOrtX9OyoGt4g7+STzRuaULaliSfUcCsbnqayM53ptgZzVgaCO3tVjaY7Q5aR2EVVcZbVs3CrMB6VdQ+7zZBkelWO5KGACfQ1SlwOyvEjBGYq1HUEz64gc0xYfau3BBn0NVlcESaCuVbzHBJ7U5I3ezU0VEkYUU6T3A+5oGBEDvzU5UgEVRFYIwxOaQEsxZhmZokbjBkDjimAj+nvQKF83H50wM2uII4pgPzp0XBB+gpqsxBcycx3o+D4yRgqTH3rYbRS1vCwHMAj1FKp2gCBimpjMLDph8Gnt7rcx83rVkFnLHilgA8RNQxa13wyroQxB4IxWdnNyXwZNOriIIB9QaSCWIEwDgGol6QW2e2Sx4MAc0y6Z8Myyk/Sgt0p2z9YiobjeGLLEkA7xuMmgY2ocgDcPc8UjaQ2ypNzdPGKvDIwBWROI96ZipAHpxNN7a6VaWylnJGYM/WsR0eyQWcEmVBAroswQmAfpUug3csfNxM1ZyOnNFhkYOTBByPWrLltmtArHzd8VuWwGtlWPIOeYqpdOXBtsnynnir8tT4uDxMx7GoWCCZx6UFt7xDW2ABzuUryatAVTBERXfYw6WlXwtEu0ckkY96p12rF28vh2gDbQKzFpn7dqOkdjoFBbcVcxngULoRbixaCEqCYx3NefmfayxsN7eLZcAZIHy1nut4juoIKz29a2WLl17Ny0jDwyIg/3rA6HT28kSpkw2SK5RftpRptCTkH9KXTol+y3h3wuoD+VGEgr6mkS4H06nzAEmPWrNLaIdroUqzYE+lLEsaLyNq5OxLIs9lXJms9y14SFbcsT5pIj2qJrLioWW2Uc+aQ2Me1MXuamb9z5rmTtED7CsxGxrVm1YWxaMsvmljkg1VbsMt0Fo8wkVj06uNSDvZ+cx29K3oq6i+GvmETBQHaT9KNKY/iAgAmfTms72Ct12ncCSR7e1b7aWUuNtZiQSRu9O1ZdarIqm2jQTLN2rU5FUW0a6HCpvW3ltv7Y5pulGwvVfw/UdQ+nsmfDVkOTzwM5zk4rTp7vhXFVlhGEu45BAq+x1F1vBrVq07KfmnIrWtcVEWCr/AIe8122DPnkH7A1o0TyfCtwLz3BtJ7L3rCxAuBIZJeGP6Vpt3202tU2mXeoK+ZZHHFYxGsauRuTbdSfnFXfxboW4Hm3gDbXJN67prps2lQIoAOCffFEjVaq9Z09vU+BYDFmjkY/3+dblWbWfrNr/AOLXBL74UkuZPyg/tFcy6oBIg4EwK6vWrC6bVrsYsgSNzmST61zCdzEtn0r0y9MKvMEGwjB70GncZ4n+lWlwoC49xOapdjJAgZ/KrxBADIAeSefQVoJkzHYY9KzqefaCR6itDKQOTIP51tAzweRRLBUbMYpHYiIifepeJWyzHIAmgyK0H34qxxDqO27iqgIzGInFWusEKGkAzINFViASxBEN35qvcywJEgzIETVjGSoB7/6VW8sxoLdDa3C9dMl920A5xzNe+/4bahn6d1XQO8m0yXkX0GQf6V4nQIVtMxzu/T/cV6P4IvjSfF1m3IC6pGtOpPOJE/cD86NT9PbXrXj6e7YLEC4Ix6zI/UV522xa2pPMZFeouptvbARzzXnbto29RdRxBDGPpUqcfQXj1pgYpY7U9YaQEN2+5oMVjylT9DNLtMnODU2xQAvjmlkkmmCKTmak8+x4qhSJFKO9O2e/FLxRAilKweaPPc0uQ1Ae1ACe9FWzFT71RCuOKAHrTcmRQPMVFTviB60CJzPFQEg0CTREH50I+tHcAeJoD1NApHNW6ITrLYnO6q2HEdqe1d8DfqP/AJUjP+Qn+lWH0+Tagm91C6toE3Ll9oA9SxivWfDnT36R8Q39M94XvG0THcBGQRjn2rzfQbLXerW7igfwg12CZwP+9eu09xW+MenIOPwbq3udrGtVnj1Hasf9L6E1aOZqqyBsb/3celWcYB+9RTiIPFZrlkIkKMTxWlQKBALwfWkZsLavsmmbgm3O1azDU3VBLHf3g0LRZdSyNyZWith2MGAq/M01pmtdi2b9vxFgDuDVdzSOLxhVKtmQf6Vu6Lp01d+5pVubVddyEGciQa23/hnXox8PUrc9P4cf1q9I4loEXCD7ivYfCWuueEvTlYIQoYOc/aPyrz46VqtNf/i2yuCWB9AJJrToUuWNUl+07Sr7jH6ClWOl8R/8PNP1Z7+u0V9rXUL0lzeM27mIggcfavkPWvgH4g6JdZdR02+9kcXrQ32/qSox96/Q/TNfb1+mVpAuAedfQ1rj3qb+0yzx+T/wi7SRdVWU5DGJHtiodNfZZtHePRK/UGs6B0fqBL6zpOj1DHl7lhS35xNcLV/8L/hHVAx0w2GPe1eYfoSR+lF2vz34OoViXst9IobbgLRaZQcEGK+4Xf8Agv8ADjAm1q+oWif/AK4hH/0tc+9/wRsMp8Hr95f8oaxI+8MKHyfI9PfezbYIBtY8OuB7int6hi8QsxhvWvpV7/gp1MKPA6zpXI/zoyz+U1hf/g18S2wfC1PS7k87XaT+a0NeJOpvXzF27eaDwzY/KrLdq9qDt01+2txRJVsY/rXpbv8Awp+L7IJtaGzcg8LqEz+1YL//AA8+MLIIvdCvXRz5GVj+hNOzpxn/ABVgbbyBHI5EEUq3r5USxY9/LXXX4e+JrIIufD3U3A/lOkcgfeKyXNHqbXkv9P1mnYTJeya1p0o/EXRAJWScSBioL9wNJAPsRFTw1B3C+h9AyEUyWrbkh76gH0YD96SoKahk2koGIMETFWrfTnKz2IqoWtNbPlvE59ZH71B4JMDUrjMBSZpq5G1L9oAlVLD3waVNdIm7aKn0XzfvWXzxAS430X+tIwvf/s98+gCT+1NMdBdZZYMXDWwvdoz+tC1qrT4W+srkyCP1Ncx/IfEu2tTAwSykD9azG6bqhQGb6Cmp8XpLRKMt7azpGNoJ3Ct9o2FZLvjW1P8AldgDFeNF69bQK2pvIvAVrh4rbo+qNYtIbl69dG7+ItzzBh2gninyX4uwoTcw8a05DEYYGrBbHcqPvzXItHSalR/zL6RMxP19jmtNrTkfJrVvrwNvP71fkz8XWtgyFAMfStenXYysVM+lcVbdxW2lyAeTuNW21Kk/xjPs5FS1Zxeg/i3boIJTjdAyK6NtZBciM+Wa89Zt6kWma1qEJVJO24JxWZOp6pT5b8k+s0l0+L3WkuMiGAf8xBGI9a7ujbzrEsxEjbmvmNvrGuG0reO4CCSQZ94iuhZ+KdfZ4IJ/9gx+VE+L6f1nU27ekSxt3sxBweK8lci5ZfcZgST+9cS58Xa24u+9ZR/Umqh8SX9pVdNZ8wz4hipD4qtSzm4xfcRM7jx7VbobBuXDvlVWGUzz7VRp+pNe1Dq9lNseVQe9TU9U8G4lmykRPiSZg9hxFW36akrV1PVfheooqN4Y2AwDwa5vTQbmj68ApKeNb1A7xyTVGs1Lau6XYbfN5fUR70vw5qBp/iC9prmbGtR7bLPfaSKznTUr6hfA+L/+GtxLbb3vaYgMJy6H88la+YfAmoFvT60azWW7Fkbdq3HgSJmJr3v/AAj1Dr0jqHTbkzpNVIn0Yf6frXgviL4Kv2fi3qWmsvYt6fxPEti7JO1s4j8qn8PK7l/r/QNOsv1ay5/y2pbNc7UfG/RbA/hWNVqm/wDbsX9a5ifCNlCBd1t11HK20VftMzWzT9B6TYZi2la+e3jOWH5URjvfHWpvkWtD01FZzCyxZj+kUidP+JOskv1LW3NLZLZG4D7bQcV37Xh2La27FlLQU7gEUDNFnLXNxMyeaKVLNrTW0s2J8K0AqzzA9aYPuyfWq9uwEA5jB5plB2471RFECJmO5pgM+tHAX3pRzUUXaTjk+0ChEkDmfWpBIkxREk7qIEZoqKn0ojAooNzGcZFEKSDnPJIocnNEHH1waBRmmTkn0oT7faKbbBAmgAE4Jogdv61C0MQI9KgjAOTGaCetBxB4o9wBUbigXG2IxTlVCT/MDGR2pYgZozAiaBQM4zQWZMjFMMZobSpPoaCRxB4qEwSeBNA8ipRBLY2wJ5moM9hQAAae9GQJiimEHvxUGM4M+1AfKfpTBgPm/KgGDIogTAHIpVMiQCM8UZIIIEwZ5ogwfyoyQefzpZOT70wHJPpjNVQM80fqKgyINSSRzGaiCJzFFvrUnFTcWzPFBFmTRE5nmgDE+9Fcjn9KKI9Kk4gTihJAOfpUJJAnmiIMnP0qSdx7Yo/pQjLfT86KKzk94xUaTiAPpQEk84im7iIFAm3IojmpyZHrTdgIE0BCqSWzJAHtURAxgH6k0FkKJ5704O20wCzPegqQMBLEE94osCabjBHbNKpnjvxQMoG0+oNKVAAg59KJJVY4J9aXntQQZzFAZBz+VERAiaIGDE8UCqpAIIKk5g0VG4c4oljI5PaKIw0+hmigAAQD2M0qyZkmOQaJnaM59aBgDNENk0CGUnMTzTA4qOEZlIBEATJ5oomYHrGag4yBUEZqHDRRDr8u7gUcECBmqyCRiIFESU2t+uaKaDUJjE+9TmAMRUAP60QRxPegpIyBx9qIIVYmoZ2yKAgyJIj60yXNreYAj0quSOBP3inMTzNA7N4hZoAHpUBEZ9KQExE0cnFBZuMEVIMA+pjHagDAMCjv9vyNATzin2tMgRHeaS2oJJgx6GiSyEEGD9aKJGBNDFAXCZ3cxUyRzz6VBYGG0zHsRQB820H5hk0rSo9ooxAGM0Qps3HYBRIHMGKZBCccHBPNMCRxI+lQEgnM0FYUloUSfSkMyfLHbNXS2XJyTGKWFZjKzNFIJPMT7VF55x6VYxluADP0qs7lExn0qgKSTxR9Z470EBHPeiPc96Bto9qmwbSZ70Mlcc0d24T+1ETaQB6Uynyk/wBKQRuJ9agIyDBoJz/rTKMzHb1ofyj6xRxtfM+XH1oGA9QRTAyvvSCdnc/eiCQODQCDIHvTzBJie1RSSCSKGe45PrQHJiaO4TzxSCeKI4xUUwmT5o+lW6TW6zp9wNpLzKo/kEQ3sZqqH2BgpO4kY9qIZ9ql4kYoPX9L+JrGsIs6hTYvkwAQdrfQ9vvXc3DvXzRwGEYrpdN63q+nKLbE37AHysZI9wYmhHr9bodPrrRS9b3TwwwR968v1D4d1Wj3PZa5qbE7oUDeg7iO/wBq9L07quk6jaD6a5JjKMIYVtie8UNfNE2uxCmI7HBoyAYP0r2vVOhafqCyB4V3kXFxn3ryeu6brumFmv2tyg/9a3lD/UUViBaf4i7SOymlKkEye/pVyAN5mUENkN60skmQCKgqCk+aYjEUfMAS3605MmJEUDhSKBLbMpkRPuKsDuwB7cUi89iDRA2iIgTUWHW4Q4CgTNO4BMhpBxsbiqSZbEg/WnBLNkk/eiuV1DpGuu30fSao+EuTZZR69jSWdPce3cbUWBaugEKLjR98V3Tfb/pjzY7elU6vT6bXJ4eoQssYaciofbyNvTajp19W1RtgNbIlGkc1r8Z7LWri3TZ/jKNxXEH+ldW/or/T9OzL/FtAQsLn2msCaY60W71+/g/Mu2ZjjFTdV0X6npWLafU22uJbYBGUYc+uKxXy7OxQMLSn0xWPXb0vPpn8iqQyOpjcvb6Vv0V60/Sl/FXLaBvmd2jf/uKxZDGS/ddL+22NysoieBT6YK1tnubd2RtmBVkWb5FqzYNqJ/iXjIxT3ei6sWUdWVVYfz9/cVmcUxnWxb4s8D3kVSVeMtMngYrXZVrVvw7gm6O4xn6VUtrw7i3C0nsO1a1FAtm0YuM8nI3NM08mBmtDMoteaIGRNUvai2LrW22n5WHEfWohA3HeDVjZUbQBmcVUp2rAOJkUbRfbnjioLIzxHvRAhfcUisWJkH0mmDA/SqpQ8MOPzqw+ISIAA9T3qtQylTgZq0E+X0JFQO8Yk/L70uTDKgImAwOKd2uWdVZuqFZEcMyuJ3AHj96u1mptdR1bvpenW9MzEFUssANsQZGBMxxSDAL/AItwqGIZcEDFDc63A28kScelbjrbv+EnRW7KBiWZnbBB5/OuU9t7to7yApMHd3qxF7tFqCoIcSpoXbiG2hTcCIkjFVWtPt0kISmxgPMOR61f4Sqgi4H+1ZFUFmG04JooW3ssEHiiqbZMlhMxFO6NadoEjBDAYzTULuAcSe+INWB5aFMj1msxuqoMq284GIzSWSbUgYAORSRW5ECvuJ+1XCCsgzNZrVwu0Rz3NaEOwdpmpY1DW5iKdSEVjcA5gQarUw+OJq4hGWCJPI9qy3HDvaxtV03TJqC76myzK95uWQk7QT3IxWNiGJ7Zo6e3FlZcEnJdm7/ehdtOg8QrKkxIrtOq4yN2iM6ETHzkY9KW/Y1T60PbslrAVd7Djv8A6U+gWdOEYgQhYfWTVetuaqzdS7Yv3Rp7qhbtpSfL7/eudqw6NKOLbR3GeK59/UNeP4e5ZKXLy7Z9IyZ+1da2mktF7tqwxtESFJM45rJrbFnV6VdXatEGxeQW2doIIzE9+1Z43sHp923et3bBVSbY3gg8zAq1dq6i5YLCBamTxJxE1NFbGnDqSr+I0yFgzSGVu3FYBWDHH14qXdGPSDUaa+6ah9O2ntrvLLJJHcRWyxr7Op0/iWNw7eYYFXWbdp7qAWLJvOIO8c1bct2LdlxcCWrgmAMeb2q5vYUXrdoK90G2e21efQ06EzuuEKc4quyiXY8RTuTiTV2nuJcdlEpHLc1zqBZUvbe665ZjtHaKq1C3trIVYKCDIBKn71bbVbdlw10RMgMf2prl9dLfsteBdDO5QY44qt/TJct3bWm8V9hUsBIOazxtYzAn0roag7NULWxWtu4G0+hrBd0lwXbi6e2doMjcD+4rcqDdYoF2RmcntRttdukMXEu3bkUi6TUMqgILjEiQh4+9aV0GptuP+mgTOWntxWpxqxathLl43rzkrEbRiTHrVmzS6eyLpVjcJwoY4H3oHSanas3bcHsCabQ6DVNfvXbqKigAW5YEt6nHFWRY53XNUl6+kK+RJJwAPb1yK5Rfa4A4nkHiut1m496ypKtttt4ckYyR/auQ6EIJyfT0rrHIqXC+X+YQsjvUZ5cwYAJqrxGtsQDIH5UgLbcZnAJxOYrpEXrcEEbvetl2CTk81htLcZ1HhgSwyxxzWwmCeDk5mtVQ3bhBzBpdSQNFcaQowGke+aIgZ95rd0jT6fUdT0+n1FoXbLbjcQ8GBP71PDNce0Q7LsZW3NAA/OrWP8oIwZxXsG6F0a+N/wDhlkf+lBt/aqX+G+mvqHtppmWxt8qLdMqfepq48oVKwTPrM5xVTL5j5hH0r0134Z0Fpyi3NRbMdn3R+c1zuqdFTpuhOstahr1tHAuK8ArOARAHerqMeiuIt1dP4ih18xX/ADA1qs6h9H1PS6qyYa1dDST6Gf6VwNKWt69dVvbyvtIOSRNdzUIt22wIgT+laxZ1dfXdUbb3fHTCXFFwewImuH1VNt+3dGRdBWfSOK2dA1P+I/Ceg1MhmRDZf6qSKXqNkPombvaO8ftWS9VyRMzJphJOaUMDkGR7URu7jb9aw0ZmxQLSo9aBAoE7RNAN0HilLEkzgU8+1LBBOKoABIqBfWmBkcVDIExRCcGl7+1NPel4ooA/SjE0Iogt8piiIFjIIqZGRQVwT6e1TcZPpRUJ9qgA70N5UYiotwsDIAoiFYOBNTbnmoCQZBo5gE1VJ3qnXMy9G6jcX+TS3G/+hP8Aer47/tVPUgT0DqYGP+Vf9qM3x8/+F7DvqdTdtnzWrO2OOSK7th1X476cgcbQCnPBK8ftWL4UsBOm6i+pCm44UljyBxTX0uaP4p6Xq7hC2rt+VYZ7gH9xW6k9etK7WxxVg4nn6Ub6EXXX0YgUtqYK+hrJDxUOVJ9qm2iCdtCsN9fN438wOavCm4gBuDb6DmjftK6FTgHuPWsioA4nkVYy36S++i1Fu+shUMkAcjg/vX0DRMty2rZYGMzXzq2A1raTgYzXrPhPXG/pzp2zctsBz2wAaqx0viGyln4e1+oVZPhQZztBIDEfas+r6YbF4NbA8MgbSD2iu61q3qdPd0t5Q1q6hRwe4IzWPorO+muaLUAfiNA/gkzO5QPI33EVWcxh04uWLivZO1lH5139HrRqEhxtuDkVlu6FVO5eSfUwPtVItOr4wR3qVZXaqVlsakyFufnWoGRNRQqUalECpAo1KARRE+pqVKCQfU1PN60alDpTc01m9Pi2bdz/ANyA1jufD3Rb0m70fQXJ/wA2mQ/0rpCpV1MjiXPg/wCG7oh+g6D/AOZsKv7Vju/8PPhO7z0W0P8A2XHX9jXp6lNTHj7v/C/4TuA7NDes+9vUPj8yayt/wl+Hz/09Z1W1/wCzUD+q17qpTTHg2/4U9O2BbXV+oCP/AJbsufutc+//AMGtJe3EdZdWJ5GlUfsRX0yKkU1cfJr3/BW4qj8P15SR/m05X9mP7VU3/CDrNuDZ6n0+6fS5bZR+gNfXoqRQx8XP/B3ryElL/SnHbc9wn9Vqm5/wp+IUMjRaG6R3t39v9BX26KkU1Mr4YP8Ahv8AFtiRZ6ZAJnGtQ/uaA+Dfje0SD0guJ48VD/8AZV90ipFF7fA7vQPie2Zv/DOqYjvbtlv2BqL0nrB/6nwv1QD/APBHH7CvvkH1qR7mh2+AjR6q0zFuldRtcDa2ncx+YpWtXlI3WdSn/u0zj+lfoDPrQ83rTR+frt/wQFuWb0HubZ/aqjrdNtmGBH/pr9DCaR7Nu7/1LaP/AO5Qaadvz/o+oaZLwuMw3IcKVNWWtRY1LXd19NzNIac195/A6U86az//AExQ/wAP0ZM/hLE//ehV6Nr4WG0SLJuq5HuDWXpWk6hquti/oen6rUL428MthmUCI7D3r9AppdOhBSxaUjghAIq2po8n8D/Dut6MNfrNeFt3tdcVhaVp2KB398/pXP8A+IPTtmr0nVLYwf4V6B2yQa97XI+INDb6h09tNdB2OpEjkHsaFfLImoMEDuTV+t0Wp6RfOl1me9m6o8t0e3vVLSyAM0EZH9qjXSE5I7gxSxBBApbUvM4+tPO6fIy7WiT3qqYW4WSRS5nkVIZrpUjtNTaaiJPpRBIH1xQHIBE5pmzxwKARgevpQwSOIo8LQAEdqKaouBxzRSBNCJoJyQO1RSOQAYoExxg0RlTmKCdqJP51AQJX1xxRjtQDkqCSSTzRgZmpMcczUPY0EQSwmoQPl96A4P8AeiuSO4GaAEkxjFEKWGQPvRXMgZA71GlRjvQKOQDRP51ME+lKGzigkflQIP502RHvQ257mMxQHtNAmASKEYgGoAdsHP1oGzERzQPM+lQmSPamMAzHagi4tgk9+5okduIpJBXae5pmcxuYzJ7UBOBjsO9GO3NAGZz9KI8pkGgBUlGK0wz9QKVZn2Jim9MUQe2RS+wxTkEEjBxSZ7d6A89qYCFA9KBNNzANAGGMATUHFTnd9YqcD69qoOTUE5zyKiA7WJ7Y+lTBaKiiBmDxGanJxUBABHNELKmJPYfWgrWQwxEHg0xJUlsYFQo/37/Sh2zx6UFnGwhZJ5E0pBaR2GaFx9gLM2FMTTLmI70AAKp5m3EA5ioscjgU5/6ZE/lSbYJB5BoIwx95qAfkajgeUKeB68mioABBAxQVqpGCSRParH9P60JAJxOOOKTzusKv3nAoDBJiODRHIaeactJJqsxO04g0AHeoc09ptsggEH1pYgmPWghaBiKgJUUQPzmlnzc4ophwTj2o+4pFbPFWLkiVohVPmKnmfSmU4zSqB60w4mKBwSuRQE8mgAXbHNQHH1MUBBk5+1GYx60F5zipLSIBoGYxA570vefaj/NnmYqRg0DAmMg000hmAKYTE0BDRn86IIM80uIb1jFESoGPtQNKs20sYp90jt96rOGkcUaAqs8gUyxOKCTP1ohhvUyIHNAykGSZgUQZMmY9TSA5p/XbGKAHn09jQUsZByKdyCSBih225H0NQK7GFWMAz9aY+WZ+lEQcUCIYAkwM4oobZJMEAUNhb/WmBIDEHnkVFmODQKoxBpTHaKaDv9MyajJPEUAEgTUGO1KVuTxgehqZ9aoPI/0qAQ/vR7c1ATJ96AnA+9CSJzAHNE+aPSaEySOxNEHlR7GiDnPA9anafSiOJ49xQQSD2moCImoJqc/60BHlmhyCDgUT5u/ejx/pQFLg8PaWgARigHUyRugetAJkx6ycUzKIxigEbpE80bYKwRKkd6gBiI5osymUUkHg0ULbXbVw3LN10uDIcMQQa9F074ovI9uz1C3IYYvL6+4xXnySAc/aoD5fMSTwPSg+kWrqXkDo6up7qZFRkV1KsAVIgg8EV8+0XUdd00/8pd8hMm0+VPrHpNet6X1/T9QPhMDZvj+Rj83uKgx9S+Grdzfd0RCMc+HHln2ivLXC1i8NNetG1dHzA19LXisfUOmaXqVtbepSdp3AgwZ+v3ouvAbCzEFSB6xSt6f0rudQ+HtXo3nTeJqbIEmAAV9o71xwyEMZ9gCMzQV7QOwoAEjirGt3PBF1UUruiqzcRBDMBu4qKXvRBIjA+9HAMnIoMJbBx2PrRFgJImc0FYSRtDbh3pULA84+tEuVO6TPFRVtvxmurtaFnBmst/QLdvG5bPhuW86n5Sfp2qxmKIApgwAD70xZ0wW5/OorNd0fTrZW9qdOuovKIVGMA/2FcGwTq7t23qtLcW8lzCmRbH0HpXpwqMDvUswAKexrn6nQ6+8yPp9Ylpt+5hc8wI9MU+LWuTruna1dA2t8azde2SVs2gZX0NXWPiDWp0qyvVLFy2BcKhiNvHcKc13rWqsvZbT3rVlL5Xi2AGb1PrRW1Zv2fGv2rRfdO292j0HFYt/Zn24+p6l0jWaqze0z3jcRI2XEge5o6rddTeoVzMyuYFMOl9W6ZdbU2NNpGs3mJ2DJUTiKr1Wr1ouzaVbIJlpgz+Qip0Q2l1ugt2PAu6VrmpJglwYHvSXNxQWVBKgyI+UVq0loa+8LVy8bMiQxHJqhrmqu9RTp7I4uOpctAjbMT/2phjFc8SyC1wBVmCQZrEuu8TUtZDNbKmYkiR6xXr2tWbIW5cslAx2i4BAY1j12isBJFq0fEbygrmf7UmJjj/iHtqdjkKefenkpbUETLU56bet3WtyGD+aUBhQaOosWrdwLae5cRf5jjNZvrHiuREjIq3T7XYqTAIzOJrKx2ggA8wT6Vdp2UWW8QxBqXw1qv+EABbtlVAyxkkn86mj6h+H0V+x+Fs3Huti+y/xLfHB+xx70niC7aUp5kM5j7VQOYBA+pqcfOxfvLTcOd3M1f0/SNqter2zbRbBF9w/BUESBWW2ZBNLd8wI2g/WtQvbpdeunX9QOo8V2VjtUk8QoH7g1ySrhW2iY7VYEAtLMkjMTil3QcD86KkbsR3yfSo7Hcbe4kD1PNMm6OwolQIY8nFDCBfEYGcjEzQ/CoxO9p9gIzVqAKJjmjIyAc0MVXItqdiSeMCnS6AgNzEelC6D4e4A4OTVSg7NzGY4q/SrheS4wCbuYyINObwLFAQSMMKyKHcs6KQeSDiaaGtoLkwJrPxTXO1fS7h1GnXS3n1O5d24MoUTwec/ag+5HO5toVvMjHg8V1v8ACUewbNzVXraRJcNk+wj9qzabRXLV4Izae5ZZCHW4CH+w49O9XemZPoqDZctbYbeMAEelaLi3gTa2wrLkjMUU0dq3sGn0xOzBDuTPtmgt/wAa6iIClw8q3auS4qspe/Bm2w2vtIB55rQtoXNLattZYlSGKDBLD2qAMrEXWGOIzRZmvee2z2wpksxjd7CrxaZdIm5Q7Ao1s5HMGrblhbmp/EXXB8QwEj0Ef0q0eD8qsvinzFQD+dVW7LXA6Xbh32jztrV7Sopt+Q22MjgiZEfrVTAPeE+ZAQcZq7TgW2e5ujau2arvag31C3EthpgP3Oe9SEC4Ll61cXSuB5ckJP5U+muPqFdLWAIhdskk1ZpQmjVmckmf5O/51VoXuaPbcsObV5SGV1MEVixVoT8LcvL1TT31UJ/CBtlQzeh7966y/D2g19vR6npWpuXiZ/EDUEbUAH+XkZ9T61xdRqbmquIdVqPFCHBPYU1tLR0zqjjw2bzBW8rf3ok7inVu46gwbOw49DHpFF7upZZ8NltOD5oOYOachwtxDZN4ORBHlK10tnSLOhVb3UPGuXAFt6ayIe23eTkcz2q7g52l1FpU2G54Zmd0YNDVdSt6cDwNl5w2ZGCO9Otq0U8NraQ3YiP2qXdNpl2H8OREwUk10nJR0+qv2Reu37ia1nQCyvhhFT/ZP6VnbqPU0YWtKVtuVlmuAlB/SrU05RoUuu848T+gq8ae4lv5i5HIiP61fkZXL11/UamyRqL7XDiBAAGRWNlVkBee/HYV1bFj8RdMoGHJnFcfqGpFpxb27GghoERmny3pzsYGUtc3EgjMADgdqvW0ojEAdpqhFJEzgmQf7VrVQSODnvXbiLbYVnTA+aYoN85JOCeKdQRH7CqjIfbEia6Ag+UCJM+tdL4eBbr9sCTFpzA57D+tc0E4UmAMwcV1vhFFb4jYmQFtMQfcx/v7Vnl43x9eptWQiySCv6mk1gtW7YvEhZMEk4qxiUyCB9aza7TWdXplXV296hsMO35dqxFrOzrdO62G2cEkYNVa7T/i+ka3TAAeNagHmCCDP6Vqa1ttMFiF7AdqOmIW4u4BlOCPaqlnT5uC9y0ohhkGfTNdpf4toOf5vyrN+HfTa3VaZ8BL7LH3q+1dSzs0pZCzkso3+aPp/vvXRh7b/h7qxd6f1Tp5bzWbi3lX2Igx9679xJW4hAIYEZ714n4I1g0/xbaskqtrVIbTT3J4/b9a93eUpdny5oteZRTaSCQSMGmDXDmRHuKt16i31C6I8reYY9eaqUnZOI7VitS9GKktjNBWCeacUn4hBeFppUkTParFUE5EiIqGELfelLTMirig96BUAyfSqKUmTVgtmN0gzihwYJmjHmOaBSoHJpVYAFSJk80zH3xS4fEUAYHtUgk1ApJhT96MkNHMd6Inl4jI9qG0QQJqbm4wagJ/OgWSDQzGB+Qpu/1qRA70CgN6Sfen2xSSfQ0ykkVVNtnuKw9cueD8N9TfcAfBKye+4hf61uCzkGIrl/F0D4N1pMZZAP8A54f2pPWb4830R/B6QAgguWg+gnmsnxHfuWL3SbpYsUBdQT6N/pW7QKqdM08nBsAGPUivPdXv3W11oXXZzZUKgeeAcfn/AFrcifb6peM3A0A71DH75qlD5+ax9P6la1aae3aW4SLQVgxmCByDW50M4j71mLTbWBORUg5piMCPShkjigQjFUso21p2zWZyfGVNpILZYDApEwtg4uD0I/rW3pOsbQdQS4sbWYbo5ORWSyY3CeSKawf+ZGO5FbjM9fT9NdF+0LinB9O1Ua0fg9dZ6msBI8HU9pQnyn3gn9a4Xwz1PZOicZAlfpXq7lpNRZezeVXt3FKsvIINQvS6KruWAZgVl6TcuLYfR323XtKdhMzuX+U/cV0BmhWLwisyattXSmDxV7ICKpa2R2JFQjQDIwalUIzKfarwZFCpRqUKCVJo1KCTUmpUoJRoVKA0aWjVEqVKlREqVKlFSpUqVpEqVKlZUalSpVEqVKlBKlSpQCpUqUQalSpRUqVKlAKq1FrxrJWYPY1d3qRUMee6j0m31rp9zQ6i3tadyOBBRvUGvnGs02o0GquaLVqEvWjyDIYHgj619g1K3PDLWgC65APf2rzvxX8Pr17pg1VhTa1dnKwBJj+U0g+eiQAB6024sIYULY3IGgqyYdG5BoNO+IxVaPvjtxS7iOBUDGDUmCfQjNEFT5t3p2iooM5Oe9BZ5JGKb+U5qCHI9+1QSCJo7DuzNQrDHJj3oAAQDR7ckVOcUD5iBQEycz9aayFKsLswQSOwmgqXJYhRtOAZoNIgHsaAkgncBQglwag/WjiJ9KKHYCmB9yKUmIOPvTAE/eiAuZ/OiT5sc0QIFDbMGfaiivJAHPMVCccQQaWQN0ifrRA8oxiggU896VB5jiiG5yZFHigBWTRAPpNHlZ4xzQU4M8xigG2KA+b2pjGcc96WgkQT3psbRPepieKh4xQLG4gVCv8Av0oxLAfrUGG/tQGMdqMjcY7VARtyKWf1MUDKfm9IkGmBkCaA4xUHABxQHlhJ/WjwfTvIoCSRkRNEzE9qoAy2eKY4gj1zQPlJA71IMiKCRExk0/8AMD2BpRlj9KJMVACYY45Paj6GlIMxFNnuZoiGdpxM0wYwIz7GlB7UQYBHrVUS8yBjsIqRQAz9KOSKgAU8zipAHvUGcdvWiCASTB7DNAcg8fLzNCQfN60rHcXnk8TTx5RQKqC4+1/lolvMZyaEzj0FMs7TFAOQSfSosAQfyqSRbMRJPepBK+k0EqMilA0DcefeoSZ4EUGZjt/LFFAcGPpRIBaBEUoifvU5n2oISTNRyqgEDgcig7bbZI5HtTqxKR6ZmgVSNsiGHIijuJzTEAKBH6UoH6URIkTkGgJOD2NEsWbPbFCfyoLbYHiCTAPeahwYjFCQF8/PpUMFZn7UVGJ4MY9TRVvLNLzJY81JA+lEWIpkNBImZioyyYDQYmolwgROOOKEnxIOT6zQMgYAA5zEiocPH50GJ3Y5BjmiJfiJoASZpp/PtSmZgn2mpww7elA24hgQA3swxVu4RO1RPMVUJ5JNRRuOfzoLCSKaCzeUHHNI3zQcyKeyHYbkEx3oIQQAaK8z/WjM8+s/SpuwViS3egO2eaJBX3n1oYGDAqXbm7YNmZ5moqKSDxiajElgO3vUA8m7MTFD1XkntVBkhCB371C0mAQYHai3qARQBKkjsc0BQEyYkDBoCdsHJ9aIgETjcYowA0dhUCEiYoAZwaYRPOaBksB2mgEZpdvrTmQYpShoApIBAJyaiSCaJBBJiZqc1UEsQpiJHGKgJgSORQAIJwI/rToAzbZiTz6UA3YIA5og0igkHMU5gsDiAO1AQROO1QSWoKQxGIk0DhpHE0Dhsc/agslp9aC9/eiMEj2/WimBHIFLH8UkTzzTLHFAnBgGaIkk03f1ApB6U2frRTKYMnA+tB7Vq+YdQSO5FAnAA+tEExgc0HX6b8Q6rp52aotf0yrGQNy/T1r1mj6hptdZF3T3VcH0PFfPA0DMmnsvcsXfG0+ou2HiBtMqftxQfSOeRXH6r0Kxrd+oUFdQB5SOG+vrWHpXxX4pS11G0LLkx4q/LPbHaa9KjrdQMhDKeDUWV4HW6DX9OLHVWR4JMLcQyD/v3rKLIZJcgx2219IdFdCjKGUiCCJBrzXUPhcrN3p7LuyfCfg/Q0Hm3t5gqZIx6GowdfmtncOxFRzet3Wsaq06PbGRBxRBOz+YgZz3phFXMngzSsIMQSSYpo3wBMzOKkMGWUYiciIqKm7d5QINOTMzJJ4pSsHH0zSsJHHegstsEYmBj1ogzMHk8UiyAcA471YQojafrUVXf0q3kDgDxU+RpgisOq0fUVJulkvKxJVAcr7AV0A21vMfL+dOjKN52hht7dqmGvK3OrdW0l1PE0xTedkt5o9op9Nb1d9S5AIdp8zSQPpXontWb9kC4niEQy7+xrPb0n4e5sIm3ggLJB+9TJPFYbjan8TbtX/D8IKIYAHHFW2LVtTe1i9UUXrakW0RZIJOQfaP9mm1B0ep1D27YFlrJCswBj71zDd/i3z4QSxbGLoPzkc1nut3x0W61rSFQlXUkYZpH1il/GG4wNwC44MgHtXPCai9pjqLVh7tsHJTkVfpdOmluJfu6stavsFDMOOanxrHq/V6i7at23QBGLBCGGM1TqBbRRdVSX4IBkV1hZtrve6DethZUye30p7Vjot+HcMHJ2iVI2/enS2OHb0tzUR4QdRJzGD7VSm0WmR8szcf613209oapbGne5DtCrMZPp/euO2iuWtXf01u1cu3bTQ4/wAtYtjFiy7bB6eL6sUj+UZI5waz2ynhFSVDseTzFXXLep81pApt7QzRiTPFUPau2D/FtG2XEqSORUkSQ6AeFkGZ7ClEM5BMxj6UlpyrhDPmOJ4ptNbu6geJb2nb80nsK0RZvkEET7VV4bi2x2mQO5rQlvyMzdvTtSKSpOZngelSVRCoCdsx2JNANPFQk9sAe1IrDd96oO/PrFENOcmPWkujbddTPM8cUEz3mP1omtOTbMd8Gqbg22nxkDA96sRlPlfmfpVh05Ntr0HZvgGRg/vUal1ith1Tcw+oij4ZXeC4ZWM5/atLDERiPzpBb3coxHAORV1JCG4ZUeIH9xVV+6V1DLdG0gSWJ7RVFtWvKzBHsgmAXWD+VA9KDlg2qa4Dlt52++fas8Z+1TW63S3LFh7OoL3i5W5bQkiCMEVYuhbQ2Ui0iY7GW9c1XpbiWOnXLemt2i91twvsNzRPGfp/vmqtPe1epuKRc2S3mW6sDBzNLP0rYPHuWt7oyliQBEY9aNq4rGJTymc8TTjVWUv/AMZrrFRC7YisWouxZv3FtwCfLJ+UTUms1se1qbou611S2oICKmSYwazpbu2rTizfuK1wjzTPeso1Vw6dF8YhB+uc09y/cIHgXZuA+VZmT9K1iT10V07ENbshroBhgomTVngNatC4+nRFmIYZo6wdVW5b0um1hRQGzZsqojHJPOaD2dSriyzl3ucL4hbNJFxXqWt27BYIASRC7uc9hXPbVCxIa2z729fau8nRBcQXGRmYZJ3cEfSmtWumaAb3t2bTMPKXaWP0mnxhmPOPfZwEFi6AcGUOa32rDWNDsuAAzugdpprl83CzooDPkKBV1lPxLi20glZM9qzcRnu60KUUErcb+VVkn6RVNp7mo1V5TaVDpWDEthpI9ORXa0Wq1Pw8b9zSvbL6jYHa4m7AmAPQZNZtf1K9r7pv6pULgmdixuwAMe0UoFt7thAVS1tvGdz5jH+tWpeVUc270ugyPeuZqLPi3LN9zcRUPkQNA+4qwDHlmDzHpUxrWy6t3XaJlO25fXNsAR3E9/Sqk0/Tm6dc0lpn0+sZBvF1SVDyCQB+YrPlA7NeYbe2/wAw9q12QLlg3reFLQJEn70ka3WewtyxLEqDxgyK4/U7SX763Cg2XCTI9u3613/w2pZDdhWtN6jbA4++a5PUmW51F7cpNsTtUjDRmtyMcnJdPD2pPfygCIp7TQVyJHf3qm+bjaku0SpI+oBimtwGAB5OK6xlsS6pIGJ9qpEbmyYY7fMIoki3cVQRuUz94pQYE11iGC4Amfeux8JQOr3GJiUYT7iI/wDpq44gDnv+Vei+B9FqNS2s1tsW7lpZtPb2sXHB3DtHl/epy8a49V3TbF1TvAIPPoaDZ0rIknEgKK06fRajw2uwxRh5VI4opprlski06k44rEaYAW8MKcYyO81QAQ30Nbb2h1GkspeuI+y4xALD9x6VjuIyuwUYJxIino838S2AnWTghNTbDTOSQADXN0OksaXWo6WySTO9jLD713/iXTs2j0mpEBrd0q2exBgfnXFtOSRBnac11njnveNa3TptVp9WjbTbvowbuCGFfWdaVuObtqNtwBl+9fILyC5p2kEgZIn719O+HtV+P+Fen6gkEpb8Nz6kGP2ii3uMXWVKfh754MqT7n/tWEQRzXW6jbNzptwclJb6RXFt3UKDzYjmKzYcWlCNsGD9RUMKB2mkA8wJyKLoxUhMn0JistA9zIgkQO3rS73wQST2mniEUFRMZ70fmHEVVVNvZpHPeiE53ECaaD60O2aInhFTnIpeDxTEsP5/yzQkkZ5oFB9DNEH1pdvpUYEGBQEEdxzQVVDl+55oKX4aDTKcRFAu2ACD370SRGBTNt2wOZpdpIogCZimHpUVYGSaiyDnJ96oMYiuD8cuU+FTiQ+pRfyBP9K74bdkCI9K898eg/8AhmwvG7VqP/oWpPS+M2ltre6XorasAXsggfr/AFrzXxWSnxE1tVH/AC6W0+sAH+tdno159Tf0YBPgWLaAYiCcf3rgfEtwXPijqJDFgt8oCfby/wBK6Ri+9PQ9O1VoaPSlWe2WQtuGN2fT7V60EvaRsEsvIr5902/43SrR2405EY5zP7zXtejaxNVpSAVIVvIoOdp5rDbekiQeO1AiJjimYRQbAzRlA2Qax6W3eXXa62242WKG0zGfr+/6VqER9RRyAT6ZqwZ7Mm7BjyvA9yO1BSVvhuYaT+dW6cLaO4k+Ulh9aotggj61WG1S29rltiGXAINe76P1FOoaYkAi4oG4E14VAFUjsa1dN1zaHUhlJ2bpYTziriz9Pa6xvwet0+vAGwkWdQf/AEn5T9j+9dQc1ytNqdL1fRG0xxdUqymtXS7zXtEnif8AVtk23+ox/rUVtqEVBxRqIqZCKCkqauiardPSgcMGHNGqASpwauRw496A1KkVIoBUoxQiqCKlCiKiDUoVKoNShNGglSpUoJRqVKKlSpUoJUqVKCVKlSglSpUoJUqVKCVKlSglQ4FSkYyQo9c0DL3NNQAgUaKFUbdmoMcXBx7ir6q1Cs1pivzLlfrRHzv416Q3SupjqWmULptWYuiMI8Ez7TFef5G6Zr6x1bp9rrvRL+kZoXUW/Kw/lPY18isi7b3WdRbNu7aYoy/QxQnRyQDA5oZMzQhmIJifWmCjY7MfMIAHrUVMZkTiiGAWCSZpQJLAxgUwyJMcYoolyTJJoyDHNKubY8vLVFMVUEH2ox37UPfipAKgVABO6FJzROQMU6kLxQiSSOKBV9DzRIJwCRUkKJgVASM0VCAT6CacEhQRxQMBQR2zUIhgooDEjmpz9sVAZLDsMUMxP5UAkbiOfenUAiFM5/Kk4zQZZUyMURaigciJyfelIwcD6VFwu2Djj2oT5TRUIIUZAk8UcUM7ozj8qgwTNAGkrAqCT7UxwY7xmoFzHFADxH70BuMCZFGMyPpUj+HJ9TQACTE0RgUAaIUkmDwJogEgLk5mKmCPWKJANCgMkQIxRwRB4qYiivIzFBJgT74pixdYMbSZilOFBAMgnio7QojsKBgIWT96gwIjNOyA29wII5qodqqnWaBJn2qA8DtNEAZMY96iCBINCe1FTNAD+aZBoqDn6URJ/OgcSB3plxxVEUgkjvRnsaUHJxTbT6RQAEgGO9My+ciR9qAEdqfzGBt4zNQVlY7d6EkHinad0R3oMYAEZOAZoFXMR8xMZqzbtnBgCZ96rjaBHM0ynDAzMYoFkl57CmTH0mgo5ntzROUkcRigMeU8YmhtxuPBp0naWgYpAZ4+1ACuQASD7VACxzEE0DqbVhke44Us+0SO5pijST7zg0USAFMHINCcGaDO0mfljGOaKku+2BkUAJDDGPeai4jigYBgjIbiigJkwMURFUbmJBJP6UCDP96stkRnmeaXPaDmgRw0LAJmmBJXnJ7CoxAPt6UJOzcB7UVG3MNs4BmmGVk0BIEx81RY2yfWiGUQw96ZY8Q+h5MUkbhmpPIoLAVPBBnvTLvLQoH14iqQIIpmuHA5nv6UDFTvAiPWiBEE1EEkZn60zYIoJ2igg2q5nA9fWoGxxmkIYsT2MYoLN0tn86dXkHnHeqic8U9seQYzzRT7pNGCAzTngUi7iS0H0zRLkqq4MNPHaiISYJHParSAMTxVY5n3pt2c0BBIhQcTMU4w0n0waSQJ/eoDIyxzQMTwZ70FUs27AM8GoxV2KiYnn1oTloHFFEmYUcg0dxEzBmh3X3NAQDJoGCCAcieajwGEcRQYtcI5I7mKMYOKgkVD5RHcU6jMjHtUIlWf3igq5MYoHGKKQGYwQBipBYeUQScTVA7d8UDumYiiYP09KBkxEmgaQAFBPM0IkY9aBme0j1qW5MmZziiGiJM8Uu7coZSGU8EHmnUw33pCpRwLSAIOw9aKsI8kd6UCJj1mm4U98dqC4EZ9frQOJCyTiaAOCTS7/KAFJM05G2B7SfrQSIipMyOTSxJM04zz9M0QpB74NNP+lD1pmQQAOSATQKACRz9qYDaIoRGFMVCCbYUPLd6KFxwEIK7p4xW3RdZ13TrlvwW8S1PmsnA/bFYzbXYJc7v0/KirEEkekTUHtek9f03VG8JVNu+F3NbPYfXvXVOcV81Rz+IwfD2iVccg/Wu50z4ovacLY16G4g/88EyB7jvQek13TtP1Cwbd9AT2Ycr9K8r1Poup6bba4pF/TqI4O5a9fptVa1dlbti4txD/ADLV0CZouvnH8N1UoVYRIKGkIJAGTXsep/D+l1yq9tVsXlaS6Dkd5Aia8xrNDq+nXtmosOqTC3B5lP1Pb70wYGci5AHljLehqKdygbhnFXG2wZPCVCk/xATke4o3Bti54YcgQM80FC5Ygqcd4qTuWT64qBpHyNFMVLR+1RSE0VzJyO0VCpJChSe9FRAyIPcGgIYgRFEtNoDAM8CovlMczwKDW2CjBBngiDUU1vZMshdWMNgf2pL+h0WovksArBflyFJ+2Kc+RsEkCi6+IClwEACYNRY5o0nUehuH0TDXWLjHxbNsjyj1H++1dS9aXYibEAfzLCwQfWkS2fDLLbIxgjtQu3nCW23GIIAA7+v61mtRztTb1mm1psWXVpUNtKGrdLq2sWinUSEJbBspwvuO9cfU6zUXdYl2+9xL7jaUk+UChvvbCzMzBfU1i6W9und1Ltfd9Lqbpuo423BCmPasl/q2q0l64W1RW5dPmYgST9ahuukeDauXz/ltLJprwu2QGe2vhv8ANvSGB9p+1TNZ3VmluODbvEEljuG9cMPeq9Zqbt698tsgTIAxHpTW7n8Ihb5ubcSxkirvB0b3Qbu9ZwYaKSkct9Jb8LczEt2g8V0dOF02hVS0XHgFmyx/0q20lnTNOoZ7tgHAwCvp9a52q33sB/KSQo9qze+jIF29FxltkPbB5nmq/EIuDGRzQu6d1NpbdwqEMtI+b2orbYXd3pxmtSM4ZrhYgcTTC5GPT1pLvlYMMEk8CgjbjMGOKuJiEnLE896e3ENg84jilUbsAQfemthlJ9KiA1wDyxzkNTJfeBvPlUwYWlKkkYETTrblCQeKKtny/ftR8YOoQ4Iz9arYlbcd6rttCSylSewM0xqULly/fVbqkAso3Cd0dhBq1dJ1DV2WtLobj3WBQFkgfefal6Rqr+mtE2dPsYsSEuJukfTmtWp1vX9YV8bVM68i3bXYv0x/WrI1WO/0nU6K0g1a2rb5Hh+ICSPWsNwXdyWhBZzk9oHeukmiZLtyEBuKJaO3etmitK5JBwq5DwM06ZeaHTb+pu+Ety45OF2tH0zVv+GXtOq2btq8WwoUHfu+45Nd3U3GtkLZciDIKxgzWT/E7jSlu9ba4pMgeVlIpeX6Swp6OujZEcNbR2IKjn1PNaupXdBp9Ko0WjOnNuP4jPuLfn6Cs1u89y8zO7tIEjsKr1jG/aFh0UIM8ZM1LdR0SLgRWCu0SGaDzVNnW3bXUDqiRstrtRQOD3NC51PWXtK1tVRWICi4BEGq9BauaUbLl0O0nzEQKNal27dNz8QQ0PkFSVFZ9RddrSkou5XyT3FbNXfCWQpZSzNxPb1rnm5/DloInH1oy2ac2ryws5zE5FUjUZLIzITwKz72FqSdjjBijqrpi3bRAjouWHBmsC69efUA2wAogbskk1YpKoLhlXTJx6d6xae2wt72Yi4pwZrq2IFiLjsGcCSDyPShGDU6/wAeZdDLTEZn+lC9bcaa2yXrYYfN5sirhotPqrn8Oyrs7bpWR9qvtdJ0Nq2u6y9xmfdsDnaPaK1ZjVjh6QqNUdTdtm5c9dpzxXotNbjSXLVkAslwzHGattaZruoEytqyvnQ+3FXWkt+EV06AhfU/3rXVWK9bCpZt3b6oGyQGg1xdT0QPeFvSMlwRutu7SZjgke9dK6l/Vas3lRL2wAKqQSB7/ea5vUOl3bdoI964G5D7o47YP2qzq9s3+vOJp7n4m5cusoZyQwBnbn8quS1tuyGBgc8Vc9pbHhqXknzQfSqyQACDmY+tdIyttmbsLyomqVJDBTOD+VMMNJ5AzSiJGTJPf0rcQYBxPJq7Tow07KLjoC+VRiAe+fXk1SqgH2/atFoA24BMz3qhhvA8movA+zmrPxGsVSLWsvD1Ac1Wjql9S8wD/ShcfddLKIB/Spi7WpOp9WSyB/impaJKh33AH2niovWerTnWbn9WAFYXZhAJJP5VURuGTP1pkNro3+sa2/p3s6ki+khoKjt7isiXNOULnTBW9A1UljsPYERzSE4g8Gqy2rq9OVKNbNv/AOakV7b/AIfapLvTdd0+ZFm4t1ROROD/AEr5zkkDAFel/wCH+p/B/E2nDN5NXvsXD7kSv6j9aNx9BZN+5IEOIP0ry629l5rcruDmB7T/AGr1l1Nlwr3U15vq2nI6gSrQYDLHae36T96lZ49UFn1zRgnM0qlgonmMmjx6EVhsJzUDzJAODFEjAIpVJDwD9qqlJuEArHuGGam24fmAz71Ywn60v820fvRE2fpUjBgSaAfBDCD6UCwGQaBSTnMRUEetAz2FRQCGdjtRRLMeAKBwAZg1FImuZe6/02xc2W7vjvMeSIn6zWJ/iu/H8LQ27TQMF9w/pVnGpsegwWpgj/5SR9K8s3xN1W5OzwLcegmf3qg9d6xknWlSe4Wr8abHrQt1jCIxHsKhtXT/ACljXjbnUep3QVvdTvsOYWAazi7qwJbWXvfzUymveJZuqDED7ivOfH4ZPh/SKDltX5c8Haf9K4e7UTuOr1Mf/fTFc/q5uDR2CXJK3JXcZj/ZNX44z69Z0jp+lsWtMlkMReCu5Y5r55rtWdV1DUah2Ba7cLEgQDmvomj1Y0uguXiAU0+jW8CeGlJj+lfMWYiPpWsZ9rsdB1Gy5csXHOy92nCxOa9T0e/ctO9ttRtEhU4kf6V4GzfazeVlYgTmB2r1iXV1L6HUw12w8m9sxgEA4PvUrce00Wqe/vsXZa6mQ8fMPer7hC2TcMkKJNcazce0bOqTO4xk9piu9CF9y/Icj3rLNUqyuiurB1PBBomdhFc/S3rlm9c0gTeQ/A7D/cV09hzAmKKzuYthRz3NJEY71pW0r78eYZE1nZeQRBrbH20+MLelfVXdu22s/fivPaf4l6nbDajUaO1f03DbEK+Gfr6/WtvXm2fDOpMwBctg/QtXU+GFRfh9UZVKlpcH1p9LNP0Xruk1bC903VPZvgYtXcGfzz9q9b0brHhavqK6ph/1UJK5CsUG4fmK+e9Q+BbvVLp1PRem3FO8liuoVQfoGIxXN6X17rPw6b2muWl1dovL23B3BgIwR7Vic+PK5K7cvx3jNsfd7V5Lybrbhh7VaK+adF+Nem6/YdNrfw94wDYvvH5Hv+dew03XQMakfdeBVc8dyoc1TY1Fu+oa24aewq0GjOKri9wKrDbTIMVoNZrilaDRbui4PenNYNxBkGDWqzeFzytG4D86EWVJoNK0JMUDVKXdQDRQMOKlLNTdRDTUBpZqTVU81JquaM0RZUqsGKIb1oLKFLuozQGpQoziglSoDUoqVKlSgNSpUoJRoCjUWATAJpLQJJc96jks4UfenAgQKA1KlSqFqUYo0MYtAdni6c82LhA/9pyP3/SvnXxhov8ADvit7iqfC1g8UegaIb9ga+jECz1UGY/EW4j1K/6GvM/8QdAup0FvV7SW0pDSOwODRHhCY7j7UFJ3YxSiGtSDPpUtkrntRVm6GiKkEgmkANOZVfaooqBFArJqKpk5wRTzHtmiBHrRjIFQiB96gOZFFAGOCZmiPIJmgBBppEGc5oJEvHIGZqHCHE0DzgCIokSI3c9qAkcZwOagncD70B9KikbzNBAABjIPepEGZxTGBBWaU8D3/SgMEx9e1FhGTwaHLKP1okecAnAoD2jHEc0NsGO1MFAXdM5kUD5j70EkEyPyoESecVIJyCKMRg0AXLcTNRiN2O3pRQiTiY7VCCWI9aBVnbuOIPeoCWIX1PpRKgAieaEQ0jgUEKwSIjNTcQnlnPaKMfep+1AADGRQntEdxUDZJJ7wM0Tn5SaCcwD3MU7t5iRx2pZ7+81MMYMfeghJLBYiR3o/YVBlhPHFSRuP+4oGmZ96AMCDQ/lFSc+1A/Aj0qT+VDuYNB3gFQM+tDBDEcRTqSYgCRVYGOeaYH0oiKDJ96aMn6VBgzFTB4OSKqpwBHNMuQpOJ4zSASY7U5PvxxUCAyBz71Yr3QQFPsZpB6AVN0zk1QcEzn3NAmFIHehI7RPpTmDPsKiKwHKz8pp2xJHpzUzt+gojGCPtRSquOfrTcD9hQ5/1oxiPegAMKCRImaJBUyB34qIVjafXimYE3GwYxH5UBZUBO0COcgTUEckn7UBKqfWlyAInntQCJ+1AEjIPFO6lScflSlCQVBie9AXUBFYfzZHvSwdmAYPemU3LltA+fDED6UZ8rAcnFBWJAMfSiBuAX0M0snfDDEimKHduXv6YxRUUDxCTmKJGNo7jFFAA0z70oAiKIW18xXsvpUk8HsaZzEf7igYhSDwZNFFYCwaI2mlnE80R7fnQGe2aLDaRGfegx27YBz+lQ4HMmiHSZ5xFEsGJHvjNITgHvTT54HETRViiFJ5oDb3MZpSdylOxxRyFn3ogL8+eBTl5eAO0falGQRRGOQOKCCTjtTrlhFIojvTBiGH9KCwncM/SlZjA2iCDQLQeIzRIkrmB3zFBaSNmSBAmKUA7vpUMTJ9aFslhv5meBQEAZ9agMtMGhw2BE1YMKBHeaKgIJBP60p+VsAGe2KZTDSKLIrDLAfUxQQCAARBpVnIqKwY9se80wnJPpUEEetENuBU9qS2ZLdxRGHkTQACR9DTAGBU2xyTxTL8oE96Cljg5zNAkIpcKTAqwgiYEmcAUQBvKkccgiqKidrg7uQDxRUrBAJxSnctzw2lsTI4ohczNBCSPTmnPaKRSCdsU6QSV9DmO1QSec84ozExzHalJBMADFSqApIafbFNLEYOamIiOKUH3oh5JNNyOYpFOCftmgCwLBuJj8qKsGW4oxDeYlRPPpSMAV2+tAK4nbcKgDiKCwsqksJZVP0moLg3BkHlPZs0oIwDORyRR2gJtBJjvREW5kqCQR3pgCRH7UDgY9KgOCB3HrQHzHPIplaYgCR6UoG1cGaG4ZBH6UVp0+u1vTrpuaRoBPmQtIj6cV6np/wASabUstm//AAbpHJ+Un2rxieQnaDBHc0xgrcBMFhHMVB9KkHjvVV/T2tTaazetrctsIKsJFeM0HWtV01VCXGv2R/IxmR7GvUdO63oupgeC7LcjNt1IYUHG6j8LrYRtRobxVVH/AEXOI+pzXCHibijIVcDzIRX0eAaw9R6VpOo2mS/aMsI3phh96K8M1sySpA9qRZEEiSM/Wup1LoOo6bbFxEOosrkkGWH+/vXNJ3jeAR2iopCP4hIxSvMjmrQrZM5NLBMhgcHk0IQwSIPFLD5JY/WacoJ3DsaWTwDQTxCVmBg/nU3sx3FqgEfeiF596B0uHftYkKRkc0TbtMAIJUHIqMpUnYd4I5pC7A7eCBJEVnF3tztb0i5c1K3DddrbvO1SN232rjXBZfUXbNq81tVcoFuyWwee1est39o2SVIaQRyfaqtTpdNqLj3bmmRr6sJePMD70yDN0nR2tJpgbLsbxYgs2Z4qdVs9f11lbX4vT3LO+QgTayntn0o3tRd6deS49nxNLEwo7+1Yuq63qmueyNJpTZsbpRwCGETyZyeO1Y+NjfFZa6Obmkdbuo26wQGW2PKP95oi7b02lYavTFgp+YrJI4rLpLmr0V53v3ZubCPKIj345q6+13UW7gAE3QIZjMZms4nSam/pyUNh38Mr5g4yKyvcC8gn0rHqC1oAam4IHcmM+wqk6tbl8Wxue2VG12bv9KYnK46Z1C3I33VJ4gdqCOgaSD/8zWZbe1oaCIzFXou6B+ZpE3RdVf5SZHrVciI3wByAKO7zsoZZU5E8VVMNtWGcniaeFaE2rG0kgd6KmWMfmTVeRzRtk7WJyAYmomCX8wXMmrEUQSvPFKpVnCufpTlgAFWYmKmiy4my2C4HuKo2Sxzt+op7pcAI7Eg5FVB5J5EYqzwl6dPT6VtNo01ARit54Vj8zj1A9KzNfuafUnxhs3t5FfArm9Q1uo1GqjW6s3758v25gKMfpWnT9Cu3NEdZf1ljT2yCEtO5N5iCMgemal2tZvYPdu39RdFksVunzBJz/YVXqLV1htdLpYGBEitqaZbLb11EhhEswWr/AAw6BVfeAYlcj8614Mj2b2l06IyJJGWAkzWdNDpjqhqvPbYmWE4OI4rXf1LXk2OAPDPpWUXxqbKvabynse/+4pqVL+oPSr4tvaD2LwDIzLk+oniuY3U2HjXCDyeREe0Vqt6ZrWqN4396f5SJP68cmnHSdBdYkWXE5M3Ggn6TWemZD2NZasi1bkG4SGaTxMdprdqFQqXS5JmAF4j1rHb0Fhb+5VTcBHkzTBjYZ1VQ2e/rUVax8NA7jdyFFZtTpn12nIDhciGPaKu02ja7qLLXmAUncw7x7ZpbS3lW6PDYW58vBJE/2qrjMbLJ5HznaTFCbdrVFbzAEDcCc/Ss2oXqRUm5afww3l2gD7nOa2NobeofZYHh3GbyOZg/Wp8UwFAueYLt3dq229QpZFAHiCFYlpH5VzLHT9eoVGt3HuNJOxizED0HauroemW0tnNxLlw8XQA6+2KfGkmLLb3bWoUhCGExuWAe1UOdRFxrN1ReYxLSAPat+qS47ICCGtzBJ7H09aw3WRHuIxwuG+9Tl0utKaiytnazXZ27WI/m/vWjSXVtae7Knc7Y9AK473bSmRLIuR3JxW9zesWAisJc8xMe9JcNXW7S9PS9dtbGZoIUtHfP7zXN1V9n1dldWVVGkLsMqPfPrikuOj6+4ur1BllAEsFH0Iqv8LbN4IVkM23cMxW7dZt1xOsRouom1JcKBt2+h/7Vk8ZhwQSDycxV+rS5fvr5CzhSkHBwapTSX2AYqEXuWbIrrOPTMX2GLEsRiII7UFYETM+9FVazuG+VPpxQLAD0966SFPENB71otAbRnAPb1qgKeG47Vep/hD1E/vVCkzEVOczFTAkxUGV4AFBTfIBtoBhpqtuJ2z6CaOozdtGZBUj6e/7Uu7j0BzihokiMj6UjE7cccj60eADOJkCqyf1NEMscHMZmtOj1DaC5p9ahG+zfBUzwZFYdxmZx3n0pUstqrZ3QArmI70alfeNZtZxeTKXFDr9Dn+tcHr1kvZsXdshGO5p7ECtfw3qh1H4Q6dfYkulrwmk91OP6Ueo2vH6bqLZGduD6GaJeq8+idh3xg1dgRmqNI3iW2PBBjnmr5O2K5uhh60wYesgUu0AUvIohPHfxDbCrjhhzSC412GSc+oq6CeePQVzeu6xendN2ozC9qDttT96sTcXPrNHanxtUqwYPcA/as174h6fZ3qlm9edR/wC1T6ZivLraUDO4kZMmZp9wFsiI9K3OKXk6tz4o6gVKWNFprGMMW3n7iIrna7qPUNda8LVaw3LbEA20UIsD2HNUqyrgLOO3FCBGY59auYmgLYUfKF9BxRkz29c0qJsERCk8g0gdgCCBJqosUcweagkiSeee9VG40iBRDnkzJqh5AwYFIxuEFVYZ9RShoz+tRbkqT6UEGCAT9PasPVCBpbZYT/E7fQ1quXP8siMzHNYteQ2kN1rinwzIU9zxRGheuW7XwtqdBcVvxGpVLatu+VFIify/WvNMCe4OYxRu3GZgSe1IGP51Ksn2HBr0Hw7qxsuaR9xwWTuPcVwCc/atXT9T+F1tu9yFM7Zifan01HuunMr2bumdmLKZUTML7V6Lp2oN/Rjc4ZrLBGgRGMV5PT3lS7Y1Vpttq6AxM9jmDXc6dqFsa+N7CzqBPtMY/pWS9tVzdY6ml/aG8RSI/wB/WuB8QfEl/Q9U0qWLu1LTB2QCZk5k/T969Lq1b8TZtERBma+Zde1A1HWNTcZRucgwO3lFIk9fWZVtlxcreth19pExWa+PPuxkVi+FdQdT8MaJmbe9m49pjOcHH6RW66FDZ+1anjPL1y+vDf8ADerU/KLlon6bwP61p6D1G1o+hq1wMRvVWhSSY5x+dJ1i343QOoIG2lbW8e+0hv6Vh+HdRp7pXQ338LeZsuThj6Gazy/+XT8N/wDd7axotVpZ6vb6hcslXGxAA1p7DKGAOPmLY5+1eV6teNrX3+qaeybgZyCriRz3+1VXPG6d1dhd3QXIjO0j1FbdTrLBty38VRk21ORXm/H+H435a935fyyzHltTpl1d0XksAucnYsbRT9P+JOq9EYjS6oX7ak/wb+QB3j3rvas6PVadrqIyWvDIgYk1w9zFNqItu3OFgE/nXrnnb596r1XR/wDiH0u/dS1rLlzQXRkspLWyfc4Ir3Wh6/dayLqtb1tg5Fyy4cR9R/avin4exrGawwt2NQcWm2Da5/yt/esek1Ot6XfL6XUXNDfVvMF8s/UcEUvE2V+jdP1XTahZD7fY81oubXWa+KdP/wCIWtRY6voBqrcx4+nMN9Yr2HR/i/p/UAi6Hq6+J3sXj4bD2zFZxMj17nbVYubW3Lhhwa57dWO4C8jLPBPelHULe4kuFSOS0Zoj0Wnvi8m1sOP1piDuiuDb1OQ4dZ7Sa6mk1w1VsW3IF0Dgd6K05oVXvK4JFEXJGRFEWdooTSbz2o7/AKUD1OaWcUdw9aoIoxQkUZoiZo0AaNBADTRigKNARxRAxS0aA0aFScUEqVKlAalSpRRpXaFMc01KV3GewqKW0kSx5NWVKlBKlSpQSpUpd3pQZdeNq2r45sXA32OD+hNYPiI6Q6K5b1t1bdrUr4CyeWbAj86xfEXxb03p1i7o0cazWOpUWLZkKT/mPYfrXg/iS51HW9LTrfU9SLt6xdRrVtF2oonOKpn7ZUTw/EsssG27L64kxUAAgCuj8Q29nXbl22gS1q7NvU244IZcx9x+tc4yWB/agONwimktIYYn0pVUqfQdqYDDGOO9RUXK7SPrT4P2ikQQOAFmgCBnMk0Q+IJFAA7j6dzU/kgDvzUBIMZ4ookSMxzUjEHk1J/SoSNsR9KBoDSsjApUg5I4zQBAaZjtRALA8ADmgYZJIwBSkFdzL2imB8pH5UDKk7geKCCTiaAEiiDRadu0dxQQZO0D86kQSIqcmaJMjigI+XIilM7oHfvUOF7496gMn+9A0CY5+1QYI9zUAkCfWoSQQfSgimSSDmopPyjmam7JHBnJqbQHOZ9YoJMmYH5UCadZHA70hBknsTNAZxMUexjvUz4cepofywOe1ACpIA7bqhAAijMyIytFlm2Cfm5mgVQcfpQU7s06DBzFVrAIUDM+tA2Q0xg1CDJPGKhHFThABzNA2ABjj9aUggmBz60zCEzHIzQkl1AGCcmgMH5ZpmyT60klXwDE4o7vM0Ex2oDB4HNQAgwKJET6x3orPlkc4+9AR5mCx9TSqlxD5mU+m2jJUytNMifSqEiYkmKeS4JzzHFJ3JA4pgSFAHc0EYSw7elFFMwBH2qSQZPNMjHn1qBQYYT2NRskngGiYZjFCqDnwxPJmnUkqarM8+nNSQuOxPeoHUCTORSqCAS5zHAo24A8wmfQ0SBtkEATETQKjBXUFZLnaDGB707Dn1HcVWRAE9jThoz9oFAFEqSGBP1okkKBEGaG6OBxR+V4Ik0A5Yz3oggTM/lSs21SQD9qK8Z596AxhojPFCDI4IBk0QScUGlWIzFArfNPYGiBE5xHap2kVGmeef1oFDQxgYFFBHPrUClRk5qQSfpQAE7m3AQeB7UybVIAXn3oh9q7e0ZFKo2ycyBRRgM2O9K3qADAxVmQDtPHGaQHykZE80BVpXOCM1ANxkngTUEnHahEOwzPFEEHcAcweJxTLcBgv5VBjFIdxbaMCIplURHJFFO20XCEnbMAzNEswUjgGlJkfeKHyjNEOpET370yKrMC3yjJzzVQzMc+lPErg+0UEHzQMCT3oFSwKnv6GoAQ5EcCmJ2sVNFSNm1ZkfWaKncxABicUphm5496Boizc0qJwOaiEhs8DtQDE+Zo5osRGT9KBw0nnmnUS0kwOKpUydxHFWgkg+/rQEErzmahXdn2oZMLFSScA9qB9iAAlcjIqAnIIgUGbyKIyVmnQxZLvIltvFFKABuER9O9BThsGRUtht3JMDMUdpDxkA4NQAkhJBLH6UyMAe8DmoikeXnzYkzigCVQgjk1RFBIGYM8xRcnxQd24g5PrUg7RzmmMnI4qCtmPhnbz7elKBj0q1QEbBzQZoJ/tQIBnilBgH3JqyCOBAjNLtJzG71ExFULb5JiO3NFSefU0yLLQQY7xVYmB2oLFIkiPvS7wjQVY7sSBxRHqAc+gog+eeTtiKBNzHcQCFHyz3psmPWKG2BtBJEd6n2kxQEkh5JOOKYEFxP0NIgIIJIOOBTKTj8xQM5JcKuCMfnQUZ9aAPnznM0+Q08RRAjkmTGKIAxSwefSozAGTkxRT/8AlEEnPtQqCYA9RUEziaAxkkcEQKO3xBj8zQM7uKKmZAoAg8NCoHcmfemVnS4t2yxt3UMqeYNKsTn1qEGYUkT6Gg73S/iq+j+B1O0CoEjUW5M/VQK9RY1FnU2hcsXFuIeCpr50o2qSSSfrVul1uu6YRe01+8AzYSC6v6iCccc0H0Uia43UvhzTa4m9bizf7MAY+4mj074i0etPhXG8G9jyv/N9K6ysGEifuIqDwF/R6vR3Sur072/8rxKn6EVS43LyR2r6Hes276bLiK6nswmvMdV+Frqr4nS2kzJtXG/Y1cV54wqFFwPaiUCLJMnvNF2Nvel1Qly0driPlPvUtNbbJmAe+KgQc0inaJUEyfSrR8hIHfmKBxOY9aile5dWE+WDMcH86huMt0ucml8IIGueZpMsSZoqNxM8RimIuW5s/i+EhcjAj9aHiq9xp8huLDR9Ique/wBqUks8nsMVFXpbkWkLv82SO9Pe06OILXJnDSMVnMCGWZHvTo3MyZ9TNRpzdfpr2mdW1JUI0xcBENWR3S7Fy1HhYETj6133a3rLVy1cUN/LBHcVgvdDW7Y22Nbct5wtxBtA+tZsXYwDT6bqVprWsVja4UI0EH1rLf0Wl/FpZt3rWoYNCn+ZI9vt2rclq3Y1arf0txl/+WW1aD9xx967mn0nTL2nDrpkY9mKAMD6zUTNeVu6XV2Ya2q3RuyF5irrCNuh14+YHtXqfw9vSWHbT7kngYMn2mvPa/ql69bvg6eblqdqlSDI9Zqf8a+Kr/DrF194CKznzkT+uaxNo7GndvBc7gcHdirNNqr11PFuoqWzgtMZrp6a5oFtOb3nuL6Ng+lKzY51u2CgF1jMkkiihIsMhySTRfVWvHe4SqMzlgpBiJoBlZHuM20K0cTWLExPDLKvlPIII79ufShdkXFVVZvEMAKOK0XHKqjKw2sOTVfiEbdjDmeKmotKkWiZUlQBmqrS7lLRLbiMD0pDqbdxlViVKyCSYUmiHDeRT5TkkcU7wladFdXTnZYs2rY5a4Fl/wAzW+zZsBlbU22uA8Luifqa5Q0rvbNzxPDQ44maU2LlwJ+I6ldQfyqsDH1Oa06a26ttCbxGnsLpkUmbb3C7H6zxVNmxqdRaY2tSq2hI2A5P2jH3rJvtDUppT4m+5J8R4Jj3/KunfsWtJZZ1vlUsxkCJ95qsYznpF0Hc+oSzanl8mPtWfU20ssX0983UtidxWJ+1XWFtarV3EG/wVtyWU/M01ebGmtpuDEiM7zNFc2xZ/GG4TfKbYPlE7jV50rER4hiIiIq+z+Gdd+nCBYJlRHeku6dhd3LeLhuAh4qYVmssoMW7nnHp2os9qG2XRcYNkAHnvSE29OCVsfxj/wBRs1ZYv32BNq0h2ryBzNYy6lqWrtxfMqAbeJ5NXLdVbauwhgYKKKqu29dqLLXbKr4oIUIJBOah0Wr0sNe28SZaa1Y10R9QbgKIJDnk/wBKfQ6XXay466Mo12wocl7gSBMYmq7NsO8EkbYaBT2NU2mnbYHiOZZ3MDFTT5SNnSbup0Y1DG876i4+1kndx2/St+vuDRWTeun/AKXmkZNcbT6y3fW6LjXNOpEB7eG3TzxTo4YLaR3a0kee4xJcj1mtwtX6jX6fqmjO3VGx4DhioBVWHueax3tRpNSS9gLuMCQZnHf3qtNLqNbcuiy1u3vwytNVf4d1G2rrYFvcMBpgHNLNZb/BtI9pTdUFM5gT61NQi2nF/eX2rGGxz+tZdB07q2vF/T29MDctgG5euXlCiTjBM/lVOodrVtLV9wrs3h7Ccn3A9JrHwypZ0x3Lty9q7l+8IBMbBmAPeuh0/wAW6jXvBuCwDtSBIkcmuP4N0vdQEAF8Fjmuja6bq9Rp9PYu6oKivIVTCwe8dzmrjKjqmlS3qW1qMu12winJPrU0OjTVL4l1XKHEAcGk6zojor6WmMhyDPYiCf6Vh/EOpCWZ2r82eTNdNuYh9bKG9aKBSVAEj71l8TcVK8qe5o9R176nWs/hi2AAFgZie9ZS4AHMngz6V143pmVvS5LkAx3rSmbCPwDJg/WP6VyReG8T9pNdZCPw1kY4mQZ74rTX9AwWB/ymgMiPczI4qLIBIGT2oqd0RjNBm1JP4sIIPl5FJ6e5zS3HD6pjO4b8Eg9u1ETIAznOO1EgsJ8uCDSNxMkRziaYZYZnOJHFKxzHaJ+9FVkE8mtugtgaPaQOZmPc/wClYwxLFSMj0rbo4FkIJnByZoPef8NtVv6f1Pp7GTp7q3EE8AiP/sR+dejIAY43CeD3rwXwLrPwnxjZtFgtvWA2nJ7yPKPz/evoV5Tbc7YMHkVVv7eTuaa3Y1NxJMhpEHsatUgyQas61bWzrvGEAXhx7jn9xVFqdsnPtXO+tTxaBMiSPcUNoAkngUw8tAw2fbFQVeKBMLBrh/FWbGjO6SC5/aK7zWQWJBbcY5OK5nX9C2o6Vv4ezcUr6Vrj6nKdPJMeCMCTzQVWKwzKSOT6042m2pGZg+b+9KoyRmP3rowMEf8AelacEn7UwEDsTUbkkgEDNEVzJn7UQM8CoUIxzuAjFDKrxMdpoBJJiIzUJlucUAcD3qEiJgzNUFlBAPpVUneIbjketWSxt+WMZn2pfr6+vFQVECcj86z6ob9K9snyt7enFaWng53NyTxVRXcCCdp96p9POPhiPQ0lbtRpWBa6qlVJIzmse1l7UqzwvaoDBkUaFRp6noF9tT0m7YYf/I7AofYzI/P9672iv3L+nBU7XslQp9f9/wBa8P0fV/g+pWrpAKztMiYBxXrdI72NcbBIKXTEHEQCQfvip2PTdQ16W+mp1RwSLaFrgUZB4gfc18r1eoa9rLt7Idm3ZEbfQV7nXl0+F+ooWJVLY2qTMS4mvnhl7pIGSeOacYznb6L/AMPL5udI6khktauJciOAZFehdmuXBsTy+prxfwIy3et2NKjMA9t96zhiMj+te6AILDt6U+15M5toxNu7DIwKuOxB5/SvKHRXdDqrnTrxhg26y0nzIeINetKlnNU9R6VZ6tozp77FLg/6d0cof6irGNztxNL1bVaCyun1gGs0wfdtvkF0/wDa3966XSxoepX1Oj1o8MeZrF0fxEHp6GuHqreo6ZfOh6nayV8t5fkuD1BrPd0ZgtaOSMEYYD6il4unHm9Pd0zto9VZ2bdk7GIwT2j6/wBa4ivY8NbhubQeZMCrtH8QdR0VtbV8rrLaCPP831n9KW7b6X1DUNc0mssqrmblm4dufaasY5Xtzr5S7qF8FvKGlW967Op0ljW6u1du2VZvDUGZg8dq5t7QW9OxuXL6+EufKZrodPuXtbrndXDWPCG0QAVIYR78TWol8ZrekTUae/1JhGlVglq2oje0gfYU/wDgXSesaF7uhNzR66zJ2O0rc54j6farep+LdS30zRrAsXDe2ryWaZ/vRt/ELHo1/RFRpdbaG22xSPr96lSOf0zrnxD0rp34rTdQ8XSi7t/D6g7/ADd+ePzr0XSfjAdR8QXumvZZVHi3LQBUTxXnek6J7q3dOwB0yxdhsgmIj9q0/BTunWtZaIgXdMWA9Nrf6mpY1K93oerW9VcHh3xdhYgHI+orpWdXctNKeQq2T3ry1/Q6bVf9a0Qw4ZG2t+YprZ6rowTpNUmptz/0tTEx2G6KlhLHvrPUU1C/MDcUeYTVo1IImQM968LZ6+tu8E12muaOB5rqjco+4n9qi/8AEDTNcZdD0rWdSVceIvkU/Sf7VMV70ahZ5H50w1B94rwY+PdaePg/UmO51Of/AKWmHx7rSMfB+q//ALgj+lMpj3i6gH/zBjsaI1CzhxXhv/HmvAh/gvWH2t3S5/ILVq/Ht2Ju/B3WFHqqE/pFMMe2XUD1B+lOL0ZZh968P/8AVBsAjxfhnrij/wC81Yn/ABE6Mpm50jrdn/1NpRH/ANNQx7Xx19acXTEyIrxC/wDEr4UIG7Ua63PZ7Bx+VaF/4gfCZIB6s6BuDc0tyCPyoY9iLv0H3phcHqK8ra+N/he6CR12xA/zBlP61rtfFHw8/wAnX+nwMy19R+9DHoFYHuJptw9a41rrfS7v/S63064fRdSk/vWu3qkuRsv2XB42XVP9aJjcDRrOjXOw3A8QRTb7s5ttQxoqVSLrDkEfaiLyjk5qC2KNILoNNvX1o1MNUql9Qqn1qttSY8ooa1VK51zXrpxN+7bsDsbtxVB/OuLrvjbpuh3K+obUsMMtgAxQeoNxF5YCqdRrLGltG5eupaQctcbaPzNeA1nxb1K6zWrVkaBIkN87lexHpj1rEdReVV1LaO3q3vkEanVfxNnbCzimVXqtV8aaSG/A27uuI4Kgpb/+eIzXmOp9b6v1cXLd3VnT2e2n0h2T/wC5jk/pSanW6nR6RG1DeNcvuSnlACJ9BE+1YbHUBp9SLmpUbTyeNp/tWpGdX9L6Smo1NnTIbemFwks1we05NXfEOlCdNu9PL7tvlYxAMHmujeuaTTIHu6giCP5DB9sCuNqb1l9Hde8rtaAadvMVn7dbZnizUf8AP/BXROohiX07NYuN/wCkGB+wrmBQoA7/AFrq/D06z4B1uijzWgzoB3BAI/VTXJsuWtKefLz60jmkkmpIJKkCZqACYBg+9ELIJ70BI8ogzPIoKrEydv25okkACeO9EEnjk1UEgTAOKgUzHr70SZWZBE0oEuDHy5FA3Y/SlEj70SCSSRiiFkZ4qBdsDd39PSnXggRgVIknP5UACA2YmipPBHIFQCecGoFHpNEdwBnt9aBRngmZijt2vk96PbPaoCxGRHpQQ47/AFoglQJ+lRQIPYkxSmZiB+dA+3tyaFtfMQSY7UWuEAlVUmO9SI55oIpg8SDxR2MxVh+U0EkkQIE81CWtjFEATLbhGKYkkgmMelCQdxntigsABmkx2oph3M8UMAfXigcqWHFNggED0oIJj2mpBD8cZFQDmftSnzMwGaKO2CT60NzbYHA4qFsDvmjjb7UQUypLdqAUb+OakjEd6gncP3oIQQO2OwFCjyY9KM7lJiCKBB5u/FOPWlAwaI49qCEyAD2orG44igecGagB5oGJM/sRUB7nheKAiOxAzRIJTnv3oIDNpYGZn6UQD9KggMoHcfrRVxBBAzxVEk7SKiMRNACWxRg9jmagMSoOe9MAQsxmPypOB2kcVYQBbUj0zQBZ3Y5FSMniRSwyvM4PFG2/iRjFAZknAyM0PQc024cdhSZkCME0DL8uaUKDJzM03sOKgwse9UEglOD71DMT3qIAAxPpjNRcVArTIjHerFEyxBMCBmlmSdwj2qAeXcDwaCcg+1GBHuewoBsHGKh+cTngUVEndtzBpmJgCQQCcRQGH3DseKLpDKT/ADyaIT+aOwiRUIEGcg0TgGB/rUPmQCigBuO6SRxRBO72ioQ0DaTzkT2oxDATigEgSSJoAbh9aK/zevH2pQSuORNEEsVdV9ZqDmDHtVt5hb3lRugCMetLxBjn9KiqxMxNMFG0k8ng0PmmRTXBkBew5qgMOCO3akUQzE8z5YpnyTjIoDiTmiIDIJmc0TIxgmoIAM1P5AT96BwJYRjtQMheMzxUtEmJMe9RZIJP2oG3GPfbFK+7aQB5vem4yc1AcZ5oCAFJIHPrTbPKD3niKXd24pgzSontQQzNRYnJxzFCeZzUHGOaBlIkelWoygAsYDH8qp7Yp1IA8x44oHeQxGY7H1pIMyBU3F7oafKMAGnyFOQaCFgYHPrTLbdz5c/eqVPGQcnIFWg7iF3AT3oplRtrMCJXnNRbgDw5AnNU2G1TWGN9NhbEeo+9XCCZYSQI4oh/GttKwSQfSlIJ5MZqQWOwbgSMdqhMrtJIA7iijgEkCcVJJWYx7DigFyFMjHeioXa237ZqCcPvGcUCQT2+lAtkAd+1QQsmR+VAwEspWQMzQCkO2JFMxCoYBmgon7xNACwDNiJEUiQpMeuKttlGfY3yj9arKDzAExOKCFvDQdyTEGl3qCAAZIirSP5e3vSAQ4A5BoBDSDwKKeYBicTzSP8AxAQDkHFEStrZOSaoG47pAgTVnkVdwYc1UWK9hEcnmnXC+bk0B4g81NwPB70qzu2n60dgkmgO7kzxTZK/LIImaVsqQPSiGgRNEMrEqB/NPaoDBLckZIpRuByMe1MCQSIoqNcZ3GIgRAqAnn1pVBDTNNE+X0PaiCCaIk80AIfjtU4k945opp9RxSQFIZSZBkSTE008AicUFG4GTEHFACQ11d1lmA4Iaut074i1XTlC6wNqbK4BUneo/rXLja3M/SmDMBBOPSoPe6HqOl6gm7T3A3lBI7ifWtdfOLNy7p9Quo0zm3dA27l9K9D0z4nZzZsa60Qznab4jZPuO1UdjW9L0muU+NaG8iA4wR/f715XqHR9V04M+L2nJ27x8wz3Fe3DBgCpkHuKNF181VxBCmROaY7GTAIYnJNep6h8M6a9qG1mmJs6ggys+Rp5kdvrXmtVotbo9QbWpt7eNrHO73kY/WamDMxZHNswSBOKindMY/tV/gtadrrkcBfr7VSEuIzPtOwyJ7ZqBCCCfzorAIZjgZqP8pjt7UNrgeYYPEUU3iqylFUQwyYzSrlSfSlQjftjJphC/nQNad7N0unzNiR2nvVjXd6bSZnk+tVBjJzioDmM549qitena5ptOfDdDt+YMOc1Zc13SrWluarUpc0rp5mW0SwYeo7fas6XdgCvbLW2OSDWi0xyLVkuj4Mek1mxZcVabp97qhTXW9Y6WpJtBv8AL2rS2l1Vi4Hdkvqcb44/WpZN3SLOltkIvIHFbNJqrWs8luQ8ZDHn1rGY6S64vVumaLqXhtqXawycMnB+ormv021obJu+LYuJMshG1iv3r2L+WUdQCPbIrDe6doEU3roW3b7+KcT96upZryt7/A9VZCqqMykm4Ld2QKU6Tpt/Sj/mjYtKYCtXoG6P0bqOnWES0SCd1g7SR7+1c690LpOnsXfDutcG0HxbZMz35mozlY/8L8QKBqbdy00MAvKjt+9YvB32na3cNtQ+1ZBJIH71tb/D9HcQWhqC10BZczuP9BXS0o1Gmt2bWn2i4q/PwOf17VPjiY8xaSLbhpeJEMkQ1TTatBon0821DXN5MeY44n09q6vWLwuXVGoJDOxclRifpXJTTJctAi222Y8W3b5PcVc2M2YvsXWS4viC6+1j5GJgk+tXm1rdaC2ps2wSxVFC7QijiZrT022m18lX4Lk+vt9q6CC3aEE7QYBzJNTjG2C10+2RsLqGj53zPtU1GiXUWzo7upubbgyBgflTvqLaXXS5bY58oAmasXU3bemsuNNcuPdMbVXKieTVTNK+lW3pRatXNqg4WOfaawKmoW2yrpmjdwR2+tdW6xYgusADINWvbvWemPed7VuwwEKfmaaF6efs6LVWptlizN2QYFdHSqhlC7XCkBtwOaFzq6aTRWNDp1dRdYm9cwWPsD6Vn1Gvu+FstsQWMFivamp2Lor6hxi3gFoFYxfI3NbMLMSDhqj39TefaTPiLtbaIAqktct+CFBCqxLyvOcZrKulp7vi2FJ1AtbDB8vNTUb2VbjuxLiM+lZ1goGVTIMliMfShabX6q8Es3bYzBLKAB7VIuMl7Sa7xvF0JcJIljcgT6H2pl6b1nqGvNu3dtGzElmBAX3rqJpXt2k/EzImUU4pdPrrul0QK3FS4GM7xj0getanSSNNvpSWdMNOuy7fTlnnP5dqGo0Xg35bU2glpQxDCBnmc1iTqWpchlNwKx81zbAFZdRa3vcvu73iSMsZmrKOumv0iqbw1doWxLFlHIqrVfEOhGkYWLt3UXWEKqwB9zPFcs2/ESC4tow7irB0/SDT23uPdd7gJCmM/pW+Mli1fpPigfjLmoOkLreCC6JB+XiPtW+18Yvcv6hNZ0yzc05WbFvdBBB5JjP6VztVY6Zbs2NqMp5IWZb61ksPpU6j4r2LqacfKGJb71yvrP0y+C4Qs17zlSCPfnFDR2zotC+qN+4Ax2xJITJn8/7Vpvku110tkh2O2D71tS/4enWyxXamGSAfeomdOFfttfaEZrhuEFSxJIA/2fzrJfQ+DDJ5g2fWIrtahbKbLwDJuIXzGIFedYajwCfC3KSN7uTmunG6wQhbl1H3gKQASRgUxtEkAtj2qizeFy6tu4CJbIA4HvWoOoYAY3mFyK3PUwiaY3He0GhgPTiuoRFtFH8igfpWPdtVQMktmcyK23OYAnEAzW1VgshgZBHego2sSpAC9gKJHmEcDt2mlcHwoDkCfT3oEbpfUGPi6fQ6m7auHclxbRIINVG3qrYKtotQIMTsivo/TLl230DQW1dhbNvKg4/KrLmnFy61xrtwkjhTA4j+lZ+S/Gyvme7wsuvhezkA1WHtvcKi6oPvX0pvDXylEuR/mAP51m1Gl0V/NzQaYk8/wxV+S4+eoQyswkOOxFatHcIvIgYZ9O+a63xV0/T6XplrV6TT27It3ocW8CD3I+tcDTOw1VljMBpI/wB+9anjLqC/c0Gps6+1G/T3VcSOM19h1DpeRb1khkvW1dTPYgEV8dujxNM/pBUivpnwrqzr/hHRMxm5pybLZ9OP0ii/SjrdovpUuAAlHEAjjtNctWCAKDnnmvRam0L9m7ZmCVb7en615xY2ieQPyrPI4rlcsM0x45qoHcshpqwndHast4IgTLR9aza9tvTNT5g25REGrwARNU6jTte0t61aBZ3WABzxFJ6zfHhLZPgBfWf0NQbisDtxRsp/CAIOGIj70y85/OurELDRBOd0RFRVHJ9eKslhwT+dAD3AkxmqKQNveoFkwcZ5pzk4ImYyaWMyrbs/KTxREUdzyD+dBVAI2mfMee1QnA5j3qAKR6Gc0A2yfLwKWJ/l2mfzpoMMAYkUoMjJg+1ULJUkqeDGapuDyliASx59KvEBSIkcVWzbYlfaBSDK9gMCpMg/asNzQncRIjsOa6rKfQVS1vzBp4OaQ6rktpQobaCYHJiqk07OVEggmPpXUupKklcd+1ZggVVNuRmeauJbWIW4Yx2OK9HodQdR0+2TbL3dPCuWnzZMZ+1cbwwWOCZPatnSb3g9RTTux8O+wDAnE9qmNd/T0et1mnf4V17G6ts3bS20VjJLBlJH1wa8KoAIMwZ9a7XWn8HSHSHzbLp2tFce0huEjuOIEzUkyG969H8EXPB+KtBySbjAH6qQK+jupUk7og18r6MW6f8AEOju31a3svI5I9Aa+q6xSuquD0ap9rfFQMtgin55qvO3HI7063FYkHGYzVjA3bNnU6ZtNq0F6w+GQ/0Pb7Vw9V8L3rRZ+kXS69rF1s//ADLf3rvgAiAagHoeK1EeJcPp9QLGssXdJdj5bq8/fvVeo0Vu7uKFUJAgkc17q4lq/bFrVae3qLfOy6gYVyb/AMKaN5fQ6q7oXJkI3nt/lyKGvINobig7EkdzMA/aqlFyzc8e0z27qEbW4g13tV0XrGi3FtINXaGfE0xn/wChrEmpsOTb1CNbcfy3htIos5Oh+O0PVFW6b6aHWqYIZtu76etLf6PfuXhca6brQBAEBvv/AK1judN098SrPBxtxA9+KqPT9XZH8HVOe0W2IIoNupvWumWGC3At28NgKmdo+lJ8FLs+Jr5Db08C4Aw7iR/SuR+Cv2i2+1cJGNzD5v613vgfTt+O1modIW1Z2R7sR/QVFnT1Q5imUCILRJoDEmpBn61WWuzYW9buWt0k22Cz6xXyz4k12t03WL2kt6q4lmy0W0tttEQCJiJNfUNLd2ahJaBIFeC+J+jaM3m1ja1k117UKhsFRtCBQC0z6x/vNT6J1Xlx1DWLc3fi9QD6C6w/WaJ6jr2afxupH/45j+ta/wDAbpJKaqywHZZMDtSn4e1xHz6cD/3n+1R01nHUuooR/wDENSCuQRcOKsHXOrIdydV1gHr4rH+tT/AeoW/ls+J6kOCDSXOk9TVYOjf/AOZAP7UTWqx8RdcsFinWdYG7A3WIP2M1enxj8SW2herXRu7mD/SuWdBrbafxNJdkmMLNV+DeM/8AL3lX3Wida9Hb+PPiXTrtTqaXO/msoxP6Vdb/AOI3xAMt+Bcjtc0indXkfJbO3M9yRFXIQyhpjtRenrD8e664N17onQr57+JoFMfpVi/H1kmL3wf8Pgev4WP2ryK3drbd6beZBzTXLLKAzKSGiIzj1oPVt8Z9Gdy174L6c4bvZe4o+1OnxH8IPnUfBdy3Akm1r7gn8zivI2wIjdEH1ovEiTkGnY9lb+I/gT+foHVNNnJs60t+5rba+J/hFRvt9R+MNGpgAW9QhX968BI5lQT6UdoeABJjMZp2r6bb+Kujkquk/wCIPW9KT31mnN4D8q6dr4n1SrGk/wCJPTNVj5dXohaH5818dCWySCS314qbEEdx9JqJr7pZ+I/iZ0m1qvhXqrf/ACvS6wrcP/zxArZa+Lr+kvLp/iDpdzpLXFlLwuC9aY+kjj8zXwDYIJTa0H8v2r2//Dfq2r1PXB01773dJ4RuLbutvFtgeVnimNPqQ63qdQQnSumajVzzeusLdof/ADUn9qsGn6jqN3+IdQW3bPFnRLBH1uNk/kK237jG824znFVzUZeV+NOkaC38PWRbsl71/XWrQu33NxwMyAx7QOK4+n6Y62Z04thbTQ5A+Qz3rvfH7tZ6F0++sHw+oq8NxhTXm+rK/ji5YG63qQGhcgY/LvVg7jL/AIpoW011bR1toA2bwABb2rnafVbui6uy1s220pALE9y3+hH3rkabU3dDeGos3v49o/LumMd81svL+E+GLz628yXeoXN6I2WuKGmY/wB9q1EvRup3Ua/bJJIFtVQnEQOP1rm3GDjaZ2khfrPAq7p/UNFqSum6koQJi3cOce9eiGm+Hun3tNqdLesa6+jFrent3APPHl3DJif9mir7tq7e1B01ybNhlUXbpH/TEZP2Fed65qdNat3un6G9+ItYDX5kOPaun1O/qrzNc6hqVZWaTZtSoGOIrzepaRcuFBMwigSfQADuaxnetfK2Y9b8EWF/wXUi48EvsgdwZ/oa8zoty6S2rzuAgj6V7zpHSLnR/hrTafUjZqrt78RfEyUwYX7CPvNeEsBlQowEhzx9aMrGaT+tEAwCOJzUDEAjBkQRxUIKqQO4osEH059aAcyIzB7UYMUAIg8Z/OgeYAx3qTgx+9L3B9KKnvwKIadonmgsk8wKhO5ZI/OhJPegPrBqNM49KgWWmmkDMcUU5+WQc8HFAmXWMQBmkIJEg4niipyWPM0BQEsyxyMfWnu2nsP4T+VxnBqoCJwM80z3CwXy5AgmaAkDcI4pQJIM8mjIKe9BRO2cUDFAQpjvk1JL5YyZpQZ7ZqElAByxyKBgYOZ+lMZKzPNVzJkQY7+tMGxgRQAjcsUx27FwN3GaCyHgZJxU3ExQAnBn/tRRtwIPNAd8UYEFo9qBjPEfcUASpJAIJFQGSQIEenNFG37jHBigBHmkzj86ECATwKYCY9zFK4YqFWDnkGggAUyM96hMnBBowVT1NCMrnIzHpQSCATzQ2bVgYBM0VkCSZB4oLLAA+v5UBiRAxUIhoqLkj0qbTu9SaAxAJ70sR3phJMczSsG/yyO4mgYrC8zQxj6xzRY9wDMRQA29ozQPJU55HpUAyCrGe+KEzAjvRWA5B9O1AQIBP2ih6COTUBnI/SiRmYoCBubM+WjgKU5nk0I2oSTz2ioBOTVDKYdZEgGc0AgUwMLuJJ9qDiCgBy3pTiSCJEkd6BTxOJmi0r6TFADGaYCZx7TQKAREnmoPmMQV9aY4tjdmMGoV8oKiMVACSB6UR2P51Ch59sYqevoRnFUFZiAaU5VifrTD5foKOzkDPlmgrG4NmAs4pwD+tT+VZxmgBIMYJPNQEA5PJPvULt4gc8DtNQ8FQe361N3mAicUBDsQNwjuBQzBmN08UBmRJwMTUjiaBynlXBBOTS7STjj1omGALZgYqSSSY5FAsbZBOD3jmoq0+2DtJH1FKbbE7wRCjIoIreZjEAHGe1DLAtkGhbJ3kflRIKht0fN2ooAgqJw0waPyyIqQCIjioYLCJwIPvRBQhQQBJY4NBxkjj6VBmRxFDcDyecUVBHMUYLAegoAeViaDQVMHEUQ4wAOBNMX2+UxzAHvSIWgCBnvU2s1wLwZopiY5NKrNuOAagBM+vrRtHcBuxBiTQG0ILBpkCnUS8E4pJIBPrzRRobJAnA+tEWSJB5zmgGUAwd3pHFLvDkhc7cYqcY9uPSgcrB5MgUASVE1NwFuO/FRMGGB4oGTLKGiBx9aO6TAMwaAGRtJJ96rVvO0cE0F3Ye9Mm3f2kZyarjygTmeKbMKDAHaguBVj5iccR3oeIbZADAkciKRScOAcUP5H7EjFBabpdzcbk+goSMbuP3FS3PhwORzUJ3JsMA0Ud5iQcmlVWK7hx2qfyCMHiaa3JAWYE0ACliV9qkE8rI+lDDPIETTTgqBHf61BANobMzTJ8gOOe/pVMefkiasVpUqex5mgKLvfaDBJOaUeKE/ioEuBuAcEetFSFcEiQD271cLoZbnlPmB+1BUHlNu0TPzVAGDyoM0oBKhjORRA2pH805oEZioIMSOSaJBFsQNwYSaYnyG4AGI5E1Ec3LaO4yR8vpVCbfLnFEkNx2qE92WY7VEg8LH1oBjdM5ozhhHIio0lgYxxUzyKCGIGe8UFHmOfeoM54ii20MDksTAoICdzTPsKMgCM0uTLDI4p8x9M0EnM80AuZk+uMUAew5maaTJyT6D0oCSdwic+9EiSDUBGwfnxmorSM+vrQQ8470iMfGI3EL+k00xj0phtgFW94iiCMmScCgZLgcD2oTgxn2og+aIkRQE4MelBh4ilGnb6TR5PPFAENgzRWzQ9S1nT4uadyUU5tMTs/Lt9q9T0rrul6mGUHw7ymDbY5+1eKBYEwzbSMicTRuIrjY5ZZ9DE1B9JzJmqtRpbOrstZv2w9tuQa8l0/wCJtToUWxrUbUWlhVuL84HGfX64r1ek1ljWWhcs3Aw7gHI+tUeX1vwvqdGd/T28e0P/ACWPnH0JPA/OuK/irca1dO0g7SoHevpNc7qXRtN1O3FzdbuD5LqGGX+/3oseINoYVwd3tig6cCTHvWzqXTtX0zUDxA162oH8UDnNZiyPae4jFi4PGfyqYK4257CgwEyfzqwIzCS6xAkE5qrY3pImoEMq8AT/AForI5EGnZgplkDAetJ7nA9KKKGCxOQTUA23N4Zt0RziKYjbbZuw71EP8P6+vNRV1t7qXNovBFCjcXExNXKlt9QTebcuYNo7ZNYzDzukzipaAWcx2GaYeOlp9XdtILWoY3FBMO2W+lanTTdQ0T2mLMrYHA2ma5BuMpy/GSDUS863FYP4YY5IGIrN4tTljRqriWJsWrQL27UAtwRwK4mp0/VLlxmjYD5RtIAI+1d5Sb4jXacMWxvQFQR24rQbVt0ZREREbgY/OpLjW64I6MBYt/iNei3yZFspuP1GcVtfpOnuakKbusRVUDeBuUz/AL+tans2lAd1VmUTvZRj6elU2tZbTUAM9xhwq7jB96m6SOXc6VpbT3dN+OF68J8MXLYOe/f0msul1FzQl7L2Q9vadqqRgzzXY1HTdJqr7khE1WyQygbpEmY571wdXv0pJ2vdheyyPrIomE02sfTWroKLeLsD5jEAD1FFup6q0fFFiyUiRkkj2rBbt3tHckoJKgtBxHasKtq/xd62rG6lwjwxMR6zXGWuUru6XXLa1IuLqUS5BBD9pq+xqnt6a6bbsUGJbgE1wtTYu/hTp023LvzB2MBfoa6um0/4fRaVNTqbVwZ3w3B9x9O9ba+l1/VOLapbU3ZHmdzz7RWLUXdTfum7d1TFioUkHsOBSnXuNQ2wCEPlJ4qnTajxFIbjOwhYBrN0bG1CNdFuxZMqAwZv1pSRqyS16xbZILKzZqkG3bueI10h3AVQSYH9uK0FdJp9CzDRNd1VyALjXYCnudtJyWeFFoIpKMGn3pfCN1tjPmYKrVF9dYiJcCW2Kn+Y447AVZ060z2le5aZCHG+KtlRts6QFLni39lpeBEfnU/DI52WLo2niRIn61i1NyyjshZ4dpBPbPFWJr7Wm0i2yhW4MbiYA/1pW5UTUBWlnm5JB9OaBW1fvbSwO4jygzFVFxccmIBOYoI6Wr25icTx3FPkLH011CytdBHAWePSsyaYgnbdLkHO7+WtK39xMgA8+tZrlwLuYeUNieImp8/pm1v0+u/Caa1YAVS9zLkSIP71ZrZdt6bQ5MLjFcq9f8XSyVICXCgPrjkV09JeW7dt82ymRPPFXjzw1ivWdU7q2otqXIgFOIq2z0/Ta7T3TqNfc0d1CES3sksOZz/rXXFu29s3HyCRBBmayawu62mMSrkT34rWiodPU7dMLhuacyDPlmPStWo0trVpb0wZ7Y03AU4E+o+wrHqWvfhALZ3ODj2qvR2eoXUIW4i3S3maYJUfv3qHqvV2ha6brQwHj213Kf7V5tWa/bLKCQ2YUV67UaJylwtqg7MCrlhzXl9T03WdNVWuaiywaS62zECcZ+/Fb45HO+szWyTuIO9eCSRFCzp1tKZYljxB7VfuBWDBJEE8mqbysxVQ2Af9murPjXZs77lu0DDu4xMDNW3htvunPhsVJHtSaBgmrs3Lryd4li04kf0prpJvXG7s5Yj70lVWe7AY7mkeNoB4lT+tOTiI5pbkGyx4LEKPvFVY97pjs6XotohjZUk+laPEJKyoz6VjW4wTS2AMeGo44O3NWCY2M5JFcsdarD+HbCLaZmmJ7fWnuWmUZ+tKA4YicD9atLGfaiOX1LTfiuha3Tldxe0YzwRmfzArwlsB7COvcSK+k2oF7zAMhJDA9wa+f3tOuj1up0oMeFeZR7icfpFdeNcr66FqDp1MEAyQK9h/w31O9Oo9LLAbSLyA+/NeK0h/hQTy3ftXb+D9X+C+L9ICwFnVFrDn1JGKqx9DvWwrtMeZYMV5fUWfA1l2yRwQR7CK9deBF3MiOx5Fec65pzavJfLf9UbWxiQBUvjM9ZEUAGKIfMTVabWAJzBq7auDNYdRU4xTW3JZVmJYVADGKQJLbtxBqDxGpUWeoam0hgW37+9ZzAJz2rq/EekfTdTZzG26Adw7mP7VzNkj+tdo4wASBzjmopZgFz34pgJxUUTgmAfaqpCn822SKAUvIHHerSDB96R0DH0EQCKIUAkANEDiKUgfX0IpoVRBYgDsBNSNyyDke9FVldoxJjNKvzRyatCnEGD7GKiLuXyk+snvVZUggD7xk8UhEQ5Xvg1ft8MhojMGBVZSGkxxxHaixQxLeWcGqWHowInBFaxa+ZlAM5yOBVWwgFBMDvFXRQVLc8VQyhAx3fpzWppGCfyrPcMCABHcU71PGWGBLAAqMjNUksrqyEhwZUzkEVuYqWDLAYmJGKy3LGwbnIgkyB6U+1/439bZb/TdJqQAGf5wDMNFH4P0Q1XXLLum61bJ3Z/9LR+o/SuTqbx8FLMFVBmJr03wjpHt2fxWR4hO3ETtBEj7tT6WRh65bGk6lZYTtbBbuYavqeszc8SQdygkjg4r5n8S/wAS904cqwY88+avf6C6dR0Ppl+T/E0aSfceU/tWKv0fgyanEMIjmpJIx+dQCBUTBR23O3bECOKtFwNzA9YqgCPvRA9DV1HSs2tNcBMhiBxurVb0un8IBrCkxnJBriiZlWKn1BitFrXamz/5hcRwcn86us461vSacA7Le36Mar1HSem64AarQWrpHd1k1RZ6upBF61sM8jitlnXaO6pK6m2MxDGM01fi41z4A6LcltJrtZornYK25B9j/eufe+AviCyZ0XUOn61f/WfCb8jXshkYgwJwZmiREU1MeDf4R+KdxS5Z0lkf5zqQQfcRXU6d0nT9H0Taezd8W7dbfeucbm9vQV6VgrDzZFZr2l3qFDgCeCuDV0ckrBxUiY9qvu2CgJ94NJsHFAiiCD6V4n/iHa/Da7Saq181xXWT2IIP7NXuPDye9ee+PdIdT8OveEbtJdR8js42n9QKqePnC63UWgQl0riD7j0NW2uram2ZtlSSM4is5toU/wCpLdlIpPMWIjjn2qY326idf1QIDhGg5Oc1qs/FFwvta0UjuhzXnplSSaZDAkEVLFndemX4sAMvp3Uf5i1aF+LNKxAuBm/9px+teRYncQ2RzSewMferIj3lvra66z+G0VkePdEDyiVE5OP71j0tvRarqY0VlLuu1V5lUCx8oPf/AL1w+gdSPS+o2r7nfbQ7mC5mOK+mdE6f0H4Q09/4h6dfbrF/CW9NgPp2aDDQTn1aPWmyFnbg9e0ug+GdX4F/oWruWvl/E3LzqtxxG8JzIBMHNdb4Y+GPhv4g0F3XdZX/AAjSoyrpi2oW21zmZLDPAiuNrPirqXVNZp1s9INq7b1G+349y7fKscHFwnaCcmInvwI63xze6prH0/StDprr2UAd7+zZbOI2T6cYBrPH5Wd+k451S6n4e+Gm0el1CXCBdB3aUlS9qOJPf649vSqB8NfDTGA3aYZpP6V5jrTWbfTen6FUQ6ixv8a6HwxYj9ABXGBbduDtI4K+X9qZV+MfQV+FPhy4f/kpVHoBJq5fgz4aYQdeq+wLD+tfOjccKC9y4pLRAbmgLl3xAis/mPzAxTs6fSR8D/DM7h1JRHEtH9auHwJ8J+Vn+INPaJ5ksD+4r5kb14Hb+Jee4W5/QVEuXSCfHue/mNOyZX1Vf+HXwc5G74ns7jxtcH/7Ksvw10TT9H/4kXtLotWNZp0042XR33FZB+ma+aE3ApbxXyOTX0X/AIU6clr+uY7pcW1Jy2FZj/T86TTp9Re4WuMR680FaO9Z9yMwk5q1Tj9KiOJ8f2vF+D1btb1iE/Qyp/evG9A+Ir+gFrSX9CNTpCxlSvyg19G6t00db6DrOlzte8oNokxDgyP1Ar53YS0k6fVM1jV2jtey5CspHtWp4a7+r6t0e7b39O6XeuOuQj+RZ/qK4nW0fWC1rLmsS5qXWLlpRO3uFHoBH61Te1mjtgq2otSO24E1doNNruqQvTunarUq8rvW2VSY7u3lH508RjTp0bbjvbKMuUBM59a0aZEsIbVmwgtz5mj+tdvT/AfxLdQM56fo1PIu3WuMPyEfrXb0X/DjQqQ3VeoanqBH/lL/AAbX0Kgyfzq7De3ibJuazU/htBYua/VuSfDtZj1LHgCvbfC/wP8A4feTqfWSt/WLm1pxBt2P7t78fvXqdFodH02z4Oh0lnTW/wDLaQLP1jmtFZtVzeqS9m8YkgTXyi1PhMTk7jP519V6vd8HR6giCWRgPbyk18qsIy24MEnMg+px+lSLBEhcDnimWRPaaCzIxRAM5oCA3YgjvTciBigFMyDGOKInI9aoIgAg5oRjP6VIiIFEDPM0UQphRzn7UOSaKgk949ZqAysHmaiCp2weaIBOVPIg0sflRQYMYgTQEHt3FAEAgAxLc0B5MkZqBTsGeKoYA/Y1CMHaYnj1FBQxx2Ham9pyOaijK7gSI+1QAFwW+X96BVgoYr3iiG8wYgGDMUCqGFobiN0moM3BJj+lEZDR2imKFV38qWiKIBK+IYHl4yKYL/mEUhEq3vRM7izckAUVDloA7URGFjgYoQSZEY4oooLEjmcigmJgd6jGBAI4zU4U7YmMZ5oCAAAv+poJtIMjkirDPhByAJ96RZZomBQJZgEIwaB4IQEDFFE8pJIHpSkkgKYxxRTCxMn3NAbiQsqZNIAT5jzTExMD70CdtxJODFFDtFESgkDM1OSR7xQgyDOZgUQAYFMJYjAGOaU/KCF75BpogMSSMCIoAmDJ80ehqcAueBz70UEsADFKxIBnsaAqZEjuKk7lyM0SDbieYmlORHagZRAAOaDMV4+nFEA7ZpQNxkyM+nNA6jAAAEnimJKsdsGDFIWAxBkcGmzkd4oLFMM0ERSztWDnNLB3AT35qEB3WTIXsKoYruZT/l4qDcxAXHrTQCcYpXA3+XioGDdwOexFCSTBxmoQQskYmhLQQtA2zxIGMj7UXaJUCaXgYHaKK/LPeiI0/KZFEKzACaLGcmihz5hGaqhA2OVPYR71NxBI9e4qZ+lRcqLhyPQVAC3mB5INNIgQKQCF95mn9lmRmgVZFsFjyam2Bk5P6UWtxANQAQTPFAqxAE5PrUiWAMxMSKYAcz+VICSGGJmKC1jtVoEntSbjuIIjAipc+WO49KYQSSeSOJ4oBgWx6kmjugMADxSgBwdpnac+xogmdwBHrigSYIj7URBcMZxk06AMCT60DsO4riBgUCqAMmTTAEtgGZxFBZMCMExULb3CgcGgVSQx3CCCfeiwM5x9aKDxLbsRG31NT55BM9s0AyYwMj86gPCgTiKJRdnmYyp+1NbhZbncCIPYUUu255mAhUjk8UsMcz96ZzLSTA4AmgkSwbg8e1EEhlJH80UyrIOfyqtpXuT7iipIUZb3EzQPBXBjFFlMQw+hoQ0hmJmiSzKBMhTIooLtQGABj6ZonJn2qFhuQFhIMgVJx7k5zQELJGJgzT7mZZNVhgHVRknNQAesCiH3YmefegFAn1NMTKhonuIpJEzyTgmKBxOTz9abzNbAHPImlDSI/KiCZ2wR6GgKgbW3NxmopxHMnFQEsrATEQanOR2oGRyrMSeeRU3l5Ygc0hMGRn2ozEjmTigZTAI5De9MB/DkSeaXiE9eKZICqAfr9aKKpKsSTI4olgDu/SjuyZ4qvdnAkk8UQxyWgHGcUADIxAIoloUhZk8z2oM9xmBQiAIiopgdpUE8nvUjxHA4FAskZMkD9aiSVNA7jaq+bgRtjil2lUqFtoE5o5KwO/oaCKDBMc+lRVESZzOfaoCdpDSCDmoVO0ehH5UCxu7zFAzbmQQpx96dV8h455qeLdS2eGzwRMUAgpPqKWPL79j6UykkAsIJ5AqAMwIAwOTQIMEiKdJFxbmJQhs+1KyFTAOaYnyOF+9ERn8Qki1sBMkzUIOV9qUYESSIo5jvI4qqE0d0AYqBZQt71GwDGRQEMFyw5FMRtyO4pATIIMQZoqc57UEYGAeM/nRPzH9KgBaCex/KowMFpETNAVPlmaIUhuMmlxBx2oqYbByBQBuTRWZA9ajDCwZJxFFTiDyKCFGMkdu00MzKk/nxVlsM7woLNGAKWO+M0DZctETt4PFPZv6jSuL2mvm3dGDtGCPQ+tVrO0xj6UASPMrGaD1PS/iW3dCWNe4tXyPmIhT/AGrvqwZQykEESCO9fNgZum4/mkEEHiuhoOq6zpMKty5cQ/8AkMMD6HtQe5IDAggEHkGuD1L4Ztap3vaV/AuMJ2/yk/0/3it/Tus6PqPltXQLoEtaY+Yf3roUHzy/pdTpLpt6y14RnyluD9DxSBN0Q4Ud5FfQNRpbGqt7NRaW4vowmvMa74bv6e4X0LNcsEGbJywn3JmmK4bKqK5MEHmDzQaJ2lYaJ+lWXSlp2TY6FG2sGBBn70F2vBgifWoqi6zGywk47CpkDirr1va0EcjIqm2q3Lcgkx2FQQlgsk4FGVdfKwkc4pWS3cfZdVyoHY96fairCcAc1DREsuTJ4qxDDICPlE5qmZgCMUGtb3Ri5lffBorcmqbafEV5PBU8Ul3Qrq9zrAaOZzVO/awkzmrLVwAsVUz6g1MUNTfvaWzbtsGuKylX2if9zmqFNu/kpcUjgGtty6XWRuCgRB4NJbsAoS3lkeVp79qmLrIy6x76LYvrZ/lLbAzemCfamAtqlzS3tK7mJNy7JLfl9KqsanqCXxauWx4gwzW0MEeoNaRrNVYs7ChvGebg/vUyxp5C7r4a3auMBcRdsjn7+9IVtX7obcbZJ8zLTXtCmruKrOfKZVgQPaCT9KpsWNPpVZLFq8PP5xcMk/SvPHHi6iWLGptqhbvnafMKe7Z06N4RJaO7CuUgSy3jpvtFzhpINa7BW/pC5um6rcS2RB961tb+JG0CBSvjsU4Clf61eq3NluzajaMARArN+L4trbMAxJq8PIEE7ZzBq7TGI9N176t31mptraQ+UIJZv7Vp0ug0yK7M128xaR4jny/lV99CCFZRgg7936VTptULa3FvAoxbyxkEdquwjWHVbYYIWfdEHgCs+o1OnN26W1Hh6gIAiwSo/KlS4+qvnT2vELoC8Fe3rVR6Ul26rpeaCZcETPr9KajNcuXNddueMFtm3/lzPoasFpzp9sqRAKljJ5pzobFm+TZ87RtJBORNNqL62tT4QtvggM0YA9qnSltsLQUk74MmlJ2utwANBzS6klbFx0G074E4qs+c7RPm4HrRYN+5DM4baPbtV2i1KHTy1kO9swQ4ww+tVXOnNv8ANKBh5SSCKzJqbti2LertoXUwSjQCO1X46lx0NadAlxi93T6dLu1006XdxXGfzyfvT2Dpxf371NxBnaZMVy/wmp6vq28O0ljTokgsSYnmDGTirn02s0usXVSzhdysSkKREYnms3h0zOnU0fUL+n0zoyq6s0gH+WodYNaqadVbfv3bxwBXLfUPl7JUMwG3caOmt6qys+GqmdrKGkk+uKk1fXon09xbNkOqgbpM+n+zVNzVLpLoNqyHYghxuxFY/wANrtcVGovm2o5Ac8ewrQtm218G8rpYsoQbu4edscDmt/S6366+n4VVFoLOe3cV5XrFm/b6ZbV7REAEv2mRXSuXn1LAKpA/9WKydXTUXeni3bbcbbywY4CgH+sVN7Y5PPi8zAMdwaZxTByzbzDR2Pestu5dLLB8xgH2pzcOzy57D3rrrLWGuNeG1R5iMVrYbXIzg96rtkOlp9oBLAyfrTN87Ge5/et8AAfLz34qq+D4OD/MP3q7B7QJpCpJQEyDcE/Sa0s9fRLlkWwoDkwixPbFIgAJ9Yn61QmpcwHvQVMDdxH9BVl3UWbeot2RdVnuExtyAB6muUrr9k3FXTeCJ5FMCS0/yg5ptSAmx/mkxIzFIQMweaqMdg3EsC2yMpWQC5kketec+JrK2+vi8Plv2lP3UAV6p0MZPf0ri/E9k/4ZY1CsC1i7BPeGgY/IVrje2ObhWCd5G4eb1rS7vYC3rRIa2wdY5BBBn9Ky2W2uGBB7VsupNshcHjmujMfX2vW9XpbGstsGW/aW4pHBBFcjrenF7pTE/wDlMH9xkf3qn4K1o1vwrbtTNzRObTD0UmR+hFdK9bLq9twCriI9RUOXVeXsiW+orQqYrPYDMg8QQRg/WtKAkwprm6aaIGT2pSuefvTbZPmyBQMjIoON8TaQXtJZvbWY23mQfoJ+kE15pW3qDyDXuNZaOq6ffsAA7lJ/Q/6V4NAVZ7ZObZ2kDEH1rpxvTlfTCDweKm73obGGcbYxRj1NbAJMEe3BPNQjyDd39KIUdx96lxTAg96iBgLA7Uh9BzGaOZ4ozM7gRBIH96orClUPmOM57/eoGPYEgc5gVYwBGOOwNVlQVzAM81BN+AIOTBkfnSKSTuG2eCeKmwjlts9+Y+1BhAMgzH51URj5SAVJiYNVA9ok+veoy+ck9wJFVsxUA7iSPKsUxqaW4vlJH3qg2yxhcmrWYqkiT2pBAlokyTFXuJfVBU7+/lJBzWdzvcsQGjGa2NgyfMD71nYAArzntVWZGLUHcAcAgxA717roqLa0PSVUQDauE55JJk/oK8Lf8zKqiDOa+hay5a0VrT3SNqWkCgAdyM1jle1nfF5fr7M2o0SgwbYKwTwdx/oBXt/ha743wpoV3bmtF0+nmJH6V4f4mtFLll2HlYSJPJj/AEr0v/D68LnS9VaKktavI5bttIgD9DU5eHHzHph6VIPIp2EHmlj1NRCxPNHbC80xGBRAoFwPej2mp9qYKY4okKAZ4+9TaPQflRCgdqP6VQbV27YjwrrKPSa12uq6pcMVuL3BWDWEAkj070SPeKDrW+rKT/GtBR6irl12musB40EcArArjRMAsZ+tOo9c0R1bhsOsLeRiTkTWJrZDbZBIkAjg1UMDy+WnUz3MzzNWVMNtjnNZ+p6Ma/p93ROV2am2bSgyIf5lP5qK0BvWiw322WSCeCOx7GrPTOnxzVm1YPgXEYKreTALLxyf0qpG0l0A7grAmSQZj6V674u+E9Rq9Vd6l0/Sm8LpZ7y2o3I/fyzx3x/28Y2nu6Jwt+0bT8gOI9v3rVnRGh7Wjvl3V1UADtAn71U3TrLn+FfAEcAbv61nuo7bXAJkmNvFIjMhayoB34rMtak76rYemk3CXukN2xVb6FvFKAgn17VS7Xbfk3HZPE4P2oeO6Iuxyrd2DVqJV6aDVATbAweQ0EfnVtpddp7hZLrrcXEqcn+9UW9RqMFrly4BBguf9mp+L1SzN2STgFRis/a/Lem+31vrKgzqdQnoRKzSavqXWNbH4rUam8uRLFiM/f8AesrX7iyxJO7MelXp1XVWEDI9oLPdSc/tV2HvUVWtNea0PDsdzO4GoxvElRanEQFg10B8U9URIT8MR6+FBrRa+M+sIQqvaOe6SPzJoduRbW9bktpLjAgjKce9AWdRccm3pr5MY2qT/SvRL8edXQQ1m0Z7mDP0xRt/HfWrE+CLSBufLuJ/Os7TNcNOmdQKgr0vVktkMLDZ/StNnofWbq46Jr7k8bbDx+grqp/xI+IgStu+LeflECf0q8f8TfikQDqmxxD02nxv7ef1vSuodLVfx3TdZpUuNjx7RWR35r6t8DaT8B8O6XOblsXGPqXz+gArxN34h658avouk9R1HiWbl/eIA3KFncT9ifyr6NoSfwikQA0kKOwwAPyFNO87dS1lTWuwp3ke1ZLAMH0ArfZECSCOM1CLran7in1PSem9Shtf0/S6kgYa7aDN+fNGzzgE+taVleSB9TQ9ZrHQ+jaZg2n6RoLTLgMunQN+cV0d7f5jWS5rtJajxNVZWeJcVmufEHTLePxQf/2CahjpEzkkmoK4Vz4psjFnS3Lk/wCYhay3fiDVXBFsC2PSMj70MenJA5rJqOp6ewCoYM8YUcfnXnG1d/UQ128zdxmihWJFFWdV1Jvaa9cuEkFCAAcT/wBq8FaJNpGIG4qJ/KvXdYvunTNQRGExjIyK8ijrKpMmM0UThvY0wwJnNSJMcUGEkgExVMTdMfrFEHj0UyfekgEfvTrEVAWfce30qKTO0GJqYMmIzTRABHc5oCvoOahYttRQMHvwaQsRLDkcUwbcGIBogKGz70Qe9QSBH5Uw8tuYGIBooFdwmabaT3zQKYDTg+lHBBFAFwQeBQxJyeeaAkho7frTkcKBJqoEHbAyRUBljIgBce5oiQpPpSwT3qKluVUrzP60xdmUoJABmPeio2qBImgzYHE7j3oIgkxBntUJ4IPNRdy5nnj2oMJGcZoCCQDkewplhs9u9LgRjmipEELyTH0oCR5SJzQZiYgxtqBGLmDJj1qR5sY9RQGOGmZogAnmMcigIiDTDgcehigCrgyKAEDGSahMr8uOx9aZNoEswAjFBJzE4HNAHIE80flO715plENPAMx70ACFbobsB+tIysVxHPBq0zLbiI7Cq9rbd3agWGFsFgAfrxTBN0LuGYzSknaV7ninG2G7YxQISACeSO4qESpJMkmftRYbfmHeoxkY5nJ9qATKwfrNMAB7etSBs2n15pWMLxxQMDgj61F2gyRgCkj2MU2cAfnQT3zzii4bZmZIwagI8IKfcz61AZGaosdg1xRACqoH196CgeJPrikMgA9jRDAHzH6VAxPl+po5ZpHrgClwT5c0YIBImR6UBYlY7k8UxEBoniqlLBwSSSMiasJOSQCfWiG8RXBCqRA71FWWP5T71BbAQFRJcetAkBeaAlSJUiY59hUPbvR2EC6FIIAAn1obvLAH3oqAFJBOO1MVKhUMeYSfakgyecc1JOSewmgIIj1BqKxcbhHOKhBAmBnimGX2kYCiKCAyZJ4oQCkx9RxiiLe9oBAxOahYbI2me5oFQ8yBnioHBEgEEnNGQUEUoBPEZxxQEox2eXuJ9qjIyPESW49qLMdpC4+tRGww5LfpQIguKHkhd/anEhNgPm75qFpAEgQcVCpCEz5jiaCMxgAKBntRCJyAQagEwRj2oMWz2oF2gARyCT9KZe57+ooCSB68xTZZZiPtigDMduxYz396RJUweQZiaczAOI9qi7ASzKWPtQR4YzHJyKVmYQN0D0p1vqFe0LYIeDLDIj0qsosgjJByCaAqrblQnPqaACMJGTnn1phLNnmpbUhSOFmM0AkgR3pWZgp2rJIwe1F+CIgx3qSQrkAQAIoAkurbo3JyM1YhMiO5pSWRRzkAmKZmBOfLMKsnFBMm95lxJpgDIPI71OTzJiailoxgd4oIWggk4UzTYKkzkiQDVbeZSKKKAoAMxiga2zqkhBAM0bRUnt6zFKstc3SIVgsTii+xC4VYUHFFWQN0gj6VABsLds/nSmUcErAYCO9ANtJ8s44NAwICRyZoPuxtaPWoMsvvn2ooSeeZiiHCuAAwyTOaAIDLOVB471CwZckn0pS25eaKcsVJ9u9Mw8onH0NVgSIg/fimuNuImSRRDqzMGMjjmipUiVty4GDPJrOAVPlYj1qy2zrieDIigcB/E8K6pC5n3prQCOSDPbNKxYvuJzUWPDb1M5oCbRCkgQAcCKiYBHftVe9tpKwSo8omATVlkF7avBtkxKnJFFR1IQnB9BRSR74opABDrn0pBzx6nFQWL5wM45zRQhg4YcLjNIXEg7YEZqxYClu5oK0tsVIA+vaouEbdJPaibkYUESeaaLR06QWN0t5wZiO1UIu+DIge1ECXO1e1T5TjgnIHamAld3MGOeKgSJG7HpRXMgHNRiIxgUqvsOTj0FBHXYEBnLebNMxPzHM0CyOmPqJ70LnIBPygDigBOFnAntRInMYNCCywQTJ7VFFxCyvtgnETNUEQCB2JifSmCiT3FKN2dkGcfWjIjA570EDkMAciRNMhEgEkKaVSoYEruB7VFk8zRDYO7bMY5oQdxweP0qLMmRt+tNOSDyRRSgSZBJP51I8w9+80baBDzMmgu4MwIMKfKSefSgdbjWyt1CbbLwZqXAFJYtMASe00HO+N2J7DtUQpctOZkK0EelEFiVSDMHigks20DNOZA2ziq18RDulTntNFEFvDYFcziBUsyVLEH5iADRIiR2IogFQFC8HtQLcbZZuOS6BRJdJn6V2unfE17RWEXWFtVbnN0DzqvqfWK4xDBgOF7/WmJlGVj5QOPX2oPoWn1VjVWxcsXVuKe6matr51pLl3Rag6nT6i4jmJTcdrD0Ir0fSfiezqGXT68fhtQcAkyjekGBE+lBu6x0W31W2IueBdXi6okj+9eZ1/SdR08hb5uXp/8y0mCPf0r3VKyK6lWUMpEEEYNB89C+Lb3ozMT3fJj2qlrZS5uCFSPmIHP1r1Wv8AhdLzG5ob34ZjkqQWBP54rz+pXV6N7lnU2Tb7b24I9RUxdUQDBPykwfeqmQAnBg8VoKDyxtB55qsiWPscVBSEG7J2+5FQ/MAc+hirWUbu/rQ2DE5NFQKwJZhEetRnC4RirkelFz5J3ew/vSH/ADnFF04a4UWZaPzNWi9FspcUxP3FU2yQJobiTnk9qhrQtu1ecOblyUMhQcZ/7VWdT1ayrIt62Nx8pvW94A+2aKXCjTIiIzVi3iLm4kkHmosrx7PYtlAbhIJOADNDTkkPaMsRmfrVSadrlldS1i6S3ylcCKuNxdBfTx1BR+dmTFeb4JOKh9LqtQ0Oy+GB5SAfL9e1MCuk0D2UbcWTYzEfnFW6nW3dJpFNsC4jgEKR83pVlu14JQ6pQLjGYA+U1qRo62l09q3ZYrIgE+pj1qjUG5YtvasqGDkGTyvuKW9f8e14aAfPl/p6VUU1FzQ6i6rr+JXaEE+U5/tUustKdPuam1+Iu34QHKAEe0jsKW9b09i7FtGO2Jl5yTXNGp1tmyyaq6WttjaWjPce/NarFnUNfcMgVSF8JJkn1zWZOWpJXQ0Ny8i37llUAtgEuecmKpRrahrLsQ07YHFDwbtnStcLG2GuAFOZjvTBDeuKQBJOGimNlewFt7bblHEwwrNb0L29XeuXbrur7W82RPeK327OpuWnfUsq3bRGOAQf0qhhLIjNgyJ9frWt6RnW0Srrd84a4XyPlngCrTpbtggGzgECBV2+dtoqSySPrVwnT6W74rBTgr+dSVIr8C7cceOm1RJGf7ULdpLCmNO1xRk8mY+taUXT3rhtteN3VXUFxLdskBR3mr7ula9dDaWAoWApML+dal6PWbp9rU6/Wl9FeSym3+ICgIHpV+osXbN23bvMG2nJIx9hVthdborbLeawASIt6cER9T39az3xcGpG227pvA3zPPb860rBZs6c3XsiyJd4ZnE9661yzpNIp16WXuGzbAS2oie0n7E1lts2kJ2ZvM5mY8lKNY9kpY1N7bbUE54ae1Zt7VXqbep/Cvqrlsi2SIk5WeMfWqrFnWCxatJetuzv5VCkMtZ+o9Wv3xb0tt0Fo3FDNsyczE0H/F2bwu6R28UNG4Hj3ilrEbNRotTo3bSM0Xbbw+wyIiea5vU7r6WzqLHiHxLiArAkLNaLmr1Lahb+s3oWbO1Su7155qjqVyxf8W4gY3VVUP0+n3qT+l3HnMWdm5htJEZiarR1O1UIKgz610rgDQsBQPagbRW2qqxESWIETXokYHTKUuW1nG8QPaRNXkguwjgzVelsgX1IYgzk043AlQYIMcTV4iAE5PFVkGVXiWGfTNWdhmgJZlRT5iQBWlj2XWbN2wbnTNdpylxkt3AFyImcn7R9qoN+++qNzUeGult4XakcxxXGfqvU3bdc19y4wAUNcO8gekntS/4x1Pb4Q1CFF4BtA1x/zrU5PU39dataa3c09nxVcgBI4Hcn0p3svpwqu24sNwI4ryw631VkA/F2yFIjdZQj6QR/Wtl34q6tdZH1K6W+wEBvC2x9gRWvjYux1rjhvKGzOay6/Stqemai2tvfc2FkH/qGRXNHxHfBl9HpTPYF1J/U1fZ+KlRpudLHEAreP9RVkrNux5u1lBPzDBkzn61uQ7rYMT3qhbfTbYICaxRMkBgw/vWi0+gWwD+LNvzEw4JgV01iPVf8PfGtX9Y25TprjLaZe4YiVP6RXrbkEjaSDxmvCfCmoOk6rq7Fi6GOoti5bYAjzJmPbG6ve313qLtjzBlDpnBBE1N7b5TXm+oW3sa68pzu8yYj3/rVVpnCeY+aa6PWrLE2dQw2z5SZnNc6VUhVIM9wZrN9Xj4uUEgkkzUjM0qkwe1MncEz9ayqDHIkZmO4NeL6vpzo+rXlKwGVSpP+/SvanjBrhfFmnW9Z0upAIZLuxmX0Kk5/Kt8axy/bzbDEzzQ2iPaorE4ORMZHNAyPKWM9iBMV0ZHAPER70GJAmKioBMGZ5pgAZBz7UFagsvue00D6celWMcHPHpSj7URWcf75pSM/Nx+tWlR65PagqgZgGqKyfLg/WhvlIFQrJ8veoEkwCBQI4832pWTckEYnHsadkiSM/wBKraYGSM0NZ2UKScyDiqQSuGwecevpWkAg5mqwvng9zk1rWcZ7i7QPahclLSldrgscqZFXMp3wwBnuPakdQLLC2VB3TtJ49aVclc64pGoQ/wApPH6GvoOut2dfpzpluDYT8+35SOSJr5/t8TX2lBiWAIn0r3OkNu506+L98WVFthviSPL2/OsVqeOL8Y6izqF6dbsqqpptP4e/guZyY/rWr4BvbL2ps7/Ldtkx7pn9jXn+tXCw0iBcW7IEj1M/2rd8FXntfEWkVTtW6xtuSMQwiP0q8p0vB9PImJ9BNVsuZ4oWnO0yYMlYP1qyMcz61zRWABOM00elNAjAqADmqF24qbTE4p9s5qR3oEHPFHucU0ZmhFEKozigRnk0wxiPvRglsnmgC/SrFpUHYGngYzQETxNOox3qbQlprrsFtrlmngetcbUfFfTLJUWLz6gkSVtoTH1immO4sEc4oxn2rzx+NdCjBH0d8E8GMH9Zq+z8YdKvXDaLG3cXkPbYR+tTV+Lvaa8+k1S6m0Fa4vAceU47jvXJ6r8OaDrmouanVWbaX3JY3LLMkExwCSBxSr8W9Cc7fxttf/mT/Wrl6/0Z/k19ojvDqf61qX7S8a4V7/hx024+5NTqYHYlW/qKx3P+HDqv8HVvkxtdBtI/+ZJr146j0113DW2gD/mdR/WrU1GkuGF1Vsn0DT+1a+TPwrwF7/h1r1MWr9ogZzuz9jWe58D9WVizJpX5xuj9Ir6YpWfJeX67gKsAukeW4D/81T5Q+NfKP/BnWXYsqadVHY3RH6VRf+E+teVW0ZeDhrQJH3r66VfO4IT9AaQoB81m2B/7AJq7EnGx8jufDXWAIXp1xj/6VYx+kVUehdWRSp6VfIJ8w8Nv7V9g8G0Rmyn60fDtjC2o9gxFNhlj42Ola1Li7+nX1JyBtiah6Hr0bc2lvoGac7Rj05r7GUWIPir9Lrf1NJtCnytd+9wmovb49/g/UQZ/Du4/9OSPtTL0rXPP/KXCsegWPzr66baN/nJ9ZqeGo+aY+gH9Kaf+z5Fb6ZrlU/8AI3J9QwqWOna+7eFu1pbhuTIXkmPpX1trVv8A9QB+n9qMIBHhgx/moS1wfhP4cPRrFzU6xB498AeGYMDB/evTfj7iEDwgRPAIArOZImaEfasq2f4trAB4duyg7SDP71B1zqPAdUn0WsQWDIxUK4kUXWpuqdTaS2vuj0CsQBWdrt5wS+ovNPO5yZ+xpBNLJJiPvQ1YI7MZpkYAwMY+lU8fWiDAmiLw4DYA9zM063x/MTn24rNuIOIpg0ZkCixutvtadxjirgwkH8jXPS4xGWJ9qvtvAgQQTzPFRVHX3/8AhrDdG5lj3g8Vw1IAg10OtXATYUHzGTE8D1/361zAZ4OaKLTzIA4jvUJI70V8rAnPepBzJBz6UC5OOxqL8k8dqORgHFDbIignzKckH2px29v3pQIET3ogEsPQVUTbFs+YyOKgkD2qbQMDFErFtQSJOZ9DUUZ549qiyWiKBBLiTTt5SIyR3oFaUAE7hOKYHgjJBzPBpecngk06mZBoAQAQLYkgZzUPzBt22TE0qMxHGe+KYheJxVBggGCOKEBk25GMwahxAHPemiADEBhioAw2ieRR8MHygYnn0qM26cdsfWhbJ37TAB5mgh9BxMCgVlTPHrTMMYPBoBQQZJj2oFBAgEEwOatgIxVQDOTFJBQkSTxmaDNsXdjNBZ3ngnjtS5k4zRy3lJ4XkVLkhCuDMRQQTBMTFBSQ3oKgZgI/T1pmBJOQJwKCE8jmoB/KagJzwfpUCkgEY9aB93nxSqWZoJ4J21ADkAjFAAjzEwaAsCQATzQBLED0NQiCSpzETVhADc8ASR60FQQzDDEzM09obzubANRSCCWwsx9aiZGPtQKw87KDuCnBnmpOVAGf3qCdrFcxRZfOVUzCzNFK3csYXgZ70WTysPaifKEHfuam6ASPT86IUK3lEHIwT3qMdpP07U5kKN3bgelLBglonsKAR/DBFGJEDFMo4pdw27SMHvQBCzbgR8okYptogGiSdgM5yPtQGDu9KCLI7cUxPkEg4PFKJknkVCGJABzHPtQMAQQxiBTjhjH0FC0knJEDJk0Q8qBH1oFAIIk5EwB6UVHqYjips/jE+04qMQcDiaBiWtJuWPMSCJoEAEEA4GaBub/5ePX1p1B3bfWKCAQJ3YOI96hViTmMRzUZZvLIEIcR+9QsWkZwMe1BCJce3NHJEiPL+tVjczMDmMR60QzFB2BPrQQl90jtmnQgg7liPfmgMlFiJ5NCNx2gAg4mgaFA9ZpnCkAqIPeKRJDKcEAR9qZiS0KOaBYiSc+nvQQNkkDJ/KmLCFAXgyZomWUwOe/YUCkQxPeKhDbQe3pSgQxn70+/wtpZSQeAO9ARuAntFKUwCcxTDdcVjEhR27UrSy4Y++aAEEncCOKsBUkqwgMPypEXdcUFiQPU0LcbmMyf2oJBChcGTgVDbM47c0xUFy88ERRW2zje5M5kA9qBCALRPcH9KEYJ3YAnNMWzyII70rQ8ntHHegBnYZmf2qKzDa0yJj6U5t4gMKVLkghhH+Uf3oGupjcT5uBSWyTuQjbPrRBDsZP29BTm6WtsCuRxntRSh18Y22mUEn6UPLcVd3Zs0So3Axngn1FBsgmZ9hRCi4zxCQQe/erSSoB3DOdvqKQKpHpPrSXEJZSoxwaKuTnPeoh8pYgiMmhv8xK49BNEGFntyQO9ApJZpiAKJLO+0SYHmqLu3wfKZwKdWcKYAzyfWgi3DcJdhLKeah8wZic9qAAUCODmiDAzzOKBx5m2hTEc/vQWNw5zUBg8d/SpBABMATk+1EB2MgKMTn2ojsZ+1BSFyvrP3o9+DQNJj2mpdLbwxM7gMehqsDadw7mSD60xuMfK6+XkCeKB38qx3PFRSUMqAR7mkUN5TzuPamnO0j5vagsLBm9J7VIPhsAODNJu884xkU9t/EUOogH3oDbCSIHAxNNMGQQIMVWrkEsDCkUQxYwRI7TRTm7uztgldtKD6mD60TAXGZ5oHzGCJnH0oHUrGVJleaLyogA5FC2S7C3AgelIGLNCggz6VAwG0DvFMSTcjmBECgqksQTJUSYogQ28cTNAHYCJ5NEeZZQiO/aoXyPKWkxzTARbiPlE4NAi22YBt6icwal0tuMZJ5plDC2ccCkJ2NPY96CKFEAjIqM0kmBmmZAhkGY9PelbAFwyQD5gMUEUwRic5oMTBgbj6UbYDKHAlCMe1WbUtgmSWYYMiKBCpYiJxzVbs8bdsD3qx5J2iQvNKSxYE5A5qgfMFP5UyL/KOKnG7yjIwaittyM0BCkTnP7VDJYfSgpxR8qKW/mbAFBLbbnIBMAZNWjIaTEDGapUFTnE5NWTtkGaIUySu0yeZHYU0C2sBRDnzQKXcRG0HOMUSTkNIiiiSJzke1MgUqxgkrxmkSXvKo+p+lQyAxBgRmgiFjBMc06gMG/alJyp7GmiGBBEEYmgEH3+lAk7o5xNEEkbo5NEncSxGRECgG4QIHGDRkXFV2QETwcxSEkGT3MilYlrLKhA3Y3enrQdXpfVtbobrLbZrunHmdHyF/8Ab6fSvV6Dquk6im6xc83dGEMPtXhEVUXY0tAGSZJooW37rRNtlghoyDQfR6o1Gmsau0bd+yl1D2YA15rpvxPfsRa6kviKMC7bGT9RXptNqbOrsLesXBcttwwoPNa34bvWDv0TG4s/K7ZVf61w1UlRuKjJETFfRq5+v6PpOoZuJtcAgMuD96LrxotjBIkA+tZyoW5cIkjcTPtXU13StZ067NyL2mA/6irEH0Ik1gtOHUYG04McVBSQxGQYBgUhOfDJie1aHtpv222bsZJkUHBAAKwPU1F0iyM428c1PEDZoGSYAMDnGKDEDyAT70BmRnnnmidzJCXFUzyRu/rUEBDPHEVNyopOABRY4im5dUSWIPcHH50zaHp9tlbWXLzIfYEj6Yoa3Wjpq2r58yjm1HzCQP61l0OrOv1Piau54qWiG8FJH5jsK47nputVn+IkBBsU+SYJA+tVapU1BtKhCuJMzk+lXXeoaY6vZZt3Czj5IG4Ec4nFDU6q0F0w/D/xCTCxtI+pAqbrXrl2dMTbZTIQNKxgxHrRujwSnkfa8bCM7vv61vNuxp3a/dRvDALXEJJVau1PxH021pTc6do0u6lRHivawBxjGMcVIYwdQ02vtaG2mrC+Z5Vz/J7ECs9m3qLrBGuA3AZUopCgD3Ndf/Gb11B4Fv8AhMZBuQxP1kUv4jqBDXL4VbTcnYAI/Kmo5D2+p37w090ah7IbLKPKPfNbmtNodOwLNdUfKGOJNbHF63aVmdlRxgE/MPUVl8O9edCSIBnPpS9r3AfWkqLJAG/5if5RVNzY0kPPoRS63pqXLpGnvl34LsMflTW+knSvuW41xysMNsAe4qZE2Yqd7iFXtIHJfzZiBVNizcS7c8VoVj9Vkn1rpXdNfFvdsK2iAN4XH51Lg0+p0loW7o3Byr7VjMcGanSf8ZLWn1z6wXFtNcW0fK6nBEcV0+nPfvJdvE+DLbQgUiPfNDTazUabSrptPp1ukOSrZBJPANaNMrJauDUEK2/OIA/0qyNQmq0Vw6cEai67oJInDGcfbmucLr3NNc0rA2ichiYI9DXdS8rLuwUI+Zciq+oWhfVdM7KxJBYqY8vIH5xW8h9uA2li0rC4rN/PuPP0pSwuhLNw7TbJh2iDXY11ldy3LmnkhYEce1cW3pbhU3biXEBMSwgH/cVixmkFtXYBjLDsBzXU6Tom1lr8TqLn4cBWCKo5IPP+/Wsqaa1ZbdvUTyWIFatDevXb1vTeJ/CtS0IcH60hO195g2sXT2l2+Evnc5En27Vh1+y1p9Qm2SZKsF5PJP5V2GS0++4iF024nkmsh076vS3Lfiolgj+ITiTWqco8heteFp7moLhUDEhO+cms63na2ATMdpxXb3pc6Jes7VLBMErnB9a5atYZptLb8pklVia6cfHKG01xvHtqUOwjJHamxtP171LdxTqVXdBPpycGlADZk8+ldIoggDNX6YEay0RPlaTiq1GVBI9vartNuXV2ypMqxkD6VRCZZjM5P71EtC5be7v2hTn8qEQZ9zVZSTAJjvmiHmQPMIPFI7eYRM8UxywAkR61nukjUEAnABkGinLeXPb2pQxjaACSeT2qGCoApFBLwGI+goHD+TJJJ9O1IYaVIGTEEVFYYNK3lJ5Hce9CN3SNX/h/XNFrdzeW8oIYkgqZU/oTX1bS6jTW2udMuau0uo01wqqM2WTBBH2Ir47cZSisVJAEkfavregt9P6/8OdP6hqtHavPesgO8Q4YYOajc8N1a2L3SL3fybo7qRXnLdrAlhjjb3rv2LLdML29Tcu6vROgRLtxt1xPVX4Eehri3FW3euW1cMoPlIM47VmpxmU4LLErIJ5mrIkc4qlroKwAYA5NRFBzWWlvhgEkkye04qjX6UazQXbMSQCc9xV+wAYM0VBkMDGasSzY+fqNjNbYgm2xWYoknBHbntW3reiGi6xsVTteSrT/AL96wEKCSAfQEGurnAEZHvNMQP5SOarUkyYiT37U/wDKR2PaqDSEHseacAyO1RVUN9DQVtNKGwexq1sSNpzxVcVULJPP7UvyiO803PFKUIGImh4VQSIDe1VEf5picCrSrAfWlKliJEgGgpPlOCY+uaQiDMAxVxUbyYilKkcGIOTPFEUsdsDEmeRVJUMQzLMGJFXuvnAx9ap8Nt0boIMTHFXxJbrnpcLdXTcIi5tiM+le66IbmsTWaT8MAgAO+4IGTHcTP9q8r0Eiz8V6Z0ztvCSe8/8Ac17jqOu1Ol6vY0dm5OB4hHdjOI/I063pq3I8F8UaAdL60+iVmZbSiNxHfMfrWLSag2rwdbnhskFckZHvWv4qc3PiPWszl2FyC3rAFchSQcUq8e4+1Wby6iyL6L/DuAMpBkGRmI96vBDCAwJjivLfB3U7ev6c+nfal+xCgZhlPy/fmu8rhDwwjvXLF5dVsEDimHmJ9qptXFLiDg+tWXL9vT2Hv3D5UEntIoh9sD2mjtmuOer9Tvapben6fZt2icPeySPscVls9b6ob19HNmUMYQjvFUx6Db2IoRAIrnWOtXWsu+t0bWdnNxDK/f0roK9u4guWrgdWEqytII+tFGD96BFDERuz9aIbsIiiCB75pjtt2nuv8qCTmgJ7Ca8t8YdZTb/h2mYF7n/mpc+QDnj1pO0dPotr/wAY9WNtr7pofGFnw1GLixmY/f2+teivf8IOnoCuk1t7+Jib4DG0PUARJ7cgZntXzDo/WNV8Po1zpt97epYiDtBC5B4OCZ9q9Zov+JXxGrrbuayzqdQGkC7ZVUIjI8oH7j71i3+NySuvqf8AhDqLdspotdavXORevkqV9RAB+xn7Vmf/AIVdd0+29p73T2vBgbhNxibntlRj2mpZ/wCKvWrVvdd0ej1DAHfG5SIJgjMQPzro6b/izcYILnSVvF4LPb1IUL2IAI/r3pszw+Mv28lrf+GvxCVdtPolXTKSXfxApgc+Vm4EGMCa8b1Wzc0N1dO1l7W0yfEUeYEYOPvX2DU/8VtFdsPoH6dqNO95XtC6bkqsggEGJP6V4DpOktfEfxjc02oS5ZsLZAicgIgCz6SBV41MvHx403biLuW4LbEcAdvyoprr2f4rFp7nH5V9QPwF0aZXVapPcBf7Vnu/8PenPITXtngvp1J/MEH9a65MY+VfOk6jq7LbvGYL2jt9q0p1zqR46jqFA42tEflXtLn/AA106Xbdtes6e3dfNtHtGW+gLGqn/wCGWouMwXqmga4vZyyH8hU6S8q8za+LuraZAi629KmMAfnJBM1fY+NutWnKi74hY/NcAMflFdhv+F/VBcGy9pG/9l0iaou/8Nes2ji3Yec/9UN+pirkX51R/wCOut22JJsGMYVv2mrLf/EDrAJZjb2xwVIg/maV/gDrW4t+DYseTbdCP/pqW58EdcCFn0tyF9NhI/J/6VMizk0L/wAR+qGd2n0zgcNtNXW/+JOo2fxdKrH/ANLED9a5N34R19i0902dUEQSzGzIj15oD4R6mE/+R9Qx9PAcED6RTF+Udof8SLkf/IHiSOC2f2q1P+Iy/wA3T3HoAA1ecf4a1SLtSzewZIa1cH/2Jpf8A18nYViIIa3cMf8A0NPil5dvVL/xBtXDsfSOD/lET+gq1PjvSvMaC9uHMwTXkbPTbyavT2nvWM3YbaxzPsQK+r6P/hhptQtnqlvXG2dRZDGw9qUO4SBJMr27YPFZvS7HnB8Z2Tb8T8JeKntsAP70bfxjpHvJYOnuB7nySoI/vXpW/wCEdpb4NvqrOrHl7R3WhBypDZMwIPYn0qtv+EbMzKeukAAEOLJ3E5583Agfr6ZnayORpfiHp+rv/h/EFq8PmW4NufbNdMOrKWQyOJHamv8A/B5NUiXD1d7OoUEMRZDBoJgjIiR2zXE6brb1nUro9QyPaa2GtMk/KByfcxNSUsjrzMxQzFCYOMg0oJg1tkZ570J9qlDdBoIPSm44pcgfSmAJGDmgZCd2K02yZACksThRkmkt2xu3RWyzqbegQ30H8RVJ3Osx74qDgdat3LXUjZdvNbQKdvYnNY1WcyZFLcL6i49+4QXusWM884p1wIJmjSRmIg1ABuGIJNTd35/SgDuYegE/egsIhZoGCqkfpRnHMD3pQQMTigkHOaYwqLByeR6UCZEKQaVj271Q4Bgk9qJMt6ekUo4jmjEjBioBMKJkn6UwHlByAex71GLHaoIqJPB4WqICW2oQAOJp1BJZFMwJP0qtQC/MVMy0GJEGoHUe/OKMKySDM0B5VkdqhZWErQFTuaYyO9Mz/wARA3yZ49arDZmeOacMOAO9Ap5BJ4M1CJOMH1o5Lkgc0S0g7sAUQFWWGZnmiUAZtrSpOKBIhWXjkEd6Y+vEntRURfN5hJAFQqoZ932FFSYaCQRGZzSKSDkeUtzFASD3wfSmVyLBA5nBoEsHCwGaZP0pUAJ3AmDzQOQYk8zRwTj7UhkSBn0BNSSVzigsUZJiIGfrUM+IdqlgRJA7UgE3AAfLEE024g4MDjigKjkKMOZB9KitjIwaO9VtgKCPr2NABolmBzxQKcsT/Maa3BUkDI7mgPnxnGaAED2oGTdtVWEheBHNFwQDmDRUQ0cyOfShBjb6HvRSLgEf5qfdHbjigRtEAyQP1qBNyN6xI96Ik5E96QBjO7v2HagrF0BCwZgTTBtrzPsKBpBxx7mlUCXLGIgg0AcEDJqKCzQTgExQOSrFiO+B7UkS2fWmHyriBUYTndFARyBOJpWmG2hiJ45ogTx+RoKc4Mg0EAP0PeoCQARk9pog5gZniO1RTukmJmKA8+YQRxzRUgAkmMcigrKqsAeViKgYeCUC5PLe1ASCAOJiaJSZkZNCDCjmIAPtTqZJeZjMUAQwGHEDNHedxJXzAcUFjEY9qWSDHIJ81A6fKYwJz96hmH7SAAaNpR4d07iGHyj1pS5EFxgmMUFpkkbDzxVa5t7u8H705G1SQQCvA9aAjaDET2oFQ9yKIBkDFSAMRTDbGYHpQFNoUEwoUyT6+1AMOcfWOKBG5P1BqNBG0cRyaCxmViTAHsKXzbSBgfvSnypxmMH1oo23JGe9BOJoMCTn0xTADbjEHIqXCG80QB6UCqdp9PWiJAIU4YdqHOSccVEIJIkZxQMQFcBW5AifWgoXeQCJ7mO9AkshHI4+lS1KiDHPagaCSSRE9pplZshI4MzQXf44OI4j+tVkM7FU9TP0oGCyfDYTGYqTtIESCc0AIjHGM80wk8+s4oFIKlQM7v1qPbXaDhWPHvUZySJP0ot4nlLRIyBFFVu7KFAGVWCY5qEkNt7ng1HLG3uCkleTThmhQViMkRQAGRBILRmKF07CIXtmoW2hnVecfWlgC55h6TRD7QSCJxRGGkcDtSiTPEAyDTb4GRO49qKCIzO/A24nigpifanG4NBhQTk1GALleQpn60Ch1MgbWY9+aO6CEUmWXJFQqEdiq+Zu0YpVLAhoyozQWfzKY+X9aBEsQwGCSBRXzviYjGMg1IVWY7t1BJxt5nEU/KNvn+1KTnd9xULXGsXV5GCMVBFYBvbkTTyXYvJHoPX2pVtTbDqREkR3pXjcB27VUW4kHERSO25vKSR7jmoANvl7cUgUzCiSM8dqCxSVgLjNGIuKeCagw4aPtQWQ5LTjM0E/80egOauYmBtEegFUkAiZ+kVYrGAWkQ2PWgisqhRcO3dgTirFVgokgicEcVWQGWWA9poBniVUDORxQWC4ChwZXmjb3liTb4UtzxShpyDk0UJVjDyTgj2opgdp3qx3UJIbesiTx7UGdRtjI/mirgqlEMdp+oohVYAnaJJPNBoHfPagSFyMVF2hizn5cgHvRRDQoYevpRkup3DB9MUigfXuMxTb1RgCMHsageWb5RPqPaqypgLggGadG2kkHNCZMk8DiggZiuxhIkGahQ3EIK4GcHmj4bDtyfWohZbpDNKEkqe49qBRAQp8oHalIKEDv71beAVs53CcUhDNcg9hzQFGhTPJGKVwR5QJPpR8NVYK0we8VCRMseKAGdhMkRwCKVV3Y3RVhDHA5jFKdqxMk9yKoB+UGCCKMDdMGD3p0bYGkAyPL60m3aSGHFAGIMBQccmmDEqZ8x4kmlZgrTkEd6Nz+GJ7ETigKzAkTB5oltu9snFDcNwAUmRU2kRmBORNARDL4mQxGM4owSsEQYzR3Da6+2MUVJmIggDFAiziTxTKPYwBND/MeTzRQbSxXiM0BG4yAJE4FQmJicUUaATjd3ilMk+xoJunBE+lFFABG3jIxU2naDHBE/So3ODj3NApaQB3n1pla6ixgg/arPKMESOxPNCSBBPGKCEts3QCARz2q3T6nU6O6l6zqzZkmVwQ3tFUwACTMEDFKUG1n3ZWCBHNB63pvxHp9RFnVldNf4hjCt6Qf6V2wZEivnD7NTbLXNOFkwAcg10+mdcv9Ntqjh79njbOR7ig9oQIyJrg9S+G7GqQ3dGBpr07oHysfcdq6mh6hpeo2vE010PHzDgqfcVroPAajT3tHNrUqLZXIkjzH2qh2IYPcUheB7177VaPT6214eotLdWZANeb6x0LU2GW9oLZvW5g2p+Qe3rUxXD2nABA9SaUEPbZBORM+oq4stxmbbcUr5WUqRH51UpLBrZGy6okqR2oEZWCFiRHGc0paRAg4q1iAjA4HJzQKqJ54orw3xFe1OqRrtu238QLaW0gwo7tPaax6DT3bV4Ja3BFQC7BIBNdLQ3RbvFWMgjg5irABqLbXLVxjuYltwiT9I4rz703nxKlt21a27JY3J8rJII95FX/AODam3ZixedHJBm7c3FOZitfT7XgqbguKxbn7dq127lqzaJtWjJaYPc+tJkTxyR0bqb2dr9SteG38pLZ+01ot9FU2iF1jFsQuwBT65pzrASxuyr2z5VjFLZ1pF1gdYnlUGTG3P05q6sZ7l7R9O0ZazqGuOplU2nBPOaz3NZ1HqFqydO5OnE+JbVdykHvXV6ZqbGm6ar6tVLeIxIZckT6Uova/UXL19NKwDqVtqohR9hUsTtz7S9Vu6mzbFwsrmApEkKOftVd3Q9Ttl72qcp5oVd24lSeDEAYrq6LpWssK+rOrC3JANpwXIE5HtV95dO91FvXHUlokGkVxdZcfTae9f002mHyn0qS2p04vPqnbcIJIKhs+ldV10FuEs2muEtDBwDWW7dQRc8OE3REcRU2Eqi71XVXrOl6dbsP4GlUm5dAgXJ4A/Piukqae3a8Em2DEiGG4H965lq7+KkqdqyeTxVL6oK5tWnIupzn5prNOnata19PrbKaco6kAbwskH71m11246ppFvgBiTcuHP2NYrD7rRKki4udonj60t022WLbbDjn1mkqeV0On39XbulUvhtPaSGSMZPIH2rZb1FltQtxdQjOT3OIri2NYptXrakpfKjco5AByYpLWnW8wtq72m4BTBqzV13NT1IPqttpdyphSTEnviuTrr2ovl7N7+FJ3Eck1v0D2rOnXxIdrdyJaC7cZyfrVfUhp9fcUl2sXF4gfvRnHMs2LKuwclywgE9q22Vtbzbs3mXE3GUGPai3SbQ3eBqrt26IPnjb/p+dN0MXNGWe6C6X/LAg9/U9qsix1tCzHRK9+5bkEyEEbR2B9+/3pLt9rexLdkRvlSDAxxj3mqm1C6XfZtlHRs7jkCawanxH0zXvHd2RgAflwTFXot1yCzJ+KQXAtokkz2rnW7qASxAT/MeK6HUtL+B0JbxPLcfbBz39RXKAMBJHm4BPNdOF2OTUgt+MrlNpyJj2oebEmJOfaqwX8QuWORFCTESQOTtAJrrEXruYTOJitOj8uoRhgLMmsdt2EZn1BFbNLdGQGDAH5Scg4/Siwv8ALgQKXkk+tTbLTIJGDUyQDBgmDQH0rNe3DUvBiIiPpWqMhNwg9/SsRb/mLgJ8xYQGoLAF7T+dKqksRMQJBFHadwEd6iYJ98YoAAPEdhEcRVRJLSWmTg/0q1pAKjgmapkcEYoBevsz+HsU7iRx6V9N/wCGGrfUfCt/QOfNpL+5cfysJ/cGvm2jtK7vcafKuPYzXrv+Gur/AAfxM+lZ4t660yQT/MuRS+N8f0+gHysZAYEQQeDXkr9g6TqGqsH5N+62fYiY+0167UKUaDzMVwviC3F6xfgKGBRo7mBH9azfGZ65Fu26XLjtc3K58qx8orVuUAwJj7Vz7ut0mmdRqNSttjkKcmPpRt9Z6OX2NrAk92UgGs5W3RR96GAQfQ0fN64pE1ejJC29UhP5VYtsOrOt0Ms9s0HI+IOntrdF+JXaL2lO4gfzA4/rXlUJa2rQa+hBW3nySpXawPBFeQ6v0x+m37jop/DuZVh/Lj+9b436c7Mrllc+1EQpAinJJwDSjAmZk8elbTP0hJ98elCGOT96YmSZj7VDEQDFEV54GPT2oMpHp7GrCcA5+hpYUnk/QUCL5u43UDxJPfFMY/70o9xInPvVMLBgmY7VWxMYPOZHpTgwIA4NIQABwAfSrApSRuEsTAwarIkg8epirdpjHrxVbQ2M+9RCOhRy28mR8pHHuKpIaAHzJ7CriIPlUmT6Yqm4fJJiZAAPNXDE6A3/ANudjcBB1G2Paefyr01687/FbXjB26pSJ9BC4+w/WvJ9NujTfFVq5cgKtzieZGP3ruai4bC39UX8EW5bAmJOP3oryfVbw1PVtZfX5bl92E+hJiscmiTyaWpWo6HSup3Ol6oai1JOAVnBE96+j9N6pZ6lp1v2ECFz5lZwQuJwfz/KvlGIrRo9U+k1KXrWCveaxVfWhfCoGNwbScESaa54fUNLd0puI/iLAHykGcGD714rQ/GFuypGr07tb3EAWbhEfY4rs6brfT9ZpTcN1QCwUqRx6fep9GY2Nrj0+/4ettlXRe3BA747RVr9bstbJ01xUPMsk7h+/rV6a2w1lbWrR7yMdqObeSDIIk/0zSf4P0y8N9q/qtMASpVoMH7inRSN1exqOntpBZAYmbjWxg+2eKnRdRufWCyD4CFAkzEwd2PrTr0npyArd1t28scL5I/Wrzq9NYQafT23t21yIUZJqpGo3QqS0gT6UFuEDBWGPJFcxtcxuntBiLjAEU9vVC4dxuKUGWEgED0rNX6X9V6mnTentcN5EfadmRn6DvXzjVao39df1V5fPduFuYgTwBWv4h+ILmtvG3YO2xb8qyJk/wCxXAOpubskQO0f15rUnSY2nVMCTLKSfyrRZvlWzfJYn/NJE1xjfb1oW7rrclW2k961kTHoU1dxUCi+EEkGDyKa7qXXTrpncGzyqHPvNcMawFCjDB7jmgdQsgq9wGI5qSLI7X4y/sTeSXtjyk4gDtXoPga9qv8AFdVrbeju6u54bI/hsAVHlg598V4uyyKSU+uDmvd/8NtZpLa9WNzUpbuFU2KT5nGZgd+B+dMWPTa/U6y9r9N0fSMNJd1Nnxb19lDeCgngdzIj/ch7R1fTbOqvdX6hb1Wj0671vbAlxpxtj6+55qrXp/8AELPUND1LSprbKG14d/KXEPY/fNWr0+9rdDctdav6PUC8wItae5tVAPeZJrWpfHO6Zc0+pvp8UdVupu1d38NoLCebwokCQO/P61X8W6fpmgX8Zc01w6/VXNqXheKi2QBnnirtR8LaVOrdIvdO0yotrUhr+15CopBzJ55qzXXetiz1HQaroq9R8VtmmuoBCyf5syO3p9an2yy9Ssf4N0vpvTbfUWXT6zUK2p1qPA2tEwew7/bNaOmINN8UHQdK6le6j0ttOpvO93xVtP5oyMA4/Wtvgf4R8O2NLr9I3ULlm0E8AJuLNPERwPX0qv4Z6Vc6bptRq7+lWze1TtcNq2MWkiQpHrzTV/ahviJlt6i+nSNQ+k09xrb3luDsYkDv2q+/12zptYNPptJrNYxsrdnTjgHI/TvWHoXQFvdGsXNbqNcTcuOz6XxSqfMYx74P3qJoW1/xH1h7Wv1miTT+EifhbhSQBwfWKdJXTXqA6j0s39MxRXbY+4DcjAiVP5isXWtb1ttZoQpXS6JtbbsAI8XLpPJxwvaK1jS2dJo7ek04YI18MdzSztMkz3OBQ6mFe7069caE0urF2AJJMY/ap4rL8Q67ryPv0SHRaWzfRA5Yb7zNjHOPb/Ysv9eW58WNoG6gum0ukgMxBIvXD/KTwAPfuKPU3Gst6fw7wVNPqkvPIIkA/wDauZqtCL97WaS3run2dNqLwu6hrzxeUk7vLOPpPvV6Seup8Vvd0/w3dvPaD7L9vYCkiZ9u1cTp3xZ1rQ6m7c0y6Kzf1LF7163pkDgsxY7mIkiTxMD7VPjEpb6VY1VrqOqu2rmpChDf32+CZX6RXjFu+HuYW9zNE+aCT9azZ0sfRrf/ABB+KrbOjazR3ysbW2KFP5AUy/8AET4oGkvTc0HiIm57kS4E/wAo47xwa+erqSLQ27dpE8SRROoDW4BmZBRcd6z/AJt/J9A1H/Ejq69QsavZp1tqptnz3doBPL25ALYMGBz9I8tb1Oot/ESXRcW9bYlU2rhVMnA+xrjre3+ViyAcSZNWWntX7gLWwrWyGjjcBTjwnHxOVtr6QjC5aV1mCO/ejEcVk6dfe7pjuWMkkA8fT9K0eIoHefarrOCeOagIGD+lKGDHmB71iv8AUbjLGhsOzA/9RmAB+gqmOjiYmfoDViCW2zBPbiuLes6q8pZtdeRuSEO2fyisOm6lrdLqlW49x7HiDDncQPUUhj1t12tgep4pNMi9X6ppekXrxVNXvVtkTtCkmJ+n61RevNddTENtAM1V8Ealep/8SbpRj4XTtNc2d5OFJ/8AojT6WRj1nT9R0rq17p2tuKLlvzIwGHTsR/WqlO5S/ZRX0P4r6E3X9CBa2jWaYE2gR8wPaa+eoQN1vZ4boYZfehBYnufqKADLu/IUSYEHv3oi4Z8yAScQaBTuUDHJyKgEzmDTb48pJM9zUgbh6etAAGXkZoNPB+oosZfaD5jxREEebn1igHAHpTs2xVkTJigQVlTQEgR2AxQNAgk8CopHmB4iZNRdjGGbbj05opBWecHd7iqAgLQSQcSIo7JGCOc4oyVACiREUoBjdGPWiGg4A4GYqciR5c5jvRRidwg7iAAaEOCBEMO1QA5wDzj6U4BDnjj8qg+YEZ+1QkgsMRiqo53frNLkM27jEU0EpBIJnt6UqglmR8kenpQMRIWTiIAqBdsqfrzUjy5MAetFSACx4jt6VBB/ELEKQG7GlRil5fLKjEetGSZluDOcUNrFoJIPcxxVDFGS40n7+1BLYTyTFMi3Cxd85jPIpn2qjsZJHeoK2A3ewokgCPXFRWUGHGCMH3pZMzxDYFA6ypYqCWiIoATyPcVA21iZ8xxFFoVys49RmgPmhpiCcRiKBnaTOWJj2FLcLKygKWDYBAqyIAA7GaBAxa3tByDzTDcWglY4FFwAxuRh48v0oMIMngmBQMCVBnseahDiAJzyYoAgIZ5J5FEby6wAFHeghkgyTIGMVAuVgSIk/Wg7yu1sCe1MSwJjgj7igRZ3DcZgmiB5oYCT7VNyDau0kMIJ9Kg3bwxjcp8sUA2SBBgicnvRVRJY9hgUqnYm4jO7iaYMXxAALGB3FAJ3AEdjREESQPalG7A2wJiiAFJJyvFBEQuSzEDZ5vrRCwdxwN2AKE7ELKPamKHeBJK8/SgWzNssxWWbH0FSYyfKZpiuSQMA9qAIWe57T2oBHlzgt8pqNhoWfvUkFZJwKO3cDHPtQFRE8kxxNRcNPA9KABBPc1JxgiqCJYk8R60V8twHvH5UpZBM59hTKjbSfXI9xUBKgElOTyTRAOAIn1pkBMCMzyaggkHIzk0AkckzB4opDIxgwo/Wg07TAzRUnYdxiOPegAZhx6USNwAOAKXO5TPvTqyby3LERHpQAbo4xMVCxe5zwuAeKIfam2JO6aCExtIie/tVB+Y+c4wMUTJQF4PYEUCcDy8GoYCgBp71BCfOfRgBRHBWQd3agHKw0YOJokeb0g/SKCDaQcQDSosOXiAo7U3CtyZqCROMcUCmI8uJOaOZ96hIUEkTTBCMHLDBB5FAPmOTIHOaC7C5InaTBntULJ4m0KRmBPpRVmTcpUGTnFBCQhL9pxRBgxOD6UAA7QcAZppBHEj09aAC3CG4xU7TG2cn3oE7WE9xUAUEjE+nFQieciipbuMRnDE5j0pDukmDjBomdsflmoJURBnn60RJJQrxPf0pS6yXYDfAzR4tHd/2pjsBXyzP8xoFQBiCeAZg0QzOA2zaFMwO8USAtoFZJBzFKVJWVPzdooow7E3F452mioO52CmAPzo7FRQweT/NnMUEO5oMR60AVm8a038qmeM1G3NeKiCOTRHlfGSDIpVAYPJkgTEUDpAV3LQYxFDduhCZmD9KWQdqgY9PWiLigQBkmD7AUDjOKFtjeHhrKgGZHegAGmXgesUyKt8sgcrtEyMTRCoGkgErDmJPMUzDzREkZiocrBJEHmmaVRXHLHAooK24DceOwphO0+YZ5IxiqblzbLQec9qsx4IY9+aBpEgdhipD4Dcnt7UJhQahxG2fvQQJKt+X0on559qX5vMYkUSCxBUkQYn1NEOJKyZHbFFWDEJETg0GhNwfDD+U0gkRukkc4oLFI3OfXHNNIAwYb1qsBggnvxTqQqgHkZEiioQ4Hy98020rAbgQQRSF2RgZGxv5fem3ELBUGfWoGTcYYQe0Uz4keoqpJbdBgdqLMRAMx3+tVDlkKmTJmI9ahgNBMxGBQCwFc8TB9qZdpmZwfKaKEsZLKJ7UbhZdSDbVXsx5l4P2qcBmA+gqFP4YZ3ifTFAwuSDJgAd/2oELcYGJjIE0IhgvYnmaMNtVkyAZkGoA6KFBWVJMbTRLbxA+YmfYCgSzAswJAGYHFRX2ozDHaTQWLlTuaIpdoADGM1E/lBEEmlaJIPlIzFBASrmBgDBqEbEcFpbcTJ7U63RsZWTdu4IMQaRtwvB3IMiABgUCobpZluABolScE+1MxMiTluwqFtwDtBKcY4qKQSWGRH5UAGPmAP1pioKzx7RSsguFSSfIZAFKEYO7NcZgTgTxVDFgPMOCMmj5Csht0+tQ7gAFEA9/SoQBtgQRz70EAMnOO1RDNzIwP3oL3IYkRkGi8pZwxLO0iO2KBphwBEUy7/4gJG1Rz/ekUHw9zkhpIj1FRW2n2Ig4oGRh4hgDKxP0oopJIHpImpvAAUrmcQalx4ubkXaRiDQESRHeoB67Y9O5pQzLeDQTODPApu4XHPf1oD5pAZZiOPSoTuaFGTiiSYEMQFE/el3C6FIO0Akn1mgByqj/ANUGihDAAieaEDbgyZ49KZTtTbtBnJMUBXy2gW4oowJx2FJt3PBExx6GiMGCBJOdtA6XdTauF7V42nGBs4+4716DQ/E/nWz1C14c4F1Mgn3HavPEKvBkEetB1W7bIaG9jn86g+ho63EDowZWEgjg09eF0XVtd0+4iWWRrHe0wx9vSvUaDrOl1oVSwtXSJCM3I9j3oJ1Lo+l6mAbwKuvyXFYgj+9eT13TdR0yTqASNxHjJwfTHaf9mve0rolxCjqGU4IIkGquvni2k1Eqx/I80Lds25tAsVWVLEV6DW/CgZ797SXdviHcLG0BZ9AewrgMPB1n4dw2ndR57VwyfsaDyy39IrqdNp1QA+bcMn86LXLYLRiflAHNYvFtqxAZyR6jNW7mXUst7cBACiflNeRpo8dbunTZNu5EkVQ7XUvWbgd1RFMieT61Re14t3xYRlUkFZbk9zVupBbTpL7luDLKeKn2q8qL95zfYKDGPWrbVtQd4CAocD1PvWLpy20ZV1LkIGJVgZp1fY83bbSSIB71dsS3GxntXlJvsBJAhat/xVdPy+AAMtg1i02mtXbp/isibZaMmR29qxCwR4dm3ZQjxNzSMj1qSrxv01jrKjxLa3LnicswAiJn194oWNTa1FqUkODme1LdsW7TgXtMoZh6giKzrfRNcmnSyVFwSGHy07abn1TWiFnczAwY4pWvra8MeHuDHzfSjptty1f3WSpnYrsCCPUx+VN/h91xvGotMZzuMQP1rKM66V0V7c7vNuJPaeBRTp3jyTe2GSGKJJHpk81cl3xkLJtHiEKzAelJcsjwoN4AlsgD/Wk1jVF7T3dA11dNce+5WCfDGBXR01nT2ovIqqAAq7jlj61lW4yAwR5vmPdqstXlt3EDeXw4Zcd5rW4utb6XQrdBaZaSVUbf95pbuntLpt9qLY3QATk0h1yXHu3Lxm4YFtQsTSXuq3NHKmwhZzhX/lrc5FZHWyNQji9wu5jB4nNWM4fUXHsXLTWmIglsmoNdqLQuqqoRdXzSvHpFc7wlb+GAA5xxGamaa0v1KxYsaifEvJdGwC35c+oPHb70mm1+pS0lu2yvuOS0Hb9qpvaVj+HQhre4mQeCBirF8G1oHK+W8jeX09BSYzrZ+JU2LVpWlx85iJPtVSaxrsiHWRMNkc1mtWLuptxaOxmY54n6VcvTbyXlDX0tgL3k1FZusF9VobKFgSHMYieK53gecB2kjiK62rsCzpbd0XVKBzIKHJ/pXN6kbJbTXE+e4W3gSAIAiunC51GVDgwsMQQx5zNVbbm3EftNaG/6ecE8x2pLV1YDBh6RzXWVCh2JNtCS/EDtXU6ZpLt3R6zWOyLb0sbgVyScVlW63htN0QI2j371o0uouLp79jcBbvKA6xzmf6U3VnhIhcVFHcyYyKJJFs581B1CoDuEHsaqGUHcCCQScVhZh+KuNvyWxuPPatqAycxOQJxXPtBd5ljIYjP1oLuZJnjicUycnmlAJIg4jmjbJJ4+hmhAgzgxNUFORu/Srn3b8AAA1Xt7DFUjRo7cF4wpMkfl/pW7R6v/AA3q+j16gAWLoZiBwO/71g0ZKjkSWj3PGK06hDctMkfNgfnSLOq+za5Q1wspBDQyn1muP1jTm/064okMvmUj1BFaeha0dT+FNDqwZJt+ER3G0xmrCu9LltjhhBn60L68Lq+haXqNz8Qxu27sAEiMj71kb4a1yKBauWbiycTBA7V3mOxmtFtxQwSBg0U3Yj96xtXHj73QupaY77/TTIMq1rzT7iKoa8dM0M17TuP5XY24+xr3VtnQeUmZ5p992SzOHB5VhNWX9mV4rT9a19pD4XUbgQ8bsirn+JdZf0raXUHTai2w5dAfvXqbnTenXzu1GgsuTn5ABVLdG6LLRoAGPpcaB9qbEuvFBiRtQ7wJ+XMUSrCD3PvXsG+HOlXTuNu6k/5Lrf1Ned6j0q90m+AzG9p3aEfblPY/3rUsZnTCy+bn696b5cmTnmi4EyM+lJuOdyyJgiroAaTGY+tBiIwIp3FpIKmAfqaRkUAQ09xiqAFE5P5UoJ/m/SmAI+2YpCw7gjucUQGGJ4zEmh5YzBOKIbyECIJpIJciDGIMYP0qqC7gSDzgYFI3pAGewiatLQ2xZEc1VcI3BPvJHFRkhAVZgc4xSNMCQATxnn3q2424yCarwLuSDkTTVcLVOydRuvMODgg8GvWdfRNN8MtdZ9p1hVbaEGSAZP7A/evJdTG3X3D/AJs/Sjq+qavW6axpb90va04hBSrmsVSjgGgajSVKlSoJTi464DMBzE0lSqNljqOq05HgXnQAyATOfX2renxRrwfMLbZkggkH7TXEqUHpk+K9YxCbbRaOdoIH5g1U3xVr70r4ttR6hAK8+DBmiSDTEdZeuasXDOsaDz80fvRbresv6YqSiCeVmQfXmuNTGRGIqYGdiTE0lEn1od60odqlH71KRAFSj96kEVFWWXCXAWkj25rfp+rajSXLDW2BWxc8RVgRP1Ga5lEDE9q3J9p969Nb+Jd6sbto7CCCDqGP0wfeK52i19jS3Tc1FkajcI2s5wfXFc9SrCGHeQBioLe4GARtODU0+Vruv1zRHTOlixes3iBsa3cwpn0P960WfibTJaAF7qdp1VRuW+TubviRFebA2LMSQZioEDCVOAcmkxK9VpfiYuXY9Y6nbCgQG1BBJ/OK1/8AikbljrmvC9/FVWP2OQc14t2aNqmYp0ErAWBx655p0z369rd+Mdbp7Fx06091lUbLbWEBJkegj1qzT/F+vexYY9Y03i3JZrRtDyknE8Z5rwYYow2mByQRTLKSXXcscipjUuve3fi3VrctXLnUNDc8Mm4jFDtBgjsZ79hWn/xV1K7i6/RztPLTH7+9fOEM2yp2H0A5o+I9sKolXHBUxTFv6fQb/wAZtpFti/o+n6kXfmOnedo9/MRV79S6FrT+IvdLXUPeAO5FbAAgTHBxXzobQBDAEnlqvXV6pLarb1LKgzHqKWEs+3oviXrS6rR6bp+m6euh0emubktu+52JHJ/M/nXBfUKRKDI9T3rPfv3bkPcuPdZu7MTS79qQQCZ9aZ0zym+LV1AEsUAPcTg1Yl4m2CFbd3E8VRG2MfMeaKK+CzQSZ+lD7aPFkAlDgnJNX2Juaq1yGaR9PKawE3UUsW8THE8fSuh067b02rt3Lk3EOAQZ245rLb3nT7kaZ5PDwPtV7aiFO0gHuOTXkv8AxLbAS3+FcJu7kH7xNatP1zRs4W44tKTBNxdv5f61nKnrv6trz9LunTgvcESqZJHcRXJbqLByRtTbgqCJB98Vqs9R01txcGqRY77sGrG6/wBKYg3fwbOTl225/MU07Z9N1K9cvBFQOx4ZJP5iuz034f1PUtQL2ptbLCeYs2P17VxL/wAXaO2Sml0xuTgMg2if0xXB6n8TdV11u7o11j2dGZBtISA2e/8AUVR6r4n+Jum9MtXdB0VvxOscFLmpcyloHuvqfStf/BbTXG1fVNWFNyLQt7/dmmJ/+ZmvmltSiAJGDuH19a+1f8IdJ4fwtrb5x+I1jAEDBUKMj7k0vUWPaXJtuhnzRivGfF3RL960Os6TTbSCDqraRgARuH25HtXtHWxcupabc9y2Nwiqbq2dZcUbWKW/K1s4S4PQimpY+TGCknhqYAgeoA8prp/EfSL3QdelsLu0GpJNlsfwz3U/c4Nc1VCsyd1AM+tUGD6VDgZjHpUJgE445NRHkDFBJg5x6UC3lJMUQGM5n0NQAbjKyYwaCEkQcEeoNBcqRM+9BiZGBtpvaDHAoIZjAx60yyYngUAYxRQy0Fto9qoOV5zRPy7SSPSkWVWJkzyTTEhju28frRAG5mIiAO4pzO4ScgzPrVaiZnme9OvlcZn60UwVmIVCNzHAqMC10gsIHb6VW5UOGB2k+lG2xaJQ+UkZ71Bb5mbyCaHEkgEzRWVmSQR3FLt5AJ2igZdjI4cZYQKWAUjv61AGDIwExmIwae3eJcubQJHAoisAF5fI2QfQxVgICn/NgKKCFd43YUmoCUaVg7eDyDRRuT4dy43mYgYoKSqKGUkGMx+9S3KD1JWJIprikWrZW4Gck71jj0ohLZHjlmWY7UwYqwwCwJJaIogl5tnBTII5NKVeZGY7Tk+xoIF3KWIgqZJ/pR2bmUiOPzoWrgNpiUkNI2zUYAJuJgEgDPGKKYo67ScBvegCVlec96nyoTu3exoACMnM8UDjMx24FBnBIt7CYmT6UR5iFPlHr60svkjK9h3oHMGww2iR6jNPcI8mxiBAJHvVam4UYiCB3qEnb/6jHHagjKzN4gXbPIoiSpXvOKVBE5kAd6IYA7uQOwoABiJ5qNOxYiRzPpRVraA6hk3KTBWggRwSQZImfagh86kCB71PeO8U84249MUpmCsiOcnigBgfzZJ4NMPKWTn6CgSrqGCqDUlrrMzMA0iFFAGwMkesUpm4jpJUFfmHIowrHa30NErAgZExQOButwST7nuaSJkj6RTAYkkz2NAcUUp/yRIJmiCw3GZxgUzSBAjd69qGUHm+aJogKpS1uJ83aPWnUKtkCMMZmqyS0wfqKdiz3EfcRELjgUDK6KPERCJwQ3f7UoZFRUYmIqGQDPfOTRUBxBiR/mxVB3OeCRAk0yNMkw27ApACzqBmTiTiii+GhSc7vK3pUBPlhSeeY7UwBAYHM1MljImBFSSPymqIMAbuOw96LJDSF4yQooFyUC+hzQggncTI4qCA9wMHvPFMU3FD6c0sYyIYjt2qyYYwYERVCfJ9TmpjFKim1AJlkzummU7j5ee3vQHdgKADBnjFT53gsNxkmgoOwyCPMViM1YFA8rKZAz7GgWSAIiR6UwJZSSBgetVqT4YkZ3T9qIlrm31OKCPxJ7UCCOSDInmiQ0lSfMDQW2WYhYmI+lQFBJlpOKJUnBJHfFQAFssDPeozFcAn0+1BCIOOOwolSMCcZ+lK58q9809sHKxNBXbLl2LqshcGjK2hE5PYU6I7EqFJYfyjtShIR9ywzCJniggyRKEn6xRIZlBCnn8qgBgEGPUUhQNbClzCsWWKCS4YbVkTBk0+8BmG8KAJnsKGcE9zn2oDbdRlUBuRBxNBAWRyoOSYBoKTbDKr+Y+lQKLYhlJ4yDgUYXcGgSvFFKFFwZ4H60yyYAGf3pAu9iWgem2jOxgJyPWiJci7tYDbt4imLSrqohtgg+9IflBfvECascEsLaCCFopN3EKd30oKTcttc2gEnNO7EpKqARS2YUEDhu1AzZQCPKGHeghaTEDtA71JbeUCjI5nFSItjc3mnt2oLCQbbG4IFCEPmVjjEHtVbrd3KSd9s5MDirA4Rh6TUCqzbWVuTjijiNo+YCahMq22CRkUYOCeaoO4AHFEl1tsOxETQUBiVHm9ai727Ax+1Abg8o8/mgGm3AAAvImcCoYORBxBpfCUDnHoKIcLvfcSWB49qXMndE0VbadoMDgGgI3FaBlcK3mG4REUpYsWcJtPEH2oBcyDBnvTvgwMiMmirB5hJpDbeVZrm4AmMcCoWBEEkA1Ny+EFBMg4z6UQVHmIH81OZmJ4yaUFHtibbr6zUUMAH3QoMe9Ays9sEMJ7Z9KKuTKmMcRSjJ3ZP1qHcbi/w2gDDe9FPcVztMk4kgDApiwfkACcA0NoEoxyT296EFQpgwTnHFAWfc84j2qEydoEfSiSGJ4wIAAoY8zFsAY+tBGnbCExMN7ioPLbUg8jiogCuWYeUrxxRRVaIbE5PNBPm8xBIGDip4igFSeRgVIIaFP2imYQrLHmIqBNvytPfEVI3CWXigIJjI9qKhi7NugdpqgGAmBzSqAqEkkNM+1XAbtinAGZPegQGkn1wBwagAByZAlaRiDZZ0B3DIX1p5kEiJmCI4quG3wATJ4FURXlF3ggnkHtUUq6i5vwDtIolGVWL4IAGTSkHaYHNA5J2bhHMVANwO5gAKCCV8xOeaDFCG3Eyo8oHH3oJah7rDcSJx6U4EgN2Bj70ObeGGMqfSmQnxCFbynkQP3oAp85njnHNF/MzTIoJIVgE4BMc8UqXC5aUYDb3xQWG4RCkEye1NcYgTA3A4Poar2bgFnE08qhhgWDcEdqCBmcyTg9hQx5xHfvRLDdIxUAJWRigiqQ8yeKbiPNBoFzuKsZgT9aPi7bSmDBMHtFApDCYIM4pkW34Tb3AzgTBmgTyAZAO6O9J8zyQQAI55NAVkKfQGRTmRgMaUFjtG0AD0HNTcHbaJJM/agZm3AAzI5MxNQKhtL5fMjEgjlTPNEW0UbOR60nlJhJGJIHpQdbpvxLqdJ/D1StetgwDBJH3r0+g6lpuo2t9i4Nw+a2cMh9CK8IrW9haTKmCBUUm0fFsOyNO7PrQfRqz6zRafXadrOoth0NcHpnxQCU0+vteET8twGQR716RHV1DKwIYSCOCKD4V4f4jTsi+WM7x/L9aI1JVQblpLhwCwXMU1lD+H1ILM6sNrYgLSJYvHTrZBZEJO64Vn6CvE6Mur0Ni7q7d9HeT85kER2qzda02lu+Izm1GZzFMIchFYE7gpg1bbFhrN8ahARbAlW4j/cVe07Yi41doNY3NbOV8pyf7U6Wb76Rjf1Lm5u8qntWi/rbLXFbRbTIC7FWAPaK0abTai263NRbRCxhQxBj60ZZLemumAl1gCQJA7/WrtXGmueCjBmGDJzVerW/bS5blm3MP+4qux07XsvjHTuimCrt5p/KrJVl1rZSxDXGkKN3myTVd9l1KFlVpBwVWAalnpFlrrm82p3Ez4nyz9B6V1NHbt6a0LFxl2IRsLjzf96vjUcgXOpW2As7XHMMCCKbS6R7TLc1DObhJO1XO2usg0+ra42pvppbeNuM1VqLfTrW2zp79zUXCZNzIn6TxU6VkVFsK1hALZD7pHYmkt6q5pQbbWbVxZkMQRNXPbRy8Aq5I8xODVQsI9xXcF9uNs048vjdT1QxS8LboyKyv5hyB7U25rm9iCAf5v7VptWNPYm1ct2yztuUFc0jaVlt7EI3gnPCxTNPistXLOg0yai7/wBRXBU8z6VUnVLXU9dGo8Nt2oZ7qKpGwDAE/YVusaBnCHxLTBbZInIM1F6ZobGkD2zb8aIIiZ+tJxkLjE161d1b3LkW7TMSF9B2FU6jqlm80WyNqnaCF2xXQTRdNu7LZa2XdvNvJAB9s4rW2m6dohd0pt6ZvDODdtjcSfQmmM45zuHNoBt62ySsmZnvNZfC0968TcBIZvljk+kV00Gnt3lBtAqjkwhx9/aqtNqVY3runBUoSdsGs7hjBf12rukXNJs/heVVKRMe5qi2Oo6y4zNYuM8eZpiPbmu708jXI+o1MeGzm3sVJI+natT63T3tVcW1bKrwAMGtyyxrMea1Fu8OnXvxFp0iAit3EyTWECSCrgTkCe1eq1rLrNPqrBssqm0wUkSwIHNeXOl0adKFw3nfUBhyIBBgQP1rfGyRist0FCcz/NFVfh1aWwCDV11NzF1ErA571lVk8rOyBpMqO1bRaEVCSFxMVtsg+EQWJEzEzFc9VbbliV3YFbdIDsvM3BAEVYHj1qsdpz9qsOWkGhwMDIrSIW2DHzMYE+tdBvgrrVhmXxtGxJ3TuOfp/wBq50bmtxHzrH13CvcnUXnKhG3MxAyMEVnlcak2PKH4T65pFN/ZZudiBc9+2Kp/wLrNm2WPTb7L6rB/XM17Jk1NzTuj3lRp75Ee1W2zeewNjSABk9/eKnyX4vnt3RdQt3WS90/UCDPynIrM86cA3LVywpaALgIz96+ku2rEM0gdyCJFV68W9f0bU2LRQvdsubRYS24A4n6xV+TNlkfMtUYv6ZlYbbVwP79s/tXdMHzD+bIrzlgXLlpdwyTBk+ldvSX/ABtJbIaSpKE+4rZ9Pef8N9X4nTOodMZhNi6L1sezTP6j9a9I4IuHuDzXz74I1iaD4usIzwmsRrLgn2kH86+i6hNjERBGD7UOXbzXU7Bt9QuODPisSfrVABUkAYHeul16y34W1qbZ2lXhj9a5SO6/MSZ9axV4+LkgiJjvJNWqVCwWFZ1dQ+2Zb2p8EQcd6jS3azsYYEDt6VGUbecg0qkZ2zjvQYliADBJ71ARAEk1k6rYTV9JvWAN105WfUVe1p90EzFPatS6hzGeDVnTNmx4CzcGyFypxk+lQKzEyxYk1q12lbQdSv2GIg3WZY9DmKpyDIxXaVzVbBBB5miwVguZj/fFRjyJ5FBg0jigkcg80kbs495ou+3YTPMn6U0EHgAUVSyY9O9QEyEKggZBj1pyCCBiJ9JqQpMjHtSiohSS2yTwT7VUVBYmDHBJrQVGfeq9oWfUgUT+q3coJAkTwBVT4AJ5FXWWIO4K0VW07mfgZaKuGY4nVbQDrd3ZckFT27/1rnV3OqWXvadSiglTLesVxCIrKygKlSpRpKlQVKglSpUoJUqVKCVKlSgk1JNSpQSpUqVRKlSoBNTRKNCIoziK0COw496HtNSKkYmlQxOZAgdqZHcGQY9qQfXFWQyruHynFAJLA5z6UUJjaciZpFZg0gwfWrVVduXj1BNXUDeFuZUe/uKO5BgkiD2HFIQs+T1oPCjbGfWpSYtMOA0x96tS34ibgu8D0rOxKoFIAOaXzAASYGQJrWaki9SA5Hb0qwlSZMAzisqScEwPWme55+eO4qZ2fawwzncAAvv3olh4atM5qg7SGAJJHBoW8NjmitYZGAgCRzTKwC5gZjPpWclgOI+9FERi/jAjGD70niRfcYswFuQV4j1plvXHB3CQg4iINZRbKg4Iq1A7gyMnuO9Mjcz1ba8RlaSAOwNFrjC34bAH0J9K1aVNJtP47VPp2BHlVZn1+lU9SbRJqSmha5d08LD3OZ71n7TVaMSQu/Hp6GiHKSYD9vNWS07FifXEmrrbbJAgFu5q2s41WzZkO8BednP2p/F0/hsESGOFnGayByOWUxnBqI4JO0EgGo15DbgtsbyzgfykzRtoWG82yqN8u70pGMkCDk0wDMABJ24AYmBQlaLcEGSRMfav0H8FaNum/BfSNOhUPds+M27vu837EV8A0lg6nUCyhG92CgekZr9HaPVJrdLpdZoSgsKqqEbJtdiMd4rNajeFvDU/y7I+aOKrus6bkdtrXZAuKuAalpiLjuXnOF9qsv8AgNtDkggyImoObrulW+saO9oNVcDIw/h3QuUb1H5V8zu2L2k1t3S3n23rEoykcgEwfvFfXLwe2g8G2hnB7R71534t6JZ6noE1WnAXVaTIbb5rqx8vqe1WMvCqu5SG49J5oqrqDCjZ9aqUW7i29SWJidu08U287FRHIE8rz+dUMZkjAHOKWT3YRU5xJkmmRAhnJMzmgkblUq4ifSiYAIIk0Bt8TaMA59qOQZJBP0oJJCyaAEifsaZp3eTKjORSiSgKwDM/WgI+XHamUkMIWfvSgMADI3VZZGVF1gJO77VQFgg4ye9KSQSsHtBpgp/lIHpNHIiTkc0EO6V3YIEDFHcZnuKULLNcdiWjA9Kf/qIxL+YcioAAScTz3NTuePeiCYEYj7zSgQD5ZB9KANLrGR6EVFXyBdwMHyzzTeIwO0kBYGO9FItNKmYzNAQLlxyTt3enFCSp3BRB49qDsgQNdYy7bVgd6sRdhUFJgyQ1BWilWkMRmaZixOPmnINNO47iJ9hikiT5V83rPFAbLOtxHHzDMdqtF0peZyskmZnvVJ3KzC2B5DOaIEQFEgHIPegIAlmPfsKXyu2z0gkEcU2194CiTMj6UfOyNHk3GQY5NAI3KoI/1qBRJJjH70bKnI7j3xSoRsTdO+aBiWCrvUIOQsVMqCMETgUCPFvN4m8rHl7ZqGC/mPlMCfSgKzMbYG7AFEAZmIHM1AzL2kDgxSruUHcSQTPrQWEiAQuR780EU7vQDzGKB8wBOCOJqEAoSx44oCWG3jcs8LFOoYqfKAqiqrcIw7kjgGmV2IhjHaaCEqM8SaLBLVljcBznAk0JJYptErBE8NThgWJc7sgQe1BVsA2sFE8k0zKqruA86mT/AGq1mQRsWBEfWqWiXEFWHriig5fcAdoH8ue9MsBdzQ0/vUkM7SNxEGe1ADMOpxkECiGMqio0k85pZIEbdxn14FN4ilgzGYFBAQDmCTg+lBFnaQwMe1KVG3anzETuj9KZwxHkOBg+9Qgk4BjigSBL7DkDAPerFILwPrFIokHgsO5HFNIUTBkdwKBlaGWRuknFIySORgYBFQMGcKRt7TTGcrAxQFPOihvKTmiQUfbiP3pZkg7s+3IpZdXEff3oHZlC4n5uPapJYhflJ4B5qEOxDBV2jJM5oMwRwYlhzFA6IFncJBOY7VGYm5MeUmKjAzAypzUAUkKCFBwY5oDkwysZPtULbSJBYnEzQtuxVQ8wrQWHcVDMNALAHkCqJBIJEHFHJgzkd6AChszBwPenMbgB8pA/OgaQ8ljEDn3qvbvDHJjn3qxMgpiDnPaq8Kh3EhyeO0VBJYY245oQTuI4nmnLMEYyM+lFFAuBGIUEeb6UClh4gOSYmT60yPtU/wDqOIoEsCVjAMfX0pmBBBAgxGeKCNIZQdu6JjuKWFkc7hQ8MbiTgng9qIyTtj6igReCP3plkKIYhvUdxUPoIzmiCygKAPUUER7g1W4NG5dpqN5QVIPzCTQPEGAZn605ZjyZUmTPegO5lWTB7CqwCECwBmJ96ZTDCDHpQ/nJIgn1oCu4F9rGPT1qE+HdTgnkj0osGtkurARxjvUDKzmQNsdhmaAbyZxM9hQ2kgAjYJ4jNGAGkESDkelRVLuFDAFj3MUUGIJiNoAyBSN/EOTTXSqoSJkGDNKLm7aB2oGZVuL4f5H0IoWt0yZ9CeaIlRmPaKPi+EhRvlmYiYNEQgrAJ5Mfapgrx35o+ddzGfQzSyBBPHOKKkDcxiZxUVtt5XbgelEeYSB/pSvcS3DXJMnaB70BBIkKMEzxQRRbc23YQQCvrUAYDczGU+WcULJPiOHtFu4JyRQMpCmDwTNWIC7Ku0EfXtVKs5k/5T3+tWFW8TaXAhDEetBIwSo4xNMWnxBLBmG2B2pFZm7RtyYpohJjnv6UBdHtArEmAOe9AN4jcgCIBml3M7rLYBgn1pyEUMqeYjMURYRsfaFlgBuPrQUuSV24iNxHFU2bpa2zbWUTEk03mYQWJzNBYDtZSRIHMVGaZjE1E2udrPtkRMcGgDgrtmD81FQwYAnHNN4bAAkY7ZqAeJxChffmlDnxAFiR6iiBdM2zb3EFsAjsaY8IGYkNIgDilRvNtJY7jM0dxQhlknsAJoqxSFjEx696dbgEhifYgUp3WQA4hxnbPrVe5QufLJ5oi4FWkj1jPenRzba4HU3A/Yfy1So2gSRzk9zRVjkDA7A0VctxVWFXJzntQCkMIKhQP1oI3mCuczAjEgUrlimMGaB7mzbycc1N23tOMUrfxECBQBI3H2qBgWyMDifSgI1G1W8kkgifSotsBQJ8yiRLZqAKrgqIk9qa5cuM5MCRniKgVnFyduD606AmwCfNtJH0pW+YOTzHFFrfkZAcnv6UDWgxVgADGaTjduYc4gVZbcInhrMxE0gIA3N69qCJbxtQ7icxPNFLcXZLFSATB7n0oeG6XiNgG84jMCmQFSZAwc0C7bmpR9ihlUS0n9qCDCgiCBEGm2ypU9+1IrsbrAEsq+UzmDQREuvuaABPbsKACkTs5HNMlxwpklZEEkUwYbCVbeAMbRzQVXSZVRAXjFRka3baFZgF5oTvgldme/angN/M0elUR7hQoxMlmAG3tNS691iylFXBAYHP1pW2A7RBaPLOYNRNwfzAEnPsaBbd0G42muXJcDfG2JFFh51KjycETxRJUGWgFscZIpxtFntngkYoFFwoZI8tPbLBCMkE4oWbgRDc3kBscYilMamwLVtiVYyGkjM0FyHaRcZcN5CaQlQoEEAcChtKON4kDiPWpuUOXZgDwAaB03MwDQJPI9KIYtbNoKoh5Ld/SmCFtsQJ7CkDeYqTgjK0EuutrapJOMEZk0AQgG5NpGcHimuhtysSOO3p6VAY8vftQFSVu8SfyoK3jYG5VUwREUHMIG+aeKiby4a2PKQPvQIblsoZMBj8sZNNevBNIzMCwBBgYNP4fiKrSB4cwDUe1bKeEyyrZPvQHblPERo2QDt4rR03qGo6UzCy4e2zSyvkL9AKzBrz7FdoRTABNEsSdhA8uBRHjdde1Dab8BobShWPnYGOazXLuvt9O01xbF1kW557u0xHH7irHuraFsyWJcLjJqw2eoavTpobmpFiyc7fDG4gGcnvXkkdf+KLNy3vJtaa4zl9zBuIFa30iXVa/ehbbiFtq3tyazmy9u++ktXy95UySYBFF+j2Lltnvam8LkCRaaFH581Tej6XpdtdHcunUuLVtv8Aq7Yg+k/Q1Re1H4gj8Bp7uqDtBu/y/bv2NdnSfhj0tdPbBa1p4Pm5JgD+n61al7QrD6e0UIBkokT9zWpmdmMh6Rct6YHfdLuYI3AQfTNbdFq71tX06W7lwqBG58L96ov64+CqoQ2yWhiZM0LWve3pS7bBu5zG0doqbCNOptdSvWHuWr62Vf8A8qM/XdXIs9G1VvThfxLs9km4G3Ek84rUOrm9YA07NtOTuJiPpTFNZqbQVblq2Gy0SD9KbqYy3dYLaBhaRpOQTmapTWXbqFyttbkQCmIqabpVzR6d7epuIQzyobJXP9qNxbTLBABTgzAP1qWRYttaY3NG53bSp3FQfm/0rPcZ7ts27JdbjGAwMfWmNo+CZZoEcCJo9PWwP+Z1TNbsW5gf5jWWZf8A2PYF38Vv/wCu6jLMf9+lbrNwXLIS6gDg5B9Kp1124V8O3pxbVv52WPypLF9bWsaxrLqrc8Pck8N35HtTlOm7Ww+EungPtuRAT0+lU3Lt+U3IGQPDkYIX1qW300ubZR/WTJWujpkuWLDXUdFZxEMciKkRxNUHt7j4TQrfMVx7Ve5YMqm6PEufKW9as1+v1Ot0oDngwVA9D/es2t6a+mYahtWXkDyhYIJ9DWklVtp9aguWbDqRcYMzMefX6VZ08anQOgu3Ldu67EqC24ER3oX+g6r8BauPrHS87g+HMwv58/eukeh29MTctWXu3GTnxCc/Tt9qWdLP6ps3LqTbt3AsHyjsD61mQtp9SEFz8ReZgBjbJPE1utdN6xbuF7Y0yMVgKz/v6Vje1rdBq0a94d/UmAptnvxOfpSSyFNpbup33gz74lHJzB4IFea1oOn1Bs3DlWIj0x6V7GzqOokDSajTrbtbi5IjJrznXXS3e05uWwLrSXx5jmK1w7uOdrBZuMACSSQajWWNoi0QWkttP70RZLeZF4yMmDRRtmqCkkBwRJ7d/wCldpBns2tQhh1Uq2QVM10LKEaUqy7QT8xGftTgupAtEx7Utx3a22992frVkRR8w9KmTxxRUSMfnUcBjJIPEEGaor+d7ds7l33AJXkZr2/TVvWNM2+6reYqnrHH9K8fpF39R01n/wCWXAP1Fe1vWbWitBbNsuyOQoB9TXPle3Tj4uFo3dpLgL6HNKj3LN25aEFSRtxxSBIYBjnkSeKzXLmoS+GddlszBXk1FbzLtJb7Dil01oWdQjWwpRSfKBwaTTWNdqFRNFZ3uSSSxAgeuare1dXUh7pi5aYj+G3lJoWPn3UNE3T+q6vSBQFt3TtPsc/1q7pzSrqMbTuH6D+ldD4v04tdetakmF1VkET3IxXO0+4XBBAUiMmu305RoN65pdRZ1FtghtOrFu8A9q+yXbq6qza1KMCmoUPjivjVxPEtMpEzX0v4K1i674PtWiZuaNirA8gEz/Wlak6bdbbN7p95AAWKyoPE9q8tpdO1uXVt5dtxlpAr2EKDtIxPFeduWHtapkUoAGLMDjB9KzfE4+qvDFrzc+8QBTkYmDNWiFmYiKCYaQeBWWxQBRzkVNojJkUpMNzR3kNtgevNAu3yxFAggUxZQJJpS9uZUlqDi/Euia5ZXXWlk2DFyFyQR+wrzzNuBg7pHY9q935ryNbZoRpBHtXiuoaG703XPYIm07TbYd/UVvi53pnB2wPWhPafzp0BPMil2hc+/NaQkbjDcTzQkkxNMwG6REyTSnLYYAx6VcAK92kR74NKSrQMbfWrJPEUhtJggGZzLUhhFknsTQ2MMlge1WeGd5GFULO88T6UBODE/wBalVXO0wB96QwFkKD7HvThRDAzgmM8UpG6FIHM1plRdt77TqTBIwIrkazp6KwNsmSMj1ruMu3CASR5h61WyjcsoDB7iRSLI8v4TnhSfoKJsOFDEcmIruGyjYt2FTGYAJrKdIJHmPORHakmm3XKZGXkHmJpa6b6Q5yIGfliqHsB322wNwHHFZNZdrRMGPWh3itR09xPKVnPY1DplDkbipAGDnNMWdso5qVoFlXLEgjPftS7Fz/lmJphblU+tCrzYJUsB7x6UpsvmFJHarkIqFSKdvKYIE0XUnzkc0k01XRAxNOUJCyse8U9tMSWAA7d6nkNVECAQee3pQg8VaEAaCY71NhGRkftSQ7VkHgTiptiPQ1btG3PzN7Uz2wExxVkIr8OCJOInmgGCgrAOeatFndZ3FiWIxVXhsBmB9TSRaCxvWcic0zNMj+UGQvpRsr5t0cHE8UxRVYtMrzgRmr8U+SG5baOfoO1BjFvZsXnmMkUoSFDMIBPNWiy7opwAxiTVzExQCRI9aeWQwZg5FNs2N7qeT60x3OQwK4EY5p1iTsDbBthlg5gic0ES7cBAMbQBnFXgWwi3CwGc4/tRtAFDDRI/Ws7ni8ZWRUYAiY9RRt+U75E9pq8ICpb0MHNAWlcNhj7jtV2M2/tVLM38v2oQ1s7tpmtFu2qiDciO45opbVASzSxyCabi8cZ2Rt47+hHFFUO4AjmcEVa+9JKRxmgls7RcV5McRmrsxr+INRAYlAZxSLdLOJweKsaxMXJMz8tKtvbuYLu9IzNTrCLEKiUkkA9zmkuXTd2oARtY5pSX3M2MwIilYMo8qNxkxUZ3vpEUkjMEGrPEKgqwmO8cUEuQwJERnihcY2wCmA0zIqTutDaZURt0kEgVcCgDEED29azpIUsZInIFXi2lwAi4oI7HvSn/TWwrW9xGZIMmnsr823HrQtjkZ2nn9au0+mvay8un06lnuZGJikMjv8AwvpDd1p1hUCzYQBiFmWb/tXu/h3rz9F1RtELc0l4hShYja3Yj+1cXpmgs9M6eumQDxTm6QfKT7CrtvKsMf771itSvrSK1pNtvzyJ83++KZingh2STxK815n4N68NWh0GpdrmoAhbrGWuADj7DvXpgbbW4O4bTIkQRSLei3bRW2qpvgDjmfrVKi6t5EUKrA5LDAFbkuq8gGYrPqCo873RaBgDcKsZx4D4y6K3S+of4hYtxor2bmweW3czk+gOK8+AhM7wAPQV9cNoPus39tyzeEGf5x/SvmnXOinoHUBpAtwaR3I01xs7wc7Z9qqTrphByIA55oeIQXQJuPIIpiqzAYiOSaVXkEj6T60BkgZ+v0qBswOPehiJwcxUzPGO1AXKiy38TaQeYplAKBg35igQAIAkUfmHIn68UCkwDjdHamkTJUzgTUMBckAf5jUUtAiKBi0c8cUGO0CBP9qU5BAGadiC25cLAjNVDBpUGP1oAGSGGDzntTArtiBJwKC7lYlgIHECiiAVIUfUfSpO2IyOKYGXG0YpIO4xkA8UBYxKxM8tRRS2CRzM1DZa1a33YUMYT3HrRRpEN3PJ7CoC4EhURmnt6UXMqpUEMcD3pS9spChg3c9qgkQCZYDseKAwWmY3D5hSuIJAM4zTASzEGATnNKhaCMAHk94oGVSXYfzmBNRl8MsbjwwxjioB4gVWbYqmNwGTUAGJ4JjnNBILMoEkzAonduC/5T95pUKu5uZnmCaIZlYwTtkHH60BRWDFlaI5EUsN5GIE7jgUQS53IQvPOQRRILqhBiDmDzQAHYJOYMjM020qEMAmciP3oIs5jtInvQsllHMEmQTQWFwGYsCSeI4FKoIXaANvuaIlQGfbPOODQhhLfMDjHE0Bm4ojbE5BI5owxIL7QJ4FBsoWLMWiJ7CoL74FwSgBzEn8qAoyplY3ExPJFJaYqCLmRMHFM0XNoCGDMn0o7jJcnJHfvQAKp8rTg4oFZPpn86cDeqsVAMSR6VXuJKkSRJk0DnIHl7+lBkLIGIEBpHuaZrW9VVyBncKnhsDbzgNOcCaKVQRc3DBGDTBl3eWYA7+tE4ZwUMjPsRSW0JVWIy3pREJAHm/mMyBRTIYtBVfWgIW60SUAM+1SAcBTmgIY4MAD1BmpDsIQgT3NQbCgj5yc+lKxKkkkgEigOyNwAHocUSSVYE4B7cRQ7GMQZqBVwSBnkUCvNxsodqURlQ8U3iBF4/p9KXxGN7bK7QMbsEGgYNyQvIj6e9DllmcCOakXGB2uu0SWB9faoxG6QDxQHyFfKSynmiGLkALCj0yeKRUuEO3h7VkbTxNOvkYGOTkd6Bhl4WQe4HahbANwn8zUkFiyiCRFFDAj14oIyG2dv8obI9aMFDONp5FBiRlgV29qmxhuLAgxmaBymwwokjg1A0SCAff0NKt1nlWxAJEDmoCPMzjBET6VUQDawAIAb9ackBjAInv6UttwApVtyn0FRmaIPczngVFSP4L485xUQbXBjdHrREqpU8NU3mBAAIwZzNACyg7/AJTMCKgEE5J7ZqDzBXYhQWAyc1GMSWx5ooHJBJAJMZg0LatwvJM+lIpIcMOIo5JLBogZoI4/hG4TABjHNEsQ8ifMMzUUhjM4HaO9BY8QhhkDHtQH5XBjjM0d3naB3xJ4pQGuF0LEAcGKJLQFIBVcE0CliGwCSD2FMZ2FyJIHE1FeAVlhPerFdrgGUWDBzkmgTAU7khjiDyKgHhoYEtn2zUKhi0vBGfoaMq05MigU7FQncoYEc95oxIJX5u1S4iWrfiOytJ27SOJqWAQPKWgc5oAHAJJAJ7igqgkjaM9wKZrcdhk81Nz+GLYjaGmYzRSiBbAjjiiuPNEr3McUSgyA4K0oBVPKW2nBnM0RGLlhtkJzJ70x+XfA5iJ5opcNy2qz5ZIpBLLBUyMgUUSWZtg2oD/NQ4CjcpE9vWgCGtKAvJgCns27aK+7eXbjOBQJKsvqZ/OmDbtrLJ3entS2y6ncuCtO77mDDanbFBWpDOzySN0HOJqWbrEutxNrI5jM47UxHlYMuZ5P70bdtWVlEE/N7xQAHbzgvxPenVlB2zBAmaqDhlackCdsVYiAvA5YdjGKAbwrbQACT+dOrFSw25HqKqRVDMF8w3c+tWbA6sSCpDZzyKBkVvDeLUhuSRilXeRtVQsd6EkkWyPKgGfvzTLho59hQMBtCk8AZ9TQE7wEtkg8kkYoOWCgpHl5BoBw7MVBENEkUFpO1SdpJIOPSkQszgxsPtzUUEbgxLE5k1EEYYkgHGaA+IbYbvGJ5zUDQu6Txx6UfKCSFkUpUgbiIkUQ7objLuaSDMzTXCzne3mK8T2qsSZBUmBIplJIAMgnBoprW7dBIIIkHuDUE8QZH5VUyi5GxhIIhjOKtJVpIHtQQjKkyCDKmmUBnLDueJntQjeQSYIOPaluFjAg8Yg9qByu5iWgBeaKMGBbZB4DGlA/gnsx5NWqxe2FLbiBEtigS4jMkA7d5jd6RTRKSGg8EevvQmbYDkY496besQVMnEigKglNpEHj3NKSpuAloAgE+nvREhQZlgYxUZYlBkMMwO1AQbquY2vbnaDFEo5tqScK3cc+1KSWA2sQScADj3pkXzb2BJH5UDF0d97FhODHpSbVUqiHE4zJqGFeCIA7QaihWAVRwJ3UDAMuTj2NQBiHaVziPX1pTbNyWIby8Z5NHgjaPKc0Ck/zAgxMipY/hByx3S0jsB7U8Fm2rsXd6ikJcI1ssCoMEj1qBFi2BJmTBB7UxlQx/mUbgPWmuIYUl8RxGKDkhWOfLyYgVQEVTuZiNzKDAPFVsq3FW4rB4MgqYinAWC4EE+uZp9sKjOAqtxiM0C2x/Kqliexoqw8Io1sF/wCUjgfaqwwIIBJdeaYuGYFdymMz60BYFra7W2sT2WRHei8B4ggKAwoWiArK4lS0gj+WjO/bExMSfSgb57MhhDHnvTbVZrcxuB5ikVmtMXVo244osWSXkGBzFAxO55gkAyYMUvZs/WRzUBJSW+ZvQRSpuLzEfSgmweIr78jsRirAGLk7gx9vSgzfxQhEQJmOaJEW905niKAhcGREEkmKCldkAiOB70g3m2oYBhuJM8xRDeQECM9xQFydoHYn1o3LotgSGg4laEsfKil2Htx71ashDbJycH3oER1TbaiN3+Y5FBcXDvkknEiiwUZaCywATzUDC6Y4IPANB5nTIVuM7lDdIBVYz+dVuNXd1J22ncIPLcuCF+nv9qsTTlWubWi/bMsS2YPam0r31e691mgJAcebae5j6V4566RnFvS6VmuPdXUahoBKmCPar7SkrvuopH+Qct9ayWrKDTX71pzfdMmcKDQFnX6y4mo/HWtOQCNsZNWsmF+9oSmmHzXD869pzFVDqGqueJatJDAGGiZz6U1yz415lS8T4Rlbg5n1quwdPpAI1aXdz7XJfv6VIsW6O7q9RZe5ee3aUsFjZBPr/SqL+vbp+pVdRbt3bD43IePTmrr92xZuon4lW3mMHj610em6LS6kM2nv7yh/iK8QP69611VjBpuq2Lt4AWQ/Aw0BRTDrttWe1askva52GQB/Wure6dYLsUtI20S2MViv3rNlfJpUIXDXAMD0A96uQlZtTq/xOnTV6pPBS6xS1ByxXk+w/tWJyms0t26u7wtOJd/eYwK734a0dKrqVZlOVIjbJqjqB014JYTSKtkT4hLTvP8AYf1qdTxK59nqNwxpDpHuAQN+PzH+tdLSaNLjBmYfhxkqTOR2PpVdpQxUICjAxj07Vh3eVhp/Ea0zQ4WSB7HtNST9JI6F46jU23exo5ABKPO41QmhF+GvFQ0ZIyQB3q7Qtqm0N3SvcuWEA8u0wSp/aqtN0+4++5f6itmzdEDcxLGPU1rWsX6Xoug0hu6+67X2IEBjtiOMDmk8W6uhvapnDMdQWADEmBjjtVer11l1XYrlVldxEBu0iqmurplAQbbRXcirmfXNYtZto6p72muEgM6MA+0YE0VF/VOgVJloBJnMU9+4dRqfHVylhkVII4gZNadFbfU3TrLdk2tPplC2ycB55OefrSHFpu6jexF9Nl1sBAf61vJuC2XNyABMTxXHe4mp6ppbemLMd+WIx6810eoPbt2iz3P5sgHDZqxueNB1FlNH46eZoGDkk1c7ILR1Nq0rs2BIzXDu6x9TttKbdrYI2pyRVRvMLQK3HYL8oLETT5Fa+ou1u3scXWgbvIKx/ESWbJ0lxrSgmxJu/wAwPpWrR31Old3Bdj5huaYFZOtdZtLYOm1+jeWZFUq4G0zumI9qvC5XPlOunF3KcCJOMYmonmHYgHMiSapsagFS4ldjEROQRVguIwH8Tw90wVME/SvRsZOSUUgoCpxINI6xZDblO4xA7fWsd64wcXVvFVxFvkfWas09wvYY5IDxMYJikodNwBmRNKzH70UnP1mhMxyKov0gJ6lpWRQWF1SoJwTOP1ivZpqLl5rr3QqEEfKMf615Do1u1qOuaS1dPkL5g+016mzbKs94rtRAQBmD71yvrpPCv1C42t2fhiVAzdKwKsbx2cXCtv8AD7fm3VTc1up8UIGHhY3Eitl8G5Ze2iByIKLMTmqoMbnlEnODB7USh94NV2bgZQxkMuY9KcuNrMzGCQFHvQcL4usm50zTaqB/yt0qWjsw/vXnLUBhOIM/pXs+oae5rek63SXRAdJBHqDIrw2++bVs6TwzcJM+LwR6fnW+N6cvt0QR4QxEieK9T/w01rWur6vppcbdVbLAejLH9CfyrxPSLt3UHVtqgBdQhdsRH2rrdI1J6d1/R6xTHh3V3ZiQTBH61pqe4+quDvMxPrXA63YC61b5hg67faRXpNYnh6pwIImR9Oa5XWbXjaFnCn+FDY55/tU+mfK4lsE4YnbNatoKzJ/KsyuqnaGmeDVwctIEbSKw6CFkyftTBCZY4j9aVSUiT7U/mIO0EmgRljB70FAIjsPSrGAxGfWgFiCcZoEAAMVXrtDa6po/w9zaGDblaMz9e1OvifzCD3pwDPpRLNeG1GnvaLUNY1ICsMBv8wqiGfaFcEd5717fqGi03UdOFvlt6CUdcH6H1FeR1mj1PTLm3U2wEMbbiHyn0B966S6x4ykFTEUIBee/tVkSffuPSiAG4UT6xmqKWBLTwOaMDjkdxTETMjPvR2EmfMD74qisWwB8vHvQWQCQY9DVhTycg5nFKRAmBRFJt4AAOeaIVYXzD5sVYqiGI/eg6ssA+XNFVOm25IHpNVuocH61pdd6x2pGt+Ud4MwKkrNZNnnkpu7Zqo2IxcTcO5iK3FBMxSta3T5yAT6VYsY/CUcKVAEYNVNaDEBmJnha2MAGAAPHbNK9uSQrgRkgLikPGJ7BABDQZ96rWwu5hczIG1oyPvWzwd4Ukk5+X0+9L4QYsNwxRNrEunNsDbJA7mq/wwcAAqZMEVv8NmsgyNwMGT3oLZBIO0TMnNIvrDctPaYR5t2IinezcfbsVAFHyzBrWVHiAkRB4pnXAIUFuB71L6s6jC1q4LXlUBweTFI9rc53AZwCOa2+HcMo42EGCD2pfDbcBtJExIqpn3WC9bYBlUGMRxmhYtSDcEEcV0TpwxkkD6iaW4pMAKY9h3/pTTc8ZDZt7SrELuPPelGn8NSDcBBPI7VvW15IYic8jikaxbAB3bjMRUlXb9MBR1U7oKmmCs429q1lBPykj6VFtEqxDBI4xya35HOS72wKfAZbbyQCZI4pn23LAmRLzMdvStmx22oXJ78Ui23ckW9u0NDggj64qY6cbFAtFrABPb8qrt2ykqwYg+orWQBC2wcxOY70XsP4W4MGJMZ7U7nqSz5dM4sIywLZMfzScVGsuANpkAjHEVsFvybQT9aQoHkAkFvb0pKvOsluzca5CKrDkt2HtTrYaSxBDcCRGK2LZuGGtqABnbNBrbqRug5zis/L6SddYpt227uP60j2ARuYMW+uK1+CCxCx7GoLJIgnIOINWU28WYIiKQpnce/IFBVhSQRtB/mNafDKndEAcE4qG2IJwcR9v61U229sSW1iGg5+YCnWzvVkOCMiBzVzr4inaVnBFNbtsxUBTMRMjirvXaT1ndZxggHOKbYRtYCIAwasCKGBJY+oJnFOstGCCYFZa3tmhlIVpAJxNM1tjG1snHPatBsO4hWVye8QKiIdyqxA8xE9qE7Yzp4BAckj70pRkUnflea6Itq26e/tUTSW8lzvBbIP7Ul/afGMB0wgM8At6Uv4e2ApZmJ9zXT/AAtgsBtIVcgA8UE0xCkSSPaidsJ052BQo9iRFImmbuQCpmYrp29P5Tkke9WNZBVSxZQDEio1rnLYuB9qnfPp3Fe0+F9L4fSzeW2FdrmHYeZgAMfYzXE0fTLmqddPplmTL3XI/h/79q9bp7FjSaO1YtHaicsP5j3NS3pqQ6eViDBxkUYMkjj0mhbG5iEgiJ3UckxtZQDBMRNZVZptRf0OoTWaQgXbZ3CfWvpnTus6fqnS11Z8m5f4tsZKHvMV8wGFOa6fQOojo3VhdvMTpLw23rYUHdIgfari6+j23sIi3lclHEKYxVm13uASPD25BHJ+tVWLz3rId0VLbx4ZUziMGtOZEVIjLq2azbD+ErLbk8547Vzuraa31rplzQXz4Zfa1pmGUb1B/MV2LwFyVdVMZANZblnxVRgE4iCOKsSvkt/RavRau7odao8S05DHsw9QKIt7UgSYzk17r4q+H16xp7us01th1DSjDTAuKOV9+K8Fp7ouIZTaZIZWzB7iqkEAoTtkSPWnIJQS4EjjdmqwCFi2xEGnRBs853NJzxRTDaJ4B7e9QGJAC55qBQGgQwJnI4oEGGgcGiGAIUgwQaMKCBP2ii4ABYYX070GJCg4IKzjMUERiAAeQZmgF8pBafWoXEiUYD9qKKYhO5qghZVQGhi3rwPWirepz6+tQN5AWK85NDAJde47VA1uWZgCAAJMmm8y5MZ7A8UqqGwwJB7UTLErJwYBqgmSi29kicE96gUgNKny8zSCD5WkMrQQab5iTP0NQMFJIXEHtURncMsmU5gRRUwz4kEAKSePegZ+baYPegJA2EKAWgUFHkEnJ5AHFHwyAWkgDnNBiFSf2oGLBGACiSvegYwROB39aIZIbfbDSsKZiD60mAs8elBYF3LuG0Ymg6sjoN42nJA5oK2+3KsFDcZqFWiGJY9jM0DbC9tRvXAzHYUFK7fKsgHNIpdSwVNzEZ9xVjblUNET/KTQRUVWKo2CJj/LS29jNsywXLEYpsbCAVMnNPbu7LRunzKvK9z/AKUAIV0BIKqcAj96r8G2hV9zbgOJxFLbCkbFc72b/wCdk1aAbN4QyvtwZ70E3Dw5Emf95qEOiKVmH9+KltC24KQuCfSltBnO1Qxx+VAyHarAHJBWpAZziccTQMqjFVk/1qIx7QpAzHrQE3FUPk4x7VNpFs5AUimIIRQyxDSZNKx32wYAJERQQHgGPLRQEpAHJxnNAeGp/iiABz60bjAL3wcY9aC1SobddG7sQTWdz4h8NpXacQYqwKNvmzP6UCVVLZOWbmO1FAkFIg/3plVragnLAiRzR2/wy29S0cHHei0OwJ5XvxRCC24HibQwJOfSkLGCoEntJ4NHC2nLXCGEEATTMo3hgoDKP1oIuXYqAAaikCWJIJEbTSJtI7/Wrbksx4yBNAu0hGDYbsT2pADchjtJI47iKki4vhgAkHM9qYwiKwWCAZIoAAAWCKBPamDD2IigQ23eF9yIyDSo1tpRHEn5gO1BagOwAGIMgmlKsqllYGeVIo7WURJ4xnFQbQw3TngUBbKBVHJ5pSWYIE2yrQxaZFETHHeZngVD5Rug5oI/IMzBmKYO9xwpWC2KWWBDKM9hzTrvaWBANAr2tmAyEpyAciiHIUL6AmCMUd6N2IYYINKf8wYEDsCKoZrhaSRn14osC4QFsAnFKNyrD2yk+tQSJjMe9QWLIXehkZDA0pdZByPWoZAC5G48USFLBdknuOaBSFMR+9MRvWckrlmPAqQSG2r8p9KU7EztPmiQaBgv8yekQaX5bkn+00QN0vEdhNNgjMY+9URQ7YCjB7mobbMzbdu/mKhkMAYBBmgjlYdvmPeoGABRc5Ikx60bbpbuHeA4IwpobpvFtigHJAqC14reIqSB+lAq/wAJCp+WMbuagmBiB6USTcYBlLIB8/ofSmKkvsAhhQVqFuXCADMT9acM+4qF2TgkHmkZAFDElTuyB3p2YkOy4YCVjFBLuy4lq3yJkkGZPFAWjbIIZh6D1qWyo27okZEdzTQ7fMNpHY9xQM6XBbE4QnHuaTKICZB3ZPpTXMWkwwIOATzSORbubLhLKIaR60BNpWXK89+9FN1sFQP0zTs5YbSREyCMVXID71kNIP3oouBG4KqdyBgUUuW/F8oJnvxSJve4FVZVXLMD3HpUbet1nUQpAG09qABhauBZn3nBprbMw3GMd+J+lMpIthfL83JFIN0sOYPMUCMF3jBhn80dhRUFTEx5jFOVYvb+TbuyPWld2D7XQwRANQRCzGXGP3pVQW2JLeYznBx6UYVRtQHsSSexp38NGAMr3AbvVCW/NcJdANok55ouodoMiT/L2pWZGw0lh3GKYmSSXE/WoERVJkSfNjHarzdsG4BZIKn5gDkfWqN11FQW5LzhqKeW2y7YZmlj3oh7nz7N4gjBNOoIZSsSOT6VWjM4FrDHdCk9ppxEEKwaMEz3oAwGRvjNFRIEsRBwRUBZbexlB9SczRtbdm1m2gYmKqny0g8kwTUUboUZPBnvSBmRu/lPNMApkkZ7GiCLibAIAI5gZNLOdzbgO8+lQCGPE+lAHzAE84MdxRVhJmZwQKUfPMEAZBnvRUQoMwxOQeKB3paDAOwmMCgEYlhtBkxT24YbpJUHkUoJdCyfQ0oLBlVsycn0oLoU5jE8TS/5iHIj19PSi8GzaKRO4hh7VPEZ2uIbKlOcd6BwDtDeUKT3NLJ+ZQY4kVGRJhRAA9aIIVpQBT2oGUISd1xZ7KTBogNaZldZI4+lIF84LrJI7ijIBMRnBoLFaWDJtEYM1GyBiPNE/WgNptwdw9Y5NFsbY8zTJUjiggglhzBgH0qproW2SWLMskgDmtJChSrXAD82P2pUFvbEMScGD2qCtrpXaERzOQJirFtlgBcG1WaGA7e1BVZ7Thp3KcACrN0SZG0CZ9+KBbtxrZBhmQYAXvUUyxLnZJ+VjnigXdVLqu7MT6UrW2ZSCo3nIk8UDGCqqm9S2cmIqOwLABt4UAzOCaVFDNKsBmBPrUIBcr5UEenegYKx8zcfyr71EuMFh0AeTicVE3eGJIGee9FArXJgttzigVfCtgA+c8kVWM+ZgcHC+lWeJsBKgSTSM42kERPqeaCBkctI830imu2Q1jZvhsNzFDcqOeWIEBgKiBmUEEE+pHNUT5TBJcHk9qhIDHAiJAqPtF1JcCYXJjNNcBFzZIaBOKBchZBO0dppP4kMzAkGQgOKcbogL5RzimP/AEklSVGQRQI9x0VC4x39BTPbmyilgGuZCzmKDOSNwKj2IqTuu+MTBgARwKB1RwGnISO9KFUZ3TIkCaGZIYMATM/aiVVVDNMARPeKBuVBUgRzNQC4ZDOAp7Dt70Dc3IEURIJo+IkrIIMxgYoGRSqEAeUnIHzUd4AAndBwO9IG2XJRdznHNKpLB2QqQoBYTJBoLCDcIJAmSDNCRyDB9qhueRGYElsEAcelQOxJXAAGcZoPLfh0t3FZWN1rhMyZj70+luvf36ZNgZvSRgd5oA27AVVTdcBkA8j60bem0tkXntXDbu3fmctMwO1eTXTYrbw7629Noypsq8YGbjRx+tV9VtWekWkOpV7uvPmW3bYbbA/9R7mPSqtPcZdjW7xtbjIKYMdyPSi/TtK1xH1c3keX3F2iffNT/qUy2dPrdb4NqzcW3cjezGCIE9qI0Nnx3XThFNmXJZZyP1rXZujRXGu2LQaWG5QxO72qWej9RdVv3NSmmS4ZZcl2X7U4jH0rolu27XNSivdcBi5aSPpXTtHT6RWto6r5vNtEbvY+tU330HRbFy4dW1+7dMKGIkenFcRupanXalrNnT2wttJFxp2ufrW+1entKnUWuC1qDatgAsVM4/rVF66LWkK+DsQN/DByV9yfU1y1018aVXXUXkM+dbIx9Jqm5cv/AIVberu3XHilrdtTLAcSaTUrXqeqW0tMgsXAoWS4xJzFBFa7bRbl2yt1xMWzxPAIq7TdLvXrbXHv21tsphGHm+9YLiPpNlu3ve7H/UtrIU9s+tZ+Omft0dMDo9FeLsHe0CwaD/v2q7T6prti3ZKEeGNxIgLNc5rHU7enU33uOl6MM4lT+dA2zaybjsx5BMg+35VPFtx29Mlm7a1t7UXAHVQqIvf3n0rGUDLsnC87eJrFca4t8m8pUXx5UB5Ed6CX79y4iWStkM0CJj86Tol1Vq9KQoZywdTgE4IrP+H1l7TPaFvbatkG26nIJOa6l7abim663zbbyz3jmtWpfpun0rWfFGy6fKquAdwyJPar6lmTXPtpfvkWGSPGT/50+9b+tJrNJat2tUloHUoTaNm4QLcRkj71zXvI2m8dPOEEkDkVUNdf12qts9lWtwRv3ZCxI7+tZ7Z/46WgvXLbJpNGiNctp57+7Cz3H7VNZqtQqrpCQUTncZk0mh2vutJd8EA+Zp+apdt2PFurbZnFsDLHJJqfLF3EtrIs3R8xB3QORVmndb+oS1A3EnAzMVSbp0+hthVNy4JB2jjMk/rVt66bN9dfpv4YEG3iSMVZTdWNYuBr1lCz3hAjwyAvtNDWM9u3f/F2Ab6qHhhz6GRXVsdRua9VWHQ5ZjtgR2iqr7ru1OnvOAt1NgkT2rXUTlHhrtrU3rzubZe0RyjcHviq7aqjhbdw4OD6Gute0l3THYFdlHN1VO2sdzR27ahkULBkvGa79WdMsV1h4d3zA7JBg1r05H4NIECScd8CsjaFQrNbvPuzBIwD9K12Q1vRIrt4jbjJGBV4whgB75pSoIB7g0+2ZE8xP0oRmBzBJNbGro4Lde0arBMmAfXj+tews3LentXA4MRBEYPP968d0f8Ah9a0riSU3GRz/vNetuabUW+mnWamyRaY4YnETzz9fyrjz9dZmClu02kS2kC6MlyPnzVlpDcV0cjxBgMpiq7K7OZ3ZYA/pV6uUZGIthi23yj271IOWi3UbwdKboAwxbv71rNsudt2HgyJPFOzhLlw3HjbIPtmlDNeVbumdGXmY5rUBt3Iu8HnIrweosnSdT1WlJjw7rER3Bz+xFe7bTm0u5AZPMmvK/E6C11e1dz/AMym0j3UD+hFb4OfL1k07SzcknP1qatBsLElWXuMx/rS2yfE/ljtWh03A5zWoj6v0/VDqXRNDriw3PaAcA/zDB/pUceJZuW3GHUiK4P/AA/1fj/D+p0LQDo7pYAjJVgD/wDTTXotpDfWi8vXl3slGKliGURAFFUIBjM8TWrX2xZ1hI5uDd9KysbrfKw7DjNYrU7h1Y/zc+1XBuCJ5qqHBIAzPeiNwMbuO1RVlwEfKJ7TSjAHegljc7NvKgxwacoApEzHr3oKyTVYR2JDuWJ4HpVyqDM/aakBZIxRFQtPAO39ase2txXt3BvtuIZCfKaKsY9Y7UJY0VxNd8MWmRm6e/gMDC2jAU/2rhajR6rROV1FliBiUBYfnXt2QOIYk1GDCEwyR8pWRWpWLx/TwSujTtPHOOKJBg4yDmvW3uj9P1FwM2j2Ed7eI965t34Xa2J0mtYsTIF8YHtgzWtRwx8oMmJo7UUZUGT3E10L3Q+sWpL2UugcGy0z+dYrou2HK6nT3bBmJdYmqn2qVczMD0iKEFWxJJ705KMf4dzdHIAmm2AiY+9FV7ZMGl8Mx3AHaasKhG9TE8UIxxQVPbKjcpLD0jMUrI0eYER2Iq47grEDHehllyMTTBQ9tWAO3zjufSl2EDjPqBWgLCmcTxU2loEgUSsZtRIBAn9aQLLNMDd7Vta2RugBvUdoqs2w0w232iaIypalFNy0UYduM+tQWwSSAoPvWghFIlgM8GlNppbAHoZo1FC6cb91wq65ECRFFbQYKiHaB3mr1tfqeajW/ClgwYcwBmpdPWYIDzHOZqsKC07CM1fuwZET6indd6RIO3sa14jKlvDFxnAGTikZIICkGTBzxWo2yZyJ9AKmw+H4LNkHcIFRpm2RuUkNuH2qo2VAaVIH51t/DgKSGeSMcRSG0Q5lsR+ZpPS5GcJtbMxyMUGsgK2WBLY9qvKruif61FUHaTxPMVUY1tKm5wcGJlsmtCvuhnbHA9hVgtAiYB4kH0qNbDKZwCIkClupJ12wCyi7nVIz2MzV6psOzzSDyasvWEuWSLKEEEl5PK1LZ3OFMyck0vhkJtYkGYg5k0rIqkwsg9oxVzWk3QQTnEn+1MbQVjM5qSHvihBcjEAD1pgjCRIfPbFWNbESpMTwDmgBNsPlfNt2ml7VWohu81YUJxAI9jRt2ww3HGfWnyeAcetSzs/6pYAgbuB29aVpaQCJOJrQwBkEcHvRa0jIu0cj0qzo6ZCnlPJIOT9qlsHcQRxB5rTsEYj6Cl2Kd0jJHrxWtRXtX0BBMnvUe35YU9+/NWKnI7U3httJmSDIiYFZnRaoSycN2Bp0tKF8PlFPlB9fWrAhCjEMcnOP0pxbIXJBJ9BV0kyKFAJ27T9xVqWHulUtpucnAOKNrdcU7Vkg+vFPb04Vg+9p9OKlVf8A4P1AqQukuHvBWBTL0nqTz4egvlogiV2/nNWDqmvS2lsatlRFCgCOBXT6Jrdb1G/ct6q6blu2vlY4YH696z2uObpvh/qTt4dy2lkEk7bjD91Jrfp/he1bVH1moNxlObSTB/WuyysuAfae9KSyuoI3qRyORU1ZxBNLptPaK6ewllQMBZM/nVSo6sLjFRGYFXu8KMcmBNKykNBT7GkPCLuBO0rtplmIkvJ9aEGSZFS3O8hWA7gk0EKnIJ+01Etq4bcZBMQe1Bdyk7yWHrHeohbwzPM9qo9f8F9UY3LvS9VfZp89gsfKM8fef0r1On1tvwwDdS5H/mK3lb6GvkoD7lvWd2+04YCY719F6B1a31i1Y3vbXUWxD2NsRGQw+37VFegUsScqVPpVLILEuzAr2FEaq2zXFCtKNtMiATTKGuojGDzM0RjeBbXU2gwJcmZ9Zrx3xn0Hw9QvV9AytauNF+2oiGgeYen0r2zozRbchV/ygVRp9GtxL1nyrp7xJZNs7pEH6VqMvlpsq6KylZ24I4b60Y2ggt3zW3rfS7nw/wBRbTXGR9PeltMwb05B9+aw4YyBM+/FMIMFk3jE5IFFCD7fWkQduIOZER9KdGDiRwD3ooEtG0EROQacR2EelRBMyPeKRVC/Md2cGaIt3NtmJFBfKB2zQwCoBAJqQYzxQU7VEpJIJk/erQxJAImBAqEzJPl+nehkZPaqHiHWJBHb1oIhCkkjJpkt7XBUeaJxQ4MSOaIBZiIHPM06jPqT2oEgIQcj1oKhUzO4ftRTk5JCEjj6UFgmG8wHuYpSzRsUHMzmkt3FcbTIdT3waC3chuAFiwJMkdqIUnhvLmRQVYIkCB+tBdhuFQ0kYIqBiBt2kghsgUzubl0XHyfQ9vtQcHaggALMGhjbJHOBniiGlX2BiTtOcRREwRuz3NRApEOcQSPY0vlbaCrbwckHEUUd5RiACQcYxMUAZLG5IIwqwZP+lMijJOIaQaY3Ms7FWL8DgmKBZuBEtum22zSSRUZFtqym3O7Engii1t2t7LdxZufKG7e1HAUWjLjacehFBWtrY4grhQBnijvHiEnY23Hsam9TcgDcsQWbgUQpuI+/YFmBiZoAxgEsOBJjsKIAR0YEhSM55FEbltuiqOBjt96UFjedbhBECCBH2oQ21kVmCwjHPeoTFtbe0yzbp9farPKyC2JLnJM8e1VjJ28sDx3BoGWGtmZ3SQVYYFRJAuB7csohZPb1pjc8RWR0CG2paCD/ALmlZg4VuGxuE8igrYjb/EXceDV15FF4SGbbyBzVa2X3BUbcGEkHkU7MZZowwj1x3oDf2KWNs7bbAEev0pCotlUtkbQeR3okqyDYDnvQELIkz7DigjW5KKkNvMA+n1p4JUWslhjnsKE+SAvmBwZwKgJ+fygkwYEE/wClAJUEeWQOZGaCbhvfaJgxA4qOHiLW0ics2PypZuFlU3fKOwXJoC6wqS3nIkD2old21lgjk5p8FW5LjKg8R9aSzJ3Dy7E/OaAFIgHvyfUUxM3drMAX7GpJY7G2mOwzSOge8huLm3wTQWbjaGGBPf0qs7FuH+GGdhmB2ospUlYGwfzE81MMxK8kAEzQOwW2WQsd68gVOdowZE4zQ2wCQQQRLnvQFwKJUAehPIoIkoGV0JYiMiINMoZQZKtAkgcVWzwpbknmrBuKllYQMERmgCXIhoUskxHeaO5gWQHbiqz5Tu2nHcU7fJBgTmgstltu8ZIOJ71UAFkBQSwO6BxRG0wMwDJg96I3wqq8S0Et3oGKEkhjMCgACHDDJiKGXYnBziKdFMEg7jzt7/8AagRF2XmuLgkCM04CvqvGdiu3iCc0ABcI/wDUfyokeUDcu1j+1AT4jIxUxmSDRCoSRcZBCx5jSKsmFM7j29KYoX3KVDncRMVQq4PABIAnmBToBwwn70qqQGWJwBPtTLASVMqB61AfEHlZ1DHhRNKwLEMdp3dhUPJOcCgoI/lgzQEMJYFDPAgcmnJZWCqYIGSPWq2LAk8kUwIBJjM8/wBaBYIHfbPHvTgEiSOMSaGEVS9xGFwk45FSAWEiRMA0BDttA2+UGZ96WJYEiQTBp1Z1nYwkGBQafNEGTwKAHauRH/p+tCXLksoCkQRORRK4ggiCCMcVLbHaZTFADcdbYVT9J/pTC6GA3g7j27GlibkkEfXtRXicED3oIm6DIIE4q3SaW5rr3g2mQN/mYwKqV32gTHtzVd4gWP8ApsDHE4Jmiu2vwr1ZiJWw4B58SIqN8LdYtwEfSuZ803IP2rBbvpbdXuvca6uZSQS3v611dL1261nwNu0LMO7f1rPayMGr6J1XR23a7pVuWdss1slo/IVhVH2qbTrtQiQRkivRaXq+ou6o6e8jMGIFtkaQOefrWDXdMFi5cfR7gg+dDn3kf2pKY5YtgEGZEkkelR9wtAtuXOEYZijZuK5MghjyDyKY/PLDcI+taRSZVgsSCPmA4q7xPGtl3CsFMAHsagOwFi0s3AHYUlwXVtqz3V2EyFGc0Du8qrOAdgxilwT8gJHBIoIzMpEAAjn+lOSpOBH9KCAjlswZk0rLuuFg4gCfrSursq4KrMkR81QEkkqPNwTRAQb93mMLmFqBo3NIgCae2pWJyAO3NBs+X+XsWoGFzcu8QB2qMgNor4hE5BB70gBB2KVBIyB6VZaA2kzO04AqKLF1tDBYSAxAoyAZ8MlCIBmKXcxQ+Rjv7rwsetS3qIQW9pJPlJGREVQzLsLKRHvFKSu0tnA4Aq0EhNpY7T6Gqh/DDSp+vYUDhLYYm2SQROeZptrKkKxBY5WarKiIA88wT61FdWBJBkCAY70FoDraD/y5ikTcSSsEgSRQyTt2knbJjtU8wuJbCCGGDRDbQFZ+BJWO80v4hVXYSSrDOKtJ8zDCyI+nvVSKLW63C7WzJ9aKtUEoNvI9aVQG8xBIHtRKnZAEiPWorMqAqm5Rhj2oDfZwN0zEBZETTBGDncpECT71WHZ5xEH5easF03GO4cc+4oLWG9z4TuE2yCV4NVl2tCQ4LRDNETSGHXaJXJJNOmxLBa48n/Kc0DMZUm3ZMgZk/NTpPibx5VUgwRyO9KylyLds7XR97SDEelS6S1sjayzMHMGgsYBLnihtpc/KTyPWkYgWwm4CDNL46Ei290G4FBCd5oKk5MDEiM0ElCGA80iSR2qILm3IYrOHNRzBG4EY9OatKs1pXBm2sE9qBflFsWF3APLD2oghyVKgknAmgSmIJBYRAo27aJGzyskk+tQFpkIMKTJJoGUuA2xkg7p4ptpKny3GPcxU8TxAwRML5SxxFUI/muKhUnE7hxSlHPBBCnhhM1aCFt7oJuRtj0FLuBsyA244BjigD+IW+WZ98UAtzySwH09PeilsW7Itl2bnBp0uFLb2nUEEyDGR9KBWth7Za4CQD2oOpKM6qQCsfenZkZGBBhhiDOarW2wO5z5QPWoCpbaBJlRDD+9RSVtgqIE/rQ8UwRbYFf5vU0NMNviOx+gnn0qhWiARBk8U8jwgAVJ7xyKJCAn/ADDkRxSGyGHlQhFMsf3oCzuVFu40iRt/tRDupaFDmIAPFK7AHcJYmOBTDej+KzFS2M4iKAhwiq9xdu8QcYWgCm0sp8vINKbr7jgEEZYias8LYgYREyCBQIAMEEnuCDE1Y7HxytsFZUD/ANwmkVGKZJX/ANQMVYibntsoKquGZmyaCbGU+3oKVnG8pEg8MFpmRWc2mMhjJJOKUXQxuBcKpiYwaDyJ1NwIbtyAJxAiswJs2RcuAgM0qTzBo3CLo3Bgy21JB5BpbF4XLhe47AsNo8MTHvHtXhxYh1umJspa0Nw3A0G4WIBn9APrQ1GoL2L/AIDkkqIUAn/frSak6lbGzTl2W4fNgA4p9Nb1a3rdxbRtgENPetY1O2vpWiv6qzbuXbTopYElXKlo4P6V1m1l1bdy3qB4KqpC+p/71g6lq7VwK9lmWFC7VMA/lVIsqdMb0lyjHcS3FN6atPrr3T9Jpk1F20Lly2CfMPKfaO5o9Hv2+oWnvyiIBuMQsCYgVn6hpbN29p2uNutWcwD3PqavXU9P6fat29OiFmBO2cfc/WrO4zO1ivbtXtmm1FwoxAAdx65rcLlmxd/iWN08MVzj3rh3OqXNVYvaTTaOx4oI26iyh8o7kT3rZ0Lp13Vt4/WNUzW7bFhbDwWjgT9auWRqN4e7rdPdi2UttHC85HeaQXLtiy2l0tu7cuMdrZwJ7k0929aRn06C5sBJYq3JOfy9qzjWWNIq2XW6LoEsyAbW9AZM1FLc0FxBcdLgcIZIaSZ9qzXdM15bdxmZUtv4gKnBPEUbj6qxfLpcZ7LwVJyPeq0diXtuSFWCs4AJqbWauuFCVvSpurb25c4H07msnTy2o/jsnh2kz5+xH+tardljeFvaAY3Aj09RQubVt/w3WC0QDzUZnVNeuvdcIsF+YI79gavvdP6aHQ+MLzlQxDR5T38orNodP+Pvpda7scBjsiDjGRW0aA27oBcMXmC2DitSWNar0/Q+k+A13qDm6jExZDEE+xjtWHUabRdPuXRoibdpxK2WM7R2kmuotuw9vxbAZmXynOZFcvUK17Thrqi2hYZAhmq/9LAtO0lmXGGB7NVh1CFWuhrW0EBVUyZ7zWbxbtqw1su43GAIBYdsTWX8Pc6Zb8ZFt7HgGwwY3D7gfn6Vzs1iytieI+sutJgLnsBxwPrWy1ZvW9PjNszM5isSePY1kNb8VmOU7n2rQ15bd4Lvv27XG1htM8kVB0bepdGsW0tfxGjc7Nz9Ks6hufqGTwuR6ZwK5bX7V7UKFcud8YPaulpWs3bd247BVtAyxElm9Jrp7Gs2MWuuMul/C3GgoAdvEgn9a4T7r7BByBgTiut1jfdaxqQhYMIYrwvp+dcvVWtRpb5KKjW3jI5BiunGZMYZlDFAweRPE1oXGmtA4ORIrnXGvSFtwIMMDic1vsq66WyHUq4Bk/c1146gjPMioBEbcetTdAI5PqaE4IGffitDb0dJ6nbMRKtJ7dor09nSNrelNqbljxLfimyrEkhYg59BmvPfD439RvAESlvco+9btZ1rq/S9VqNFptaUsLDbCu4EkSYrlylvJ0lkjvogVma4VBgAsTC/rVKX7d3VIUINpQdu0cn1/evOn4l6wwM3bJMYmyv+tLa+Ieq2ASDYk8kWV/aKs4mx6XUaVbj2zath3Ykt74k/1p2hl2rG2I4x6V56z8VdXsXU1KLo3dcA3LAO31wKRvijq3ieJu04J7LaAH5RV+JLHe8Mor3AF3QN3OY9q4/xYg1HR7WoyDo7w/Jsf2rN/wCLepyZtaRx6m3H7Gk1HxBc1mivaLUdPsm1fEXDaLBjBBHJ9R6UksrPLLHDU+SR2E10TDZUyDVK/wCHztGmvp7C6Iq5LuiRcfiFCj+bbFdNZd74B1n4f4sOmYjw9dZKGeNy5Fe+dSDxkV8js6yxpNVptbpbu+9YvK4XgjPGPvX2G+VYC6rbluLuDDvUW+OL1oHwkuLICDJA71x7dxgJYEdjuFej1lrxtHetSRvEAjt7151llGQE9wHj9RWbDitQsWgNI9jVgA3R3FZbFsIf4bmecmtKkAjExiay2dFIMbgYz5TTEiCSCfYUBliRjGKOImaIBtArO/aeM0mxjyQY7iorhiCoMqe/FIxd5XdtWMkcmgYFZjcKJIAIGSBSLaClZY+sRVgtnPYVQkmQRUUsvPP1qwJDTumkMBpAqCKZobE7yfqaaZ7A55qQTkGB3oFHlEKzQec1DBUzbS5P/wAsUN+9QKIywk0QZ7g9qGMV7o/Tb5l9MqE8+EdoJ+lYbnw1omOyzqdRbI9CpH6iu4AMmM0pXEZq6mPN3PhfXK38PW6d07Azu+/aqLnQup2Fxphd9TbcE/lXqCigjbI9qbdcDYJB+ta+SfF4jUafU2VPjaTUIJALBMVSSFAmQDM7sEV77xbgE8k4yJpHS1cJ8TT2nnBJWTFJyPi8KrW1SBcEepNE3Eby71P0M17Bum9NZjOhtex5P61nudA6eyEA3FJGIbimxLK8tBGFYk+1KUJbiJFelPwxptp8PVus+gArNc+FrxaLOstFT2uTP9assMcNUuAE+GjEdjH070pTJDDa3oOK7B+HepqzJbbT3CO+4iqH6F1cSH0ggH5twg/Qc01PHLA2yIIINGfLwZ4M8VvPSuq+KVOjeDENHP2qptBr1LeJ07UBgf8AJxV1rYyt5UBA805j0oFZPmEmPyq027ttN17TXk99sj9KrcqBLFR3g4P6xROilASJAHvS+ES0z+eKskEhpABI5I/SlLW7jlfEtqAeCc/pSKr8DzH+NgmVEYoi0RMMM9qukEkSI7mcUslTDxz6URT4ImNzAHlf9aBtKigWxHsTNXlAysZBYdu9BQCSQDzk+n5USqDp3VwQ28NiAkAfeanhK07p5wBArRsuT655HFIApmCdwMZx+lFqlrexCyqfTAqtLZKk7QBP51t2kCFYE94rPcRid5RxtyIFIdB4RC427gfLNK1vepPiW29AJBmrxtYCGU/QzFMEaD6fagpIbaC4n6Gl2FLRaASuYj19PermTytzPb1piNhIHPc0TGbww/zSCf0orZAOAAZywHH2rQbSkjt6xSsvhqGPyzFVrFNu1CbSoY+sZq0gxkccCiiAyRP3pxb2iBnPc1mpjO6q7AMdp4kRmmNpd29lJWYgnBq6YUgQB6CkAXJd1SDIDGJqpGeAGyQB3om3/MuScUxdQfEdRsPc8GnWSAyjeH+Xb3ntU1fsgtlVEuAfaoLMfKHaWkR2rSmn1dzf4Ohvvt5ISP1Nak6H1NlD+Hbtqyj529e1XUYQCYnH1ofw1WLhCj3MV2dN8Mu9snVaoIAB5bbE/ma06bo3TdI6lrdy8wO4728rZxip0uVxdJ0vU6+4GsWXSx3uvgDMGJr0ljQafRWjZsMzr3Ld6sa4QgS2iqgJIUDipbIk+ICc4g1ntrAJLPzHrUdYyjkx2NPAYYXjNBRKwBJnNQVt4V1Qr71YHiKKiJDMTHE80BbKtC7mJP5VYGDbg4hh2iqKSCMRS7CLgcEkDMRzVx8rKRExOTxSbNkbWkzOMxQAktBTBng0pbw4aZJiNtP4YkEMTGYmliO4P9KoKu/iSG3KR8taemdTudE6pZ1tpV5K3AeCpjJ+lZCoAmSJ7qadbgY7RnHHtQj6rYv29bo/EtsoS6Awdc+/51cl20t0WPEh2WQsHI+vFeF+D+sJp1PR7rm3YuN/DuDGxif04Ne5ueJaW0luWYtBMTIqL4W9dZ9Ncbw/EO7YFX096ZGCkEIVMAQatt+IwO9dhDRihqFU5kg+3ekRyesdH0fV+nt03UEJcu7jZYCSrwTI9K+avpdRodRd0OqUrfsnaZGWHY19Xa3et3NMywW3FXY9ga898W/D93WaYdR0ljxtXpzBW2Za+sQAc9v71qVm9PDgKp3ERPNEkJDAeZm+31qtWa6nmYhyPl+UrT70LKGhjzt7RRRtl4cMygdu1FVkHcSfoaF3z+UDLGacfwRs2Y/U0RAMwJNHA7ilV35cAZxijC7gDOMxQPxED60ssM1Nx4H3oIcExGaAhpWAcbsimQSxJGBS4nAEzzFQMQwO0EAzmqHkxk+xiiwLhSchT2wTSFgGDjDTOBTKWecQeaIhO0HAAmZHNDO6QufejwW3gNjAmM1FUEkgeac5oIR/BLECJiaf5MQARyRQcbV2sIn+Wgw8oOJOTPpRUe2dzMjbsCA3em2ncArqAowT60pLgtMe20cUSqbTOfdTxUBa2TabYxFySCI496W1vILbWMSCW70yL5CSYC4J9RUuK6wC0ACeeQaCJDW95gwpO1TUtJlmhtxHlj+U+tKAiquIHOO9EKWuLDbQ3EmgNpGcAzG09h3p7Nl3O83AIJIk8+sUCp2EKducweaRriWEUMS0sRj+We9BHyjBUOJ7cmpC3VEBxA7etNY/hDxAFYnAkGPrRR2ZUIIByfSDNUTY9wLvYk8ATz9aJViwccg0GHkLEkAGfKe9TYw2RAC+byjmoCuwXHG1t8SStAqbbj+IAzyZXt9aZSB4twkbmWFzUsmXPiRujcBEcUAS44QHDFjtAGQB3n3plAa5BbLcTVTstu3ssLuJGIOJnvVhALr4tsKUEYFAGxbFzxZCmRA5qMr7FuCQveKE7rYBUiDgVYQpZRvhSRux29aALbjvEDigzNCLs2+b5oiaDKm57akv5oDg4OaskKWuXrZvD5YJiDQVs5VQeROZ9KKOjtuUAR2FF0JXxHtrsiOf6UGDW2VVUFDBIU4I+oooruNpQ6gGcRimcPsBtgABskgGlYst1iCdpiB6UwuTZcBTsjbkZDetBWyAt5iADMmOKUlhdAAhT3HaripCgEiGwScxQuTEbwZED2ohbICq9tBllgE9jPNG2Fa25ZCXSVknBNKrSWsFsxgjAmhFy2NnlO45Hp70Etm0HRnh/RJiaI3WxBGCJAHpSbd15SjBAo5ng05AQCCTnmgDuQwthR5hEj+tAC21yQAdvbtUUmCIweD3qzxBcRbZCqEwNo5+tAgUOsqcDIptymQWAY5I9aNu2Q5ZACeBJxSzBUFRuBgsOBQPbJTcwYZXEcEUF8pUkyQOSaqAYMVRiFFONm6DJAEkE80Bj+HCHaTjjtRA8qrzHc96DeYEAxPpTAACDuhQARPegFtfmeIPAphddLbhSBu5IXI+9KEfaXI8s5IPFC4QqljGO1Aygi3IjAEUTDWyLgnbyPQURu2eUgqeZ7UfKwJZSWIEEUERlDblUgRgVN0uSrGeT2oQF2k/Kam5V3sqmTECIBoGJPD4aJI9qVRtBEYP60SPORtAjme9QcA9qoktuBghZGaDncYAxP50yudjMEJERBHeg7boTafrUBGT5xxiowhZIkHFQpI2g4qKTlVkmc/SqIVG/iQIH0p4iQoJU8mOB3pGItrmYJ7CrJZrRRvlkfnUCBVMnfLboUDipMNDDNHwdoYgAbeRUECCZOeKCLux74oG3bW6G3mQJg96iuFcvtBMEAHijCkljlh25xQGZBeeO1VqoYkiBnv2FAN5e08xTgHcQqnjGaBUZt5JRWtMYBXFS1aAgMZAPBOZplUtb3K20Kc/WntKbltSCHLNuHtQK9u6t0qsMvzFvSil99O6jaTaZofavEnmi1razKWI3LJAPftUVNyBjhRgxRW0K9whrYBUEDcrR966vTRpmF03NU1i5azAbt6ya8/avvpTcW0E2MRtLrJ/OulZfTXWLFg4UAXFBiP9msWLF3Uej2727VaW5uvEhjtSQ6+tcEs63gNrKw5B4I7V6nSa82W2ra3IUi0CYgxifaqdfpbfUb//ADFvwSkKoVYj71ZVx50wXQAGXnd6ClDLJSQYztOa06rSanp1xhe2hQRDpJUj8qz2ibrNabYgGQ471WQtW9jE+J5QSSI4o7WcsQwUdiwpz/1DbBBgTPalbwy3muEEMIH9aoZV3Me4xO0YFU27iO5sIpFxDkzNWq7JqbjW2MEzHE0bjEkupCktLkcmaAZQjBEd6RziAw5H5U9tHIuAt4ewEy9IF3Mo3DGRFBXCC6zAAMRye47VZjbJ2jMc0Lg8S4AHClDifaoxkkk7sSYGBRD2psWyFJ2zuImRQ3ByHWVz2xRRg9slcExtNHdAggQfaimUA39pLhdw54ouql3RTt2nGZ3UAXuIVViGiQT2FQAYIIExBn9aCM03B5QNtRyxyMqTgelF5BVWYFQZweaG4quGBk59qALd/hnDfNE8T/pTsgezhijmRJMiq2vHfi2POcegqxQSDuPAmBQKpvblLKpkwN2JpnVgTKgmcgHigN3kDLuRe9Pv3sYILegoI4DgRKkYqKVRwu/cvcRiaUC5uw2T+1GZtlIAZZAM8/WiJLF5UgQeRRgbpJBJ+aDRtrMJIOcmqpdWLKQpkgAjJoq1XAY+QC3uie5p2ZLalyVYTAA7fWq9xIBd92O3FELhjtPmH50RYSzT4b7ZEEqe1Nad1si2LpYQTBqtSwnIJMYI7elFf+pv+UHEc4oqeGDfF0wblvKwIzTEXIdiPvOKC3ArkncWKxIzA7UXe2QN27c2J7fegfxWezZBTKz5p+agQWbJYKfJHY0ib1cFnAH8vpVr71V7N5gpMssmgUbS/lGCQMjiKjAEGLTNcOCRxFVoGwAu0KZkmijRcAaSH4AmgdN3zZECImkuu4Rlt29xbk0znsQQomIPeilwLb8DbtuPA3R2+tQMFdbAKTvIIAPrFI10LftLcYXCQAVGIJ4oM+64c3BsG3b7zzViXRaRyEViQMsKoDW23btx5+wo3AeQZHBduAaV2ZyHG8I3+XgU48RirIMNAIA/WoFS41pVFy0GbgsFxTXGCXNkSvJoOSx3S8xA9KguhbTKGZWMfMtAWUC2n8JUQ5VgIJ/vVW3axOfSrFZneWJKxgHge1QbhtCiSTANBFdg28lQs/KKqJPjIillnJPIirDCYIJaJI7TQU+HZbygn14qgCN4z3wRR27hLkFRz70rG64RWYBEEqoETTIqMstIBnFBA+223hbQS3EZiopbdu3GYgAYoNcTaYCAfWoGG7bOecUC25uIDckFWwu7kinVn2/Ls3CPWnWEsqvhq3mJLVEY+MHhXH+UjAoK3S2dP4TDcxOfpVlk3NOPCHmnMDtSNcXxGLDOYgYqXPnPmDLAMg0Hiba+NdGjtsfFKkgLO2O5NUabwgblpTtIu7MDBrbFqy63rLBboWGcDkVSi3bTsbaWmFw5mZFeOOmN/TrZsOgvum3JBVpANUXuqomrvMGNxuMRVFzQay6GUKiwD5w3E9qW10nSfwrY8R/CGSDAY95/71clOlelUWtALNsSZ/h7u8ml1VzqFlNllFSw+H3g+Y/QV2NF05xqBeuAYxbQCDPr7VqTSk3gWLwpIC+prUi44HRunldM1rVeK15WO22BHf2/0rqWtOwQrqdIgUEAknkV15NuytvYqwSYGKzXdTbUixdks4kKvpVgWSE8K2qop/kQQD+VUrcCutkNbbadpb5RVWs1raVwbQa5fJhbYxj3rNpNFr96X3u2hfD71Tbie0manpG7WPq0Tw30wt2mIFt1Ik+5oW76XHFm7kjJIEg/epata2HOsvKWZseCh2x96Gn09oHx/F3XXlQCPKP9xWU1XokfT3Lmn1AlDkGcD3HpVV9FuW4VySRFbnQW0dnuB5IhR2rn3mW00I8g5j0rNqcmfW3L69OG2473UYANJJK+hNW9N0+osrafUovh3XJA3eYYxP3pmYi0u0rEnHcVqsm7qrK3r1xQiuNp2/MMVrjTjHQ8PYioQqhcxxmlvE6gq7kXAvy7eKz37rXSrORvfJC81Vf1TWdCdrgEH5Tg5rWtRrt3LdkBsW0BwB61z7WqS7fa5em6ltj5S3Pp/SmvkXFthCzgqCAeAe9Y7gZQfDhWYwF96xUvpXuC2+5eQeDnNbdJqbTudRfsB1UmS2IIrnvprun05e5tIDCADJBPOKzgXPxG7cfDA+Rp5PpSyjU+s8K5ba2Qt4MNsE/nk1tHU72ptNYe4Lmxpc3LfP09q5tuzqbm26CirkDBBxzWjT2CHZ2e5cJAG1R3qXj0lv02tqNDb0LWEVDqi8lwhG0d4q7QazS2ellwSbhZiycT6VyNl3TBruosNaNxYG8Rif1q4MlnRqyKXe5cAiMfetSYsq/VPqT0Mtd8O3ZYKT6jbkftXMv6v8QbQAINlZJUkggxz+VbOq2tT+FvXHuILAU7EUySY7Cs3w9rlt3b9+wjHUWbO64DlHXOI9a6+TWK5/4pLjsCgAU49/etBINlCsgEVm1VxdUEaxZ8O2CS7P8AO7H+nNNbLm0iFgQO4EV043WTkeUD/NgwKcAgBt05iqg+0gyZ4g96KtwNy598g1pHW+G309rql78QXDG1CFUkfel6qFPV9SVJZdw2mZxAp/hiR1PUE5/gkGfTFZ9R5b9/GQ5x94rP21y+lEsCFVZkxxRdXtG2jjLAn6ilJZHS4IkE4PBqM7XrgLqqgCIFaQwYH2+tUl5Mk+ozxTjA5GM1mtbiNpIYkkiPSirCx24++KGIAJ96Vse0elEQEODPvUCAnkiPTFTeSOR680BJ4PGaU7e2CsAVUM1020ZlmQPSa+s/CerPUfhLRsWl9NNlz9Ig/evki5Pm843AGve/8ONcw1HUOlXW/wCqi3LQjuBkfkKNTuV64jDD2Mj1rz+otuuquqRBViVz2Oa9CY59a5PU7Yt31uqcuIYftUviTqsPhLbYnk1Yq5kNFDbKFoICxn3qLzkA1hs/g7iYPpUCQCrGfWkS8j3HQEqyGCTTja4B3Agd6CBQoERHYUFVR2mmIlSeQKCjaDxj1oCTKxz6UBJwYBjFQglsAz7Cqy68kzHFA45b2E0rBTgn8qBYnKx+dIZgKTuPegfYBkHnjNRZnaO/pUO5z6QM/SorZyDRClgASSB9TUUDEEDPNFlVge4980pSMDAoqwDkDNAndweKSCDyZIj6VFJnMDtHrVQ5mOaRpgkmCMj3ogySJqGKBTPh+X5vehkRnimkKvm4GaUgkYFFQEDtQAUkyT7RUiPegQBxQGQAYqTikJAwTk8USYoYMk4mjtZCIuE+vaKTcO81J7CiH3NBO47o5mlV2HJJzShs1N0GlVat24FO0naR3oC62VIBqvdiRTzI5qJhTZsNLPprT55K1S3TumuD/wAjaU9woitAOYNTIUkxMVdpkYW6L0ppB6fan1z/AHqs/D3SWTadLc2rmFuxXQ7Z/WoBtkEg/am1PjHNPw70uPKt9AewvEn9Zqq58L9OcAnUagRwCwMfkBXW+9N2+lXafGOIfhXTk+TX3h6CB/pSn4Tk+TqLD3a1/rXb44FDdim0+McJvhS6DjW2Z/zbTP6Gk/8ACutQeXW2H9BsP9674ifpmgzEDFNqfF5X/wAKa1NQF/FaZ2idsFf1q0fDPVVXar6Y+5uTXonUuAw+bg/SmtnapWSJ5p8jHmx8N9UiSumYgR/1v1q1PhTWPbm9qNPbYjktv/SB+9d6mBJzmmr8XDT4SYna2rt552pz/wDRVanwqE+XXD72t/712A2MDPrTbiNo5kU2nxcb/wAL6dhtva28ZP8AKuz9qdfhfp6Db4l95/mkY/SuqRuIMnBogdqm0+Lnj4f6TbUONNcdhyGukg/amXpfSmX/AOQrQHptkVtUyARxSalfKjyOe1JVyMrafT2BNvSWAvEhaihcM1m2jD5SoEj71cHUDa0GcQarO1X2zCzimpgLcu/L4pLevFJuJaWLGDkTUVwbx8ohZ2kd6BhAzhiJM/cmizoygl+TtjtSuCrk5dB/P2oMxt5IkNgxzR8yrCxtnigKmVkTB9KgUQYnnvSNeBuHYpjvIqLLHBinYcXJUKDkZHvRLncOPeqgStzPMVHkgqM4zmiLkUgn+LNIobCsRPfNQSwjkxSNkQrw3Y1QGnc0gSOIPIobXncFMT2oswDFWYKe5jFRg6eWZX60C7xAI3eQ+YHinXYx3IQQcmKRS4YjaoWce9Q3AD2mOOKohhSFA94qwbVaQJj1FQsQQAu6cAA0rmWIJhlwVoiXNhEqq7hkQsCa978LfEJ6j09dPdUnXWABEwGWMEHvXglZlYGAw9zWjTarUaXVprtMSnh/Mo/mHcGjUfULTXDpwHfztObZ/v3q1iVt2g7ZDCNxyax9P6hb6pp7Os06psYHcQwOwj2+9arAF23vuKrOh5Hr6j0qIbUStlnYwAKqtG0t22qGTG7HFaVDux8Tbt7e9ZbvhnUFLdj+MDhvYdx+dVMeC+K+h3uk6w9Q09s3dNqLkuUH/RJ9fYmuGC73SBbGBKt2r6fqLyXVv6TqFpTobwVfFJGWMeWPrxXzvrPRbvQuovpjd8TTlfEsXCsBlJPlHYx/b1rXqT9MLHcCA3miT/pTqxbazu3pnJoWVkysCfWnuJtUNtDwZgHioorBMdpmakQS5BbHM8UBxxBHanUGIaCO9EQbTBgifXmlEKD5QQTTkCIGI470ltSElssfQ8UE+cFYIC5Vgah3bxtKgAZnuaYifSR60ACGB7VQyEEMSAIOJqLBDRI9ZPIpeZplAgmgLL/IRBHcUP5TiczR3NvEHDYJ9KKKXZip4H5UBFuSXZgcYz3oMBGGBYVJaMD05oIYDEiD/NjioHtvcto3kBLHDMaXLbWwZPERHvShnLDzswLysdqswBLDA5oIEKKGbKtgyZogBA3lkNADGlUKXIDeWTTyXMDMZiKAATLbQ7IvlUjB9qiE3Ye4wDRIRREURdXdKjzTGBxSlWV/Ix228Y4b0mgBHO4x6U65IZSMYFBi6MGhfQjbPP1okFV2KZPEjuaAEbrgJMwIgcVFnJEgqcY4oIT4+0EQckfvTlmJMLCigCqpwR5u3pR278z7feh5pKEjBgzQ8RkDJb3OzHaigd/WgZ1N1WO0BUUDGJoJdIIIaDa5MfpQi+qB9QhDExJ70w8lxrULs5x6mgActb2+GFR18wbkflRVmaz5dsTEnkUtpQLZdriqAYjuTVhDOGJhVHMZFAhYeQhpIIEDvUe74t11IC21WVAGZ+tRAFZoiSI4ot4rPd2oAuNpA5oJCeEbaiAAdrehpxcW7tKruVcNnvFS2v8ADDFIHcE81XtZwVKIhBJgcUDnB8NtkloAJoIwnBjMZOKDW9rocmVye4pig3bWhR7UDB7iobbEeb5to7UyFbalEnb6tVVubPiNbJXxCJY5NEk+GTtYry3tRUQne1lzEEsDRy474MZoWtqh4jccieY96BV7qAgDap3MR6UBuJuXeBtPEgYxSzFtRBksSCaYggZbcd0qvApQjAn6cGiI6qsIDLc4oNuG0g4HOaZGcKwZQZ7gcUACwYAdsmgAKgGGGPeibaKu6SJ+Y9qCqrW4KAQME+tG4+9iryTtggiigqG4GVSMCTntTx4ttSg2gNiM5pLaeFbCTunEzkUwZ7VxSpKlTI+tEBtwfZDBwe45o9+5NMSb7G4boZjG4g/oKh81xU3AGcAnj60Ctl+3bHpUttcJe2D5GeRPOKHmLnIKimIUsFQFoyIMUClXa2zKABBUz/NRskthl2gDE8zSpLB/EVljIBHerJyM8Ad80EHzMWWD70zOTcRIncI+1Vb9rgxCg4BzIptp3EgkD170Fhe46i21oLA2qPX3oSVAExPt2pmJG2IJ+tSN13aZ9aBd0mW74k8GopxuHA9Kgk7gyxBJAJ4oliVIWDFAQxPlMxzmoo3Zk/lxUcsWVWHYRQOMd5xQPbuGcEloge1KN7XQGJVFOfU0fF8iHaAVbG3v9aYt6AyTPM5oFYlhhf8A27hRIC3CoBMCM0qTuIE7geaLK1xWDkn39qCbmVgIPvUDspO0DdPBFAbyueF7+1FyTB9fegYy5hsOYxwKUDbG4gFeT6+1Eq3l3fWTTLuZ1TaII+YGgrbaSHCA9jnFFfEZRCFgDJ2gn86Zg+w2xtUT6VNI7WS/n839O/7UE3GIY+7CkVQZJJVVmDTICXjuxkDvTb28NxtBaYg4FFZ7DO9tiVZSCee/50+4mWYGCBipDzLDPoKZlmQWJUgTRBtM0hWHlAkEjNRneGNolGIg4yfY0bjNftojeXYIBXmmQJb+W2GY9yZ/Sg6un6jZv3UtbnVmHmUrE+wNdNdTb1LBQYYGC0yJryu0WnW5BJGVjmuj0/qCKos3hDPksefYVixrXYbw7+ou6dr9h32BChOCZ4NcXqXRrvTAt1WBskkledo9K71hLF4FrttWdwAHPFbGtKwHjKohpgtHvUlxfXg4Rl3BoRshlpwlp7eSzAQRPf8A0rt9a6E7s2r0ToNok2lPPrHauEL9sBg7eGynayvgqa3LrOCBFxTJMmcHjFJ4IdCJMTuHaKs2ZHl/Ic+9FFkttExmPWqEt7TcdXO6QB96YJ4dwsrAFfbtQJKkuFG6YwKC3b/jEG0Etr8s5k96BCtwO5YRJwfUU9nC4kNJ3T3qC9uEgbhmJEGaZVJsy5UXBkAd6gAwIhRBxFAL4rbGYW7fO5aQniQo7zOaYrFtwz42nHpVBuXERt+mdmQDDH+Y0xe0zbVLlmkRtFVJcVbaqVJAxFWItuN5cK+45B4FRECi3t3RuIiCadFXY5BKODEkYpCwZmdwJC4x6UxvB7KoYhWnHt61VM9zzSUUyPMY4+lAurgBRn1oGW3D5RGCD2oWgRPh2mJPzZnFEP4o2vA2N/KGOTTiU8hLDcsFljNZ7o2k3Etkue7ZCimAQyCSwJkn0opkDptVidymQSc+1FSyLDLILEknmgSGuloEqMfWijMxwuex7UQzJsYjBHNId4wElTndOKZCWDsQFI9TJ+lMCdgDYHPFFIJdZMHOYqwt4gbOyOINVKzEHyqsGBCxJpzEAe9Abj7XUhCwMcdqZtkFbTkncZnMCguFU78qTECguDyTuzJ70DqxCvEQOTUZzaPiiGKZAImkKXWXxGt7RMDP61ZbXbb8wdgRIjmgNxjqGDMpOZx+0VAwxcIl0O4CadFYbFTcW7j/AC0pUow5BYwc4oALl9lulVBV3nMSPbNOi7I2hmKqGYE5pBIyyljxBMUGBuMhDeDswYzI9DQWOpuFWS2bY5C8yaU7UCh03EtEE0AHRwFcmOIOKKeUSfMS3YcfWgIG2Swn6UebZO0GRGe1TemF3jexjb3pmS8zIxkAmDHMUCK7C2TmFEkHEU9vay+UMQT3zUYsHIkmMRGY+lS0Strah2ljkTGKgL4Y2w0Rn/SisC3va4dwOQRSoyG6yICd3lJj9aIQFSA5EcelAXIBS2FAVs8d6qZQLRaQcETPFXBQoW9E7ROO9RLnmO5PIw/KgpQb7RYQQoif81BjIi5bfaw54FPbtzak4gxintql1GUk4IA/vVFVuWCYPAEU+5UYrtJaeCKW1cIgOuwgkGm2zzMDI96CtoMsEG6irFSFZcHJ7ChcGy4275ewFPDMgMkzn6UCgpAfxBtmYAJokiZVpJ9PSgik2yFiFOQeahZrB3BRk+lAB5nOIHaeaNruFUiRxSC21sBd5liSWIimVATsBk7cfWg8fYtjU2iykFHXEHIzW06TRullyG3qYJUwD6A+tZrpsC1uRHOpLAJB2rHcms51Pi2XZptrYbdvBn714bsrVrbfcODG4MTLEGjo7S20e611iEwEBjd/euR/i91R4dyz/wAwyTbRQRuzgE/Sreh3ep67UPav6M7bO57jrgn/AC49qzJynbMektWnNq3fe4Fcj5FIO361QurvX9ai2iAu6AWHMDNJovwti9c1Fxbr31HkD8ZqzR3Ldh0ulWbwwQhYwFJ/rXacnWVfduot3fe1KDdGy2v6zXP1ly5b103ragkfwj2K/wBa237unWyttbQa85wIiPcmnK37lq29/UJcKgqiqg8o+vfitJXH6ZY1S659TdcXVZ8i2pIVZ9661y2NVZN6wJEkbgY4opZS3pvDe47FycE9jVN22LVoWV3C0T/m5NFtZ7nUGu2xo7CNcdTJuLwvfJrDqerWtOFtDwnuE4RG3fmRxVutDong+IfD3Z24x9az9O6Do7i+Npnu3FtGTvAOf0rNk9Z+9Wi8NRYnwmsXCYg1SGuPYLXSiG0cjvWi+tgW3uNfSxasr53OQT2rn6PX3dbcvW7QS/atbTBXLzWPUvfazS3fH1AtBjnGTwB3rr2V2aMWmEKs895riFrTdQFm6xsW2iHUTGOAPzro2NIukW4y6u7qGIwLjYX6CpjfDxrtXBcuOyT5ccVTqEXT6m9ebNp1BKlZJI5g1dpl8OwtxJl5LKcR2qp9Vauas2QrXCg4jHFalWk0evZxuSyjA4K8wKqXTObR/F2msnxCEZXDSOxxW3T6O7qbjjTjwVUf9Rgf0FaLPQ71y7vvXGvsplUUbVn8618Yyz2dNYfcG3rA8pImSe9V2Ol379gX9Vae2pltivBPvXRu6u3cFyw5Fu9JU22+YD1ApdV1i0ZCqyuiBQZxxzV/gpKWtHp7Gn0oPmUki4Z+/wCdXGzp7mmPg2ghDea4iRH3rgaPWbYZ7lxmYc8me9Pf6rrjpBpBeazZLS22DuE+sYqybcS406sanU3EuWFe5sMY7ADmqdTZTRaR7j3k86jYs+YHvXOYBgEN8kcwXj9qrS1Zv3CrhiF7z/Wt/FNdAdd02r0dzT2g4F23tD7O470q6WxodFu0/UGv6e8v8a2Le1h7ETSBbK2rdq1aFq2CYwQCadrdu2L9m3fHEkgfMeYrN76iVyr4vXrpFrT+Gn8icY9aSxdKi2CrCGO4kSBW0+WQRtgYAqm6WJU8jcAJPFdOpGVdx1W6V9YyDzSqxNxDsPOfaryAAA6ggHg4mo6WRm2CD3B/pV1G/oV67a6wLKQd6k3BOCOwoalWt6l0JEgmY+tDpl5ND1OxfEMgbzH2Ip9WQ3UdQwMq91iv0JNI1VDYWTIM8zSgQaY8yD96AnAk/WtIAiGjnIwO9Y7RBthiNwgSPWtslULQDAJg94rDahUUKSV7UDCZPuYmKiyF2lgGX3zTEbRjjmJpRnA9aBNoPB4obgCGMc0cmfcRNIQYIKzHegYEpbV90MHGCOK3/DPVG6X8ZdO1RuMFN7bdHYq2CYrj6gPesmxb8u4jIPHrWo6MWbYYS7qARPc0iz19y1Nnw7rp2nHvXO6la8fRwAN0jPpkf7+9aOm6v/FOg9O14P8A1bADGf5hg0WtK6MlwkiDwaJeq8/4W9JDRkYnmiEKNBIJHtUayyB03yLZ2gkRNBYA27z4nvXN0OT+R9KCHC7ZEe3FDKgFiTUgyDET60Fm5RiRJ4FJ4nMAGoqjt8x5oqoUmSNoEGgrZrpYAE594gUqpJ2xJAyasbYANzQpEc80ysIYzAHaqEVRJOfaacDyjM0BMk7iZHHpQ8wnb3oAxIMLz70AwdQTRIIB3cnFKQYwKIOS2AY9qBBXg5Bqi7qtPYuJY1Gpt27tw+RGaCRVrFkJXgjmi4tnyyYj3qtiJGCWn6VEIj74qbZaYGOTRAgzESPrTQQY/I0jDBg80STgA/l2oDJA/ehugVCZEmkJIoHkCaQjNNJ4oZ2zwCe9BDAGVBjvUiTPOMUN0KPrUUkyZ496BNsNIPApSOc81YYAPvyaUxGBQDaO1QRxUADAhsiptAHyx96ARAxTAkHjil245PNTPAz9aAqTxM0dxGaUA+kVCoLZBpgJcEnFLvJ4P1xRgREZmhAE+poo7qIzOaUCaPAiiIe+ahIYZpSIzmoM8CgYwBA/OlHr3ox5Y70J7UEDe35iqHu7XEkZGBV4wfX6UlwAiGAPsRQENuUQJxNNvMTjiqgxn0I9KcSRMYoog7iAWie9FpE5z2PpSbQJPejuBgRNA5byzP1qAgNzNAKSvp7UrfOYiIGaIsJnt9qJYG00jtjFIMjcTR3befyqBNODcsmYJJwPQVRezaPh8qOTV4RrD+IJ2ufXj2oFc4IAqjFbAFuSM0XjYBkkniKDlUklIMwM0EYJ5Qsg8EGqDuhCLoKyYU1PEZRIj7inV5JEgle3NAKjs5dWAERHeoG3PcssHhGxtpFENtJJxzRsG01r+IrEgkcxTMcgbeM1QpAZX3LLRAiozKGwBJA47UN05BqSCZzPtRA7wM0xtBSPTtHekS23iB2yRnFMSzkA4AJjPagWTdUC4vsRzVxSVmOMGswaL4CAhD/McZq6N3nUED680EiRBPPb1oAFeDjg0xZNgUDPeiq7hMj6UFRSbqNuhVyRHJqFSVMoNxaQZ5pyrsGCrH3pWJACzJFVEBzA57+oqtVYggy2YDExVwLBgSSCODVYwrHaeZ+lFdv4Y6uOidQt2LqhtNeOxhPyEnkf1r6IXLKDYQOCQZB/lPcetfIgPEsG0T5TOe/517X4T67du2W6Zq3Rrij+A5aCyxwfpwPpRfXqLsOLiMxAUSCpg06WxsDhIYjPrVFoWL6sbfmZDtM9jToLxZmvPCk4Ufy/eiF8AWkuAhWttkoRIArndf6JY650Y6dgqsp32WB2wxxE9pmuqgEqwZ2BwJqi2Hcs1zda2OfKzSI7GkrNj5N4d621y1fsvZu2rhtsrYIimgHyhoJxNet+K+lL1XTjqvT0f8VaJNy2Im6oxI+nNeOL+IodGkkgmRiKqiNsEzM4NMLm4MFIng1W7qrl1xJxHHpTqxVgRbkE5PFAw8qeaAfQd6aSyBsCBmefpVQeWcnJ7D3qwMMCTnAFEQbgozz2ooIeGMA+lF0dWCsczj2obSBnJ9qAQxcyIM1CSO8fpTONj+cjdz9KDMGULtiDzFURAxfsUjgd6ibpbswMEHvTAxtKgrAxTIofzMwVByfWgViSSDCjtUyWiPmXJ9ahIuEsnHaTTJljIGBQRAyrvXaPvxUBgqxAYTwaQld+1mG5hx7VYzFSAgAUiM8moIP4pdpG6eAMUqs0hlBJ7Ad6BMexmrFAG2DE5kHiqIVCkoo4yagdgMbcGSe9JPijEQaKjcTMSszQMG3Mik8GYPemebVxdmH5kHj/AFoXI2kPtDEfelMqslpjtGagc7UeQsPE8QaUO3ibgZDHzCcGi533GYgjAmaixIyYHNUIs5MQoPJ7n2qxERAJ8piFJPBpQplXmNrTjsaa44QbCQ7NJVQf1qB1vPbBLWy65zu5/wBKruSbrwoJMRJ4oBlW4lu4YuOMKPQURJdizKBGFoBtUptKQWzg96a0seQnH9arVmI8qllPJUU5Z2dlgKpznmgJZBb3Fl3BipWc/WiCw2uCNp96Hhi2oYeYEQRzUC3LZwqMVwAfegO8C4bZG4EE88GlMt5WIDKsSvB+tFrgQkqksx5PYUbakZZlEnJOaAeeFkgniZ5pvKCC+QxIgHJxU3AXCBtZD/N6GoWYMzAKdsESOaA7Skbl5B2j096hbcS5kEqB7UGi84wRAjmKRWO0olssUwc80DAkboHzAUAGZWVJX+Vh6in80QzDe579vYVPMCxUwSAM8CgjPcvAltqlBC9qVLbmQz+9GNryuCvM96O/avy/eik8I2vKLh28x60QFYSTkH1ogkyVUkjIxMigq7iTtCluJogKsrLfzVYU8QwpGTmapNzY5V7TAxExIb6U+5omQFUk7e9FBCzbioyoPPqKY7rYXd5mbIBOKgIzsBO4zBqsm5522qFUwsck0QdiodzsEDZA9SaIlXII8pGY70GBMBgRBxNEljcLSJYAUD4RYiZbze1DE7l4UztHelkKoxnuP60LZRklJ5oqO7XWIA2hcuxzC08K38Q+kCP0pAgAdckOpDZp8+XACxH1oiNICwBI70QzbxJGRgdqVvr9KdhxbuDCkEgd6BwABMrAw31oKd1w43RIDVXthWCcRMVEH8Mgj70DqcEYoREzgnOKIwoH60BJHrFUHIMhTG3k0wZSyyME5o22cuSABAgZzS3GLEk87u/tQM5QCVQllMiKhBfyNEIQ0zSFSVEGCwyabarMTLQI+9QSBtBJGSaYkwFLcDNGJEMmCeY4pBBeDECc+ooAJzAme3rTFhmAwIxUtsCGhYY8T2qZ3kEfL6VQGuHMrLxE+gpsqobbPsKVdzEDkzxTIFJ2yAagbzAjdO1jImjc8NriwuwBcx60kEMACWJoy5MGPKKBFkvG0qd0UbqkIVUw0x9aaCFa4MleATzTOkeZRMZM0A2t4ggcDvSlZJnkdqZQxWQTVa7xc2kCOdwPFAA1xCd23IhYMxVoDBQSVLESYpeFAg+pMUQUEqTlsKYoC7J5IET5TRNpr10qGHHJMUhV2I4hI7xT72RiVT6SaDRp9Zce9c0nUGFzT27e2Y9D+v8ApXoNL+He7a32mbekWTBjjmvLLubc7Iu+SeZq/QdQ1OhtlLcuFabYLYSeazY1K9VZW/b1brc/DtY4G0HcD7zWPq3TLfU3TbYtWry4S8AAHH+Vv6Uml6xbaw186KZ/6ht3Mr9o/rXQdxKNacm26AqPSstPGML+l1D2b1hhcUwYOPqKjIZHhsVie5mvWajp2j6xa/ib0cZFzg/oc15vX6C/0u94V4MRuJW7yrDtFal1lnRndSQAqgcR6Gpc3+VNkhhkjgUXJYQgABXzUguAL/CAYxiK0gpbCgDBE/lSy1xFIaGLQy+ntNMpK7GuJA71CQu4g+WSRFBCqpfN0kSACB60q3v4uPMx5AHIqMm1JOasCbfKDugA4oItzYS6KrHODmKTaSqsCADyI5+lDYLUhUKhn3H3pywAWexiKBVgHHrmlW3uYgGMk+WrAV2kk5ODHFIsKJUYGN1BpIXYslZjtVRuPBhWtg4/91KjFTCqWwSRRhrtsoTLTgA96ga5LTbQPBjaWET9KlxNu7ylYEEUTvVVQiCMSe1KGPJyQc4maqCIEx8ool1VMtjt9aCx4igqRPBBqG0oaFG5ifKT2M0E2stkFWkMZOKclim4MJ4g96VrbKxgfxAPtTE+K6FLflVYb60UoZgbfJz2HBqSd5Uzzk+lEXGWfLgmYFQBNhJDCZKr60DeYAeVgu7BNBQEG7xNzSYB7UsOUt7iVCk4B4pX3hDsUswzk9qC4N4g3GS/H5UJcou25we3FLJdpKwCOAIBogou9YKkwwPA+1BbuDzaUEAGd/c+1GwofeChaBAzx70rG2CFtIwAy2eTQtSyMXXaJxPagmbTeGJYn17Valok7FMhp71WztuO75ZwY5FFIKRuMdiKCBfOdx2hRgetTaUBYSTEqpNPtRgwdZK5Garu+cgEZAmQeKB1KWkLmFcCCCP95oA7bwZGzEmMmP8AZo2h5SSQ2JIamRW8S4XCkXUiVx9qCNeuWw5Qwx7kTiq9ly7N5bbT3acA0ymGBGczPNWSxMgN4bPwKCByttkWIPzEjmg2LQYqTPEULhBKhRHoI5ptz27QtlyFH8p9aAb18FrduV7zFNbN0xHmAH2BigU8KWwRtBNF7QI2zAAwVoEAuEbjKFpGO3vTeVF2w2+MNwPrTYAAaPpQFxXubBuDWxPsRxUCIZYjxA2MiO9PvV22zIECke4tm0zNCwSTHJFMNngK+ZbIJqgbDbuEbpnsOQaBUPc2o7CDgzgVFO8iBkmnuK5RmSB7+lBVcW2iM17cytgBByaYAhFUyqzIkZinRgzRdYhSJkZzS5YMBJAjJoEcszMGyv8AKTSG1ba3uZSxmCJ4/Kmu3UaBJJIgGOKbzKsMeefeg8Trddf1zFGAt2i07Rkn0+lc25ptZq21VpkKW7zid/lBAMiK9Fb6VZ1d9LzhVG4iZOPtMfnS37mlGrlBKg7QF7mvLsrfxxyl0LatN966EuWAApT8ufoKtuayxpbaLp7jrcQlkVGKsT6yK6K6FtPobmo1Li1duNi3kt7CBT6fQ3LlseItzTNuxuUAEfvVi45tnVXHVdQzE3TmWE571ruHWkWnR0uy8BUWQD6n2rTrtDcvBtNorY2ci4YGz1MVbcTZIsWfDRfKWBkSKfHFjQUIe0L/AISO/MmAaW9qbVhARFwkkALxisQkWzdc7h60Vt+LY8TxFtKhyWwKkpWnTawXLpa5ISIKjgH1rO+p8VfFW+DsMqitmao07pdueCmrW0QJfcDx9KCaaygJRQrE5Yml1Fb6j8NadhDFmBCn2/71j1XUhqNSlnwX8MEkzjME5+011LWlayja8OjohCgjsTWV9INSTfvksWMuoMbhVkNZOpDTarpltreqQCSptTMkZMgcRj9K09N09zQIL9m2lo3Nr5M4Aj61Y3RdLYt3tSdFdTwk3ibsj8qutgXtOLjsSGAK5rN66RG6P0g6zxrVzVM5bczKwUBvaRP5UunsXPCRNyMchjOYprTuLQuMpRbnygnIrSpRNHdvlk8RYCAmGbPp6UagqmqdtlwK1uMkGYH1pLWkGn1K3gd1tSSynuPSj47m5FoHcwGAeKaLrrCuJZtoXFQPe6jc1p2pFohpgDJrHrDqbjrp7t64gPO1u39603bdvSy48zHBxxSm6h/iGQRkEjJNNMtZNF0NdHrfxjgsbanaGbcZOJNW3rN29qE2BSsmQTmKS9rTqGtgRtRgzKHy0GpcuXBqmdSW90ztWpeV3UvUIvSRbsk6j+ENxKtIIIP6Vda0ukfT+IjFhbJJJIAAHrVd7Ut4A0reYO2SRJWrS1pdC9pUguwAzhe5qzlWHV6cukGiOqfR22V3ldw3COIrOlz/ABBgtnRpbdHIZlgCPcVh09wW2Ww19ktGSwHFG/qbljRXbNlBa8UEFwYMcVqVodWF1DorsdiNuG0fMO9c/Vrb0+ouXbabbbt5Qe0VbpFDtaRZYuAqme/aqep2RY32h5nstnJjiaS9s1yvxS7mZySXOCvtS73ZNzWyEbINUruuNuVJLE+nrWpEZ7Fq3cX+IsgjdjvH6RXXtBuMWBJMntVVsOTDHZnmJ/arkICFFAycE9qKbSNonnk9615EOoCW0l9wmR2E/StN5Wkg5issFlCAHmOOK03jNxoOT34NXjSEA4z3ilXjPqahIzJxUUjss1QLmLBLYEGDP2rGpJ7RGPpWrUQunIx5sT96yWzhWWOe9BYxlDEzQAMLmYz+lAkBRtgz2B4qYLAiTB+9VSEGfmNVtkED1xNWsGBAIMGkODxRAs2x+ItgD5jHOK6JRmEnmaxWl/iiJ8oLCBx/ua6KwyiCCBAkd8UK93/w91Pj9C1ei3Z0d0Mo9mr0BzI4nFeG/wCH2sOn+KvwxG1NZaZGHaRBH9fyr3t1NrZEYo1f24euTwdUVLbmYTFUXACniuCmzkgV0upIPBW/wbZz7g1zQ7m9lCtufnnFYpPFay5J3YPY9qMFpAMehpyBBzgUAAVB96iopn+Ug0WQwQBM++KI7nAHY1CyAGGNFDwx6DEc+tQCRkVN4IEHzCqy0zM8VUOWVD5iZngigWWYHMfSkRACIPbn3p1QxHpRSj3PfigZJxVvhCYeR96rZxwJHaiKr+m02rCrqbKXgpDKHHBqxzvMmJkmgMj0oQQPWipBAzU83aiew9agde5AA/WiFlj82fep7yBThJWeJpGUgHBPrRRUEQaJznvQGQATigJnFEGB60pXvNNilJBx+lAveagyYnmgckx2qIwZZWgJ4ntQggQeDTDiIoYHf7RQKQd3aKh49TRbnmhz/WgWQDBNOuftS7YOe9EcUDcGZoY7zQnketQzQAjJg4oEUx9BH1pSDj3oIRjHegZjPNPGOTgUInBoFBMRNA4PtTAR3zUINUQYFAKT2ogSOKYY4qCsAxmke3vyGqw8nBmiQTGYoMwG0zP2qwMSIGPWiLW4/Nn3FJZVgpDRJPagbgepqMdvbPtTAAZP6VN2CD3oEt3GM4IzzTwOYz61BAg4JpwAeRAoK/DKAgCAcyaIQ4YsecU4EYkmTTRKywweKCpwfeO1IGZGNtlO2Pmq9QBPvRa2LlsqTB7H0oMt5CAUcq0ZUkYrKoJyAPyraQbilXJB4J71S1k2juIlQwOO1EZr/hqrNaIndDetOrEeRm4jPrQ25dSozkGgjgAS/n9aqow5CsRuzzVwUEz+tJAJIPzRzVjBV+RiY7+tEUMhNtkthZDeWeImnAZZAUmfTNMCMALOaCsFG1eJnmga3ggsds8/Sq4KOpXzKzHJ5A7U7AkBgKU7jGBt7GgiIEIAJj37UZA3TmO4ocsBIp9o+XGewoK4e4mF2SO+acFXAyJXstC3dWSokqMUuxReJSQJxVDMCDIMk+vaq3SIZHxuzjmnZmhjGScewoMq7180g5AHNAQxWZIB7EUpZ5iBzEVLjstrFtnmYgSR70FWdvrMyTRA8yuADyePWrEe7p7u+02y4plWHIPtSg7X5mDTK527vlMn8qLK+k9A6rb6v0xddZdPHJ237fG1xiCO3+tdQbgyK0qWyYGPvXzDofW36Dq31ShH07jbdQmI96+j2NQmpsE2tXZvyJJtsGEfaorXuJfbsJSMODiqvFDbhbE/+qJpdM7HTsEm4Q0AjFaUnO6BVZc7TW92pdnXZdDA7kMqcfpivB/F3QF6Nrj1DTuW0+tv+cdrTETB7Aen3r6MyNZgqRkyRwCaxNo011u7p9cLd21eUhk8OCPefarD+vl0yCD5lXPtSgkgkZjtWnqHTrvROpXdBe27CZssGJle2T3rNByVgjvQHkGRLe1S2i7975K4WlUlFwsxViFXlipAnEmiJtQb2Jlmj86LXLngAW9pfdkUfCJxuAzMxUXajwvC5JPegCNjc6AMzZU5M0xZS4UDJkn0FFpIJBBzNLG3JWMUBEsDOCMRRkW7YPB5OcUqgM3PHemZVJ3KvYA55qg2wGAJPPpUVCLhBaRwCcVFUcDE+9RSFchwcZ+tQRrQ8rhfP8pPtzUCmEgYUznvTB2jaSDQN1EbaSeYEcUC7SgkkHdM4pzAPliBwKj+VZK+0ipsiT9hiqiBgzsNsnEfSnRWO5VCYk+gqrhWb/IJNPZbxPKUAE59YqKRlUspLAMJkczTvNtCW83r70iENYTdyG5705TOBxVAEFJIPnz9KYsRtG0mTjEUFO1RJlZpkAYXCxiIioIV2GJ8tVhUtXxdtk7xiacCFG4RPFEL4ZO8Bmb5e0VQVMMCBLH+b60IZUYgCBxj+tHO4ID5u20TFBnVrTAAyrc+tQQmBuUT6CiVgBiQeJIpd/kYkf3o52t8xbsKAqw2EkZHY1Lt8WtryAABlu9RBFi4xIDggKCYn1okAbgFDCOQJFAXIBAB3CMn39RQ2EqWIJVRM9poKjs6qDlvXGKKKYIYypaJGRQLICwOe9L5txx9I/rRIdlY2+QJ+1PLNdXyRaMZnvQCYloz2FFMGQoBM7yDzUYRwJ/pSRciYA96CxfMw2mQCZYiokFirDyiZIpbTOAzSdrHPpUR2ZpABHJ+9A+nc27hYoGIBBV/SlKMXUBQBEZ4NFhscYLAjkUyzcZl2FQokuBA+1AudhMg7T+lRSWxgBTIJonaF4LE/oKRWhjCgg81FRVYIFMSTume1FF22CCWZi5G4HtFEHdbdWUQCIPelUnd5lbbxmqDwqhAdw5M1FBtbSDuWTz3oqu7xSTAUeuTSso2C6pLbhgdqAH+KQCFJ53EzApVBuBjuFtFMbp5p9jPbQ7drT2PNRgMxkA0QAlxjbYbGtnGTmgGI3DbirAqgMWUAYntFTwiBnNBAJBnsAKB3FZLbQrQABzTKu64AB+VIFYKSRuDNgzxQFQbkKMkmAoosphmJKsDDTiPrUtu9hhcXBRpB5Iosym43iZkSSaAgxtCliHH6Ui2it0mZ3/yk/LTC3ttexPl9aaN7MGaDEYoATcLAKVG0ZJE1GLE894xStcupgKDuIDEdhT74ACx9SMzQTKnB+UyCKkyQTLEZNHdgLsG6JLUhaVMQs8MKAiZkVAGIxgzUkgSpyOaYKpyDDd6AyQSpFQRtIxPeaKsRkREwJpYIYiBu70DL5ZYL2pQCQhIZiWgEUwdhKgE0QhVRvcbyeOwqhSh4dYBMCe9CCo8oBJ7g0WJLciZoYWFUT39qAT/ADEmVOaeDBjNS45RZVQ044qBNtwmDtqCEE5KksomRxUJJ3HJJWQBU3NDA/ISY9hUueIFEeXy4gUBAlSDI9B6fWoN9tiSwIAwfU1C+95YQwAx6UykG15gWJIII7UCltrBgu8kZFQjyxG2f0qPk/wwJ/emk55mgXbAyaDFi3OTxTGQrNExUbKwIz37iigbgANwznEAUzvwVtkKagCjaZwGzA7UHlbbEDg4BPaiLNPcvafUi/Ztoy7YYMcEd69H0zrWi1DWdOqi3uUASZAIryxUhkAYgbxuHaO9WXPBVCoWAAS20VmzVle1Fq8QGs7QA0MIiRR1Ols6y0dPqAWT0BrznStfZvuljWaq/ZHyWwmPcE+vfmvT6e0FRlW610o0FmEGsXpvXk+o9FfpjNqdM7X9LbHmzLL7H9K5gQvbDKnhA5AIia+gsFZWVlBDiGBHNef6p8OO+7U9PG0qDu05wD7rWpdZsedLMLCljIA5PpV5aQBtWAMY5qlioJssdrTG0jINBbMXSZLDn71tFwtwS+3JwQaFsSDcIBjAzVZJbC7gQDNMCTb2zgVAsMGgEuzGSJmP7Uy9iV3FTgUW3MAy+UntGKVcEyZDHkVQqgIt28T5VPHvSkl9p3BVJ5irSBdRU2AAZMYk+9RtrGYA28UCowZdykxkAgULcrc3Dkd6YMEWCYE8etI4ZUlLjbj/ACjige7cllcqCxbvUX+KEAcjY+8AGl3DarNbcMRJ9KKlkMuoJPpQOVLEkLxnmoshI5JP5CmSVdnJmRt2f1NTYybW/lbINBW6m4u4A4MketWAnYEC7SR9JoF1tqZkljiBJ4oNcG4KGG4jC94FAV2reVWaFjECrFuI3MgL6DJqlt72gd2xxwQKbYhK7pnuRQMLjMASmwboG405QwFbg9p5qHYdyTPbNVJuUFWYOQYU0DBXZgVIA4g9qscK3DDcByf2pU+fzH644oW1V13gkLuOAKCIW8SWwYgimTKlACczI9KgtqNwEhnxJPegpbaSAZQbW+tALTG4wUuNpwFq0FEViDIOPJxVcBnK7chcbe1G3g7FEx2NAzNetOluADdGPpRRii4EkyDPpQtFvEFwNG0QDSx5pyUnze9EWAMkblKBozHIpy0bFfgRn2qp2dkgiAM06IzAsWlgBEngUUzyrAI82wQIAxPNL4jiGwkelWC6tvSLa8xuu5mOAPelXfEkKwLHkUCqNyAL6kx6+tOER7g8ViEBlj6VFuBkY/I/YRSrKK5fzKw4HrQMrvtnbFvj3NQyYYsQvaDSkqLAu7vKBJ9ooreOpTxAgBcxAwKCR5p3RH61YEIJZmaSvEdqrAkZO6OSKsUlQYwT+1QBriuu1UMj1qBlBGZB70qzvJB7RJom0bhHmhRwDVBBE7dqj0qB3SC6QsEATQKyhuT5l4AxQuMyqo35ByT2qBwslNqkHkxjHegx8NZUFhwQcRSu721LqT5eR6inY+JEeQFhg9qCuHFpjcQLtmCQZNAXDsK7txgZNEXGYQZweKYgyQRBHaIig8hqtU2mshsCWgd66Q1CjUizd/hD+UgRn/Yrj3rJusQzksY2rPFbbmlvnqNrWG5utps/hq2fevJHaXfXQXcuuFzxwybYBJyK1JaY3TuhsjaZmshspcKi5c8MAbi3p9qzHrv+H3V07NbuqrErcKGT+oimnvTTaZ9ZdFyw5K8MA0AjtWcrcbTF7q3Qi52DiSaROo27dm8+jsONwAX0WtF3UMugs3WBK3IDIpH1q7RjVr7gBUJIPeAB/c0pQ3Xey5kT5hOAaWx1G5q3uNb06ou7aA4JgjvIp3Vza2XlRbrNLlDC4+tLWOSi10uyFIvB3aYBR4wDWh2valrdrRaZt7Eh95iAKq8db2q2puOzIMR9a16O9dtveBui3tUEN/mnNJdSXWc6DUvYIvapRZXzC2sxuqyzFpQFG4gcmq3cay2txHY+bOIE+1X3DbXTG9cdEYKAETkHuYpvaavu29wI8QpuHpkisp8LRa820Bu2QFgehjOKn41kTx7l7xFVBtBjIn1pdM6XblrU+MrMQfKh/Kl2mtq6UNprly4hUfyFoiPasd62TcClZK4BAwasOoi/4dy6gtKpMSSZJ/KrGv2habY24kYERV8dJhLdtW3OXAubtu0HEVVcLWbhVSNynJFa91i9DW/KDgCJ2470jWrKs7w90iAz+n2qJ4yPfR9NctatmD+U2VAMuc8n0FEWlvWlQ3NqgSfLNa7N5U6sNwDJB5UHBHvWG4dpnfsRmIEGmKyajSq2xpB7EEUtm/b0lx2EIXGwiJ+n71rBQL4hOV4FS9ZtSLnhgswEmMj3qJS2rZZkKMC+7CnnHeti6RLqPbv3QgK+VZE/WqlshSu1wLZPmuNEilsabTdO1K61S922si6pgyp9KmJiBtQl1LSW7RUyFuE5x/sVQdKXV7uoW47E4GYFatJqtP1B72ptbk01lyVDiDFNadzdNtAbgZpRQTx96tS1LmluacWrq2fDuIRuCmY965/V1NsXbjXN7uQzknkSB/Wu3YXxdcLOoQsu07gxmcYrn/E1y2NTe0dvT2xbteHIAnzRJx+VXh6l8cO3DkEKCM/anXergDE8kVbYteFpjc8MhWuFZPryRFVISynI3D9K9PqEJC3tpHlBj2qIQ6Bgp9pqxH2+UwZ7zmkNwZ7GlnSGtlt6wc7qvf55Ug55I9qoOywbLM6tvYDy55NXXAUuMvYGKnHwLbK+Mu7jnmlYBLri225CfKT9KVhLiRIB3Cog4Kj6mK0F1B22JJ5IisqFQpJcGB6ROa7PSNNY1nUhp9Sha0bbNhiOPoa79r4Y+Hr9pnK6hd3yxqTn85qfLOlyvFMHtqTnHb60wG1g7Tjt6V6pvhXoFvcz6m+hwGCPgE+5NG78EdMQJcs6zW21PO4hu+Pt/anyhleQye7YMExEUpX3r1Fz4JtG5tXq9wEnyjbP5zVLfBOrLlF1eneBh3lZ/ImrLEuvOgFZLTJEckd/9K6Nhjc06MWB94rl3rkvBwbZKnsNwJB/atnS7gNq4u7dDicxAj/SqNem1TdM6npdeG2ixdV2PqAc/pNfY9ZbCuTbANudy7RiDXxq/bFywyEgSO/Ar6n8O63/ABH4S0F4sGe2ng3SDPmHf7iD96L9LNRaW9YdGAIKlc+9cJfNYBb+Xn616Jp3fbuJriahPB1Vy2cTBipTj7ii6y2kO9ggYgLnk0XTauBJokEtkAwZGODQCETuJP35rDaKGkS0CaGyWOOeKswAMjtEd6B+aSSY7CiFVBAO78qjIAueKNsnb6nmac+ZcYmilG2QDxU8QQArNJNBQe9SAeaCMZCyfY0GQEDIAFEqAMmqyQY9R+VVAIMYqdpJpgd4I7DNKVBoAzd8fnS+U/U05jIApCM4EUBBIGKYg5FIoJPpmmzOSZoCcmT35oKRMD1qQCJJz6VIUmAKBQT6bRPNLgrhp71acqRHFAKBAHligr27e9AAAxTMO5pZyc5oGAE0NsSe9AHsTmjz3oBHvUA9DRjNAztigGSKEYnsKYmVowAOc0CgE44jNA+lGJBg81IE/wBKACZ5ox2owR7etQgT6/SgAzicUoyD6022hjBoIqkTImp79vWoAMATPrUHoD3oITQ7VIgQKnNAvmK9p7UQCSTjjimA9eKAGZ70AEnFVkBPNMCasIx5cUhQsMmYzQAHeJHr6UwEYJpQIjafMuQKIJbJIwaCNAUkCT70Lb7nMYjBzTQDjmagmSYH2oGTdBnInFNGJ+1JJAiYFMvpQSBJM4iiqk4n7mhBFGJFBSha22V+9S4We3tA+pq9wzWtu4R71WODkQsAj0NBz5C3SGYiAY96ChUO8n5jAPvWq7aR1URkd/Ws52Cbb9jjHeqggDaYfc496LHw32Fd3rnikS2D/EB2gGJ9aDAIzNMqSPtRTIrBWjtkZorC+GdkyeJoEhre9SsrwAeaJUm2GPzLmBRCstxAo3gbm9cVY4UN4ZkAH86Dvbv6bwwm1pzmgBBE8igJUkkiIHA9TUliSxmTzTKCMg45majtJMDjvQUsoRTAxija5LSdwwPSrMNG9FJpCWtkLHuaKdRJG8jnNBiu0Afyk5FFoGSu2KS2AbdwFtpbAogxu5cBePrQVAQxJI2mM0UtkLDdxnNNsItwozzBqoXaVWCee1IFYrBGR6mrGCoW2yxPE4+tKQrruzgwY7+1AtvaAw2b8eYnivR/BXVE0l49LubVF24blu4R8pxg/X+1edKNvIRQF5eobfi2WBMTiRzRY+sWtQ17eHDIbZhtpiatG5WGwNcQiSxaYrjfDXWl6xpV3MtvVWhsdT/OAB5vzrseKtq74b3k8RuF/wBKkDpfNyyGFsoSYAcQaAGdjbgSOasaHAUHkTIqBNwUycYzVHmet9Nt9e0r2jcW34Im1c8KT4g4BMz6iK+fpbdGdLhAuodrwIn3r7ChWQyjZb57CvJ/GfQb3UFXqvTGth7a/wAXv4gn+n9KsZ8eMWd0diOaXISRGWiPapbvoyK4YEETIzNMggEd+1FBXuEkbBt4rRbV3Yqizu5AxVCk7wCQBMSasLkKwkwoiAKCvbctu2wBjcYAzwtWktndHoTSq6gSfWM0+DOcnsaIXyoY/mYZoXndwdq72Jg7SKYoHxtG7gMRMVWo8NyAcg9sZoHUAMpJ4PBqJuyDJJqMxK7mkRUJ2yR+dUOrBYJA2rkknvUE+KS2QWnIyKW6ts3DZbds7HjNWLAhuwMAVAtxmIZCwFvkes1APmW0SWbgTNFAUdvMTuGZplADh1gEcVQAuII/iiAf9al5APN2XGO9EsRJTk5JOeaijZeTuZnPA+tQLsG4gGB6HtTctgjmmB3PuADNJkEc0EyScSoM+lAk+HZcjcQkmBVjKAm5p3MARPvVaEiznhuY71Yu9AJkCNwn0oFuDcAGgtA4o7dxLd1FKqtI3Hk7hFOHNs3GkGcbaCWrl3wwtxQQoweOexpDcIDElVt24ktwSaF0sgLKJYDdB4qxrKvbCuV2uu/NAQNp3DaZpCDBAcq0cinCl4CuuVI8vAFAgklggwMYoJaQPYvOzYtQIiSaYKxTyghBB2nvQvEeEiKMAhmC96KBrt0b2CqB3MZ9KBPE2zcaVRRM0UIa0GtsQCJgmjCFQxDFQIfvImg5VXFqxtiZiZgUEZP4X19DzUdHtW1ZiCsyFB71DZdW3tcicQT+QoW1FtyAkgsSS3FATJubrYgECR6UWI8NCMefaaABJJldo7TzTAIHR7m0LuM4mgLwLzELAx5e1Eh2XyRMfagyrDBBtBxJoAjasE4xAM7qBgQzsFxCgkfpSwWLCSI79qcCLlwwAVUE0cQjvOxiSo4k0AgbWZoO0cVXbjKgZJifSmG/O+Mj0FFRbU/yiDNFV3Cw3QZFvkCnjYLTM8w26KF0C4MNhsHaaDF/DIZJiAe8UDID4xbBLGYA7UlyLTMU2iIgU23cqeHJbJPtUdJuFRkACaIDyGVVEzH2mnuIgYqq4FAXCSReMNbYkTRYEGCCSZaRQVOrFzvhgYwKsBI3zG1o2gUili5BgzTSVxnDTPvQIN4ts5BIUZIPemVUJVSDFC3bjygwCZJNM4beRgoI2kGgDsVuhQplu3oKjOSxm35TAE5NEcFoliYAmoJPIzQEkqEtrJIHFRWJLLGBzHc1EB8bfMvwPp60yqwZogyaCtNxuARBHb2pmP8AEgiY5PpRCNt3SOYO40sKZ24k59zQHfLF4jsIoPcKG3tAI3Q3t6UCu4x78VYWJYEAe80ADFvLA929KIXaT3A9KZWkO5XyqJHv7UQDjjdM7eIoEa6AikLImQai3T4RRiILbi3emFwqgTgjJPrRZTd2bLe4KvmFAF3SHDQGzgdqbynzSIiTJpSQV8ojaf0oIgMhRMjJNA7CbRI7/KQafUILd1UA/lG7FIygKh2+UcD3oGTbLw20mPc0AVlBO7jt70wcGScip4asCzPImAJzUFsllCjdnIoAQJMTtHNO7RDZjETSqZn6k/alIB2luBwKAkksDGO5qbX3KsCDyI5oEMVELujMU6JDSx9qoj7yVCgCWGewondug5AH60GyBggA49qaQ6kgwswPeoCFaNswzDFIgI3NGR6UVJGYwOJoLZa4C+AhYjnj0oK2O3cQBJyO+atZSscBvrNJ4ZDFQob6ZiovIxzQXbtltl2h2IHI4NCF8IAgHMn39qVAS8+8HNBbjqXhRBkSR2oLNu+BtEAeURWzQ9UbSJfsPb8bxGkN4h8p7g1hQFSAR2wZoEABiABJ3Y9amLHtOn37eqsW75cbnXCyREY71pVgXMHj3rxeh19/S3kuOz3dOnlNrcQIr0ljXaa4xNm6Sq8mudljcL1nodrqy+Kh8LWoP4b9nHoa8iwvWrr2b1p7d1DDIR+v0r3Ta2wih3ubJMQaz9Q6ZY6npdpm3eGUu/zfQ1Zyz0seORX8WbJC3GzMwTRVidysRv4aK1dR0Oq6Sy+PtJPyXAcMPrWRLitB+X1rbmeFWFWT2P1qpVZbbLgkNIFW2CBd84G0EsD60ASznaDzyRzRSAyAG8pHrVjKyPsJDYmQaD7WDCPPMTSklyCTwIj1qhivYmYzQUKy8x65obQ3zE8kkj/ftSqsuNpxQK1khizOYYQApqFjskASogCrRBJUkF1ExNICxgW1yzZDdhUBdwlwI2XgSAKdfQwRx9KpP8AO4Ba6Tj2pt0iIz3qi0DY4JYkTyKDIm8wfKP5iOKAaQAJ9aMbhkYNBCQQGUkqMT2NRcycwRioLaoW2EbR7UfFVwEJ2scA0EYkAcGe9RdrWQWYD+JtoMCgAcn0xnFBnVSJnaPT2oLFYbtpYbRipbcqdp4JobwUgDJMgijbZQykySJDEjige8wKWiozJmKTe1pS5US2AT2pWubQVAJ3eVYNWW7isdhSQBJJ4oBbNuzCXC295gg5NOyg2hBghpMd/rVd1EOpF8r5gIEHio9sFCkkbu096BmVSiPbYhg0+xFOjfwS2GHzRShCm1XkSAMUkiRa+UtgE0FhuMCjtBAM7QOaC3Aga5cJCNO0d5nigUYNDEMVHm/pRJVF2Agj5iI4NA1s3Spd02wfSmssx1aqWuGVJJJEDHEUu+45Tc0ANkD096Fm1/wAwHIDCe5oGttbt2mlyCxMljP5UwJIVWEiMCl2kuWdQVViBPBojcThdsD1oGBEMsQCIg0pBSBbHkWm+YsBBNQW5JBIB9aAjbAHmiZj1NO9224c2Vjb6mRVYRrd0s0bVG4T3qBdwOwSDQFrloIhHzk+aJpoKqxBmOCe9BQlt1KxMHB96VtRDqtlQxnM8gUBBR0d7ZmQAFIptwYF1EwODUuS1skKVxzSOFS2cFQBnNQNbuNctbmtMM89qbaVY+WCDUslktAAzuM47+lKbl5r25xzwCPlFUEn+KxfsogTzS5AGTJ/WmCsX8QwEA7iZqW1R53pOP81QeW0FxFFzQ39MiTLB3EMCeRnirbzJa05t2lnbmZn9assaXTahfxF66QxbahB+YR39qxX7lq3bc3Cyy4DN2A7fc145e3TWa1+N1N1NFpbhN3UEqqBeTBNOOmXun3Et9Tj8UDuIkEAHIOKqta1tN1HT6yyGtNaeUCmSD61q3vqjqtRrb1y7qiUFtnMyony/T/fel5JeX6aulnT39V4LX122l3FYKh45FZdKbV5dRdubktJ5lAIByTil2AaddQroibo7y0yIqJccW2ezaBtWoa67EAR2qfKl5N2hPw3fseHfbW2rYt+W5Z2jccyc/wBjWAXNCm1dEl0WFYwXGSJ/Oass3dHrrGpTCpaAPo3OI/SsMtb04ZpwQM0Yva/p9x7Fy7ddd53bVTiRM/2rLbs3+qNq/wAVqXs3Lu1kVTtKgegHI4Fb9ALri3eCg3CCFBwCZIH7VoezqdLpV1OqskXrgbYNsTB/Y9q3OmpMY0B0GjIYhUtqAmZg+vvTX3063Bfslzb8PdcJOJj+lcrX2dbq7lvTjTXktl5Vy0tM+p4FX6HpOtFj8HZ1GyxcuwweCzcT9q3ePWpmh1LX6N7lrejX3YeRbXIPHFbNFa1OivrZuIhslgQcSmDP51r/AMGsaNXLoFe5ECcqO/tyP1o6w3QzXWttcUkZXMVLJmGY0dO0eiOvvae9tvC4hWyX43yDyP8AfNUvp7du+NO7QExcCmSKqtXNUg8ZRhThxAKfWrLJv6kPqr5DXnaDA57CuZGnU3xp0S3orP8ADnyl+x+tLo7t+xbe2nhgXm828cAd5+tcy3eS5eGmbVKLhbaVkGD710H06JpNty+HvckjA5rWNzVd4EMirdR3BlnTj6VSdLauX7l/WXjtWEsWUwZPJnirHuW3t20QbFjLjlqyNp2Yratu6MDIM5gUVc+nbQXt94h8wqRj86t1GNOjmUVznGfYfvU1KpdS0uouFrjNGTwPes+vLW7lsMfKTx7xWN7YtNc1W/TeCLZG7+cH+lLrNVtsJYsll8WA7Ms49K5uo6gNPpnCLL79oaRA9eautao622LbuCy+ZGAFXudjp6NRdtto9JBN4BWLmIjJx9q02gLetSzbaGnbzia5uk0l1Gv37fiEAAbwIg/X86a7dtWbjjxibgOAZlvU0vaug+qTT6rfefzEyI7isXhtc0FwOQbj6jxWc8kRgTR0x1XUU22bJvIpgbQASZzzR1Oj1nifhb52XNvlRIJB7TFa4xmudc1Ktbt2kJm27bt3vxVTuu+MExnNc9PxRtNrn1Q8QMQ1oLgR/WrlF8ibiZLEHIr0SYycozIWGG7A5pSGBAMj3otdKsQZgGJ7UpywyfTmtKut21uXbZZoIuKR+Yq26xN1pM/U1VZLLftANgMCR7Uz4dxuiSckepogR5SOBkT61AoCEycce1QVCZxQdL4e8vUWd1JTY2PqBXpzcs2tKzPIuLG1QMV4/pd+5ptYtyynjM4KG2eAMZP3r11nS6lun6f8WbatcQG4yjIPsK5cvXWeGTT210LtsV3ugsSyjjkCmk2tGtpCA2Jxj7Uy2tRaIN28L6kQD6DsDQKuy7CSSRgxxQOxS2qglWYxkd6HmySJB5FVWWBZmWHNsQYPFXQAkzMnHtSFfPfiTRvpvifWJbAWzci8pIj5hmPuDWbpq+BqWkqBcXJPsf8AU13/AI6022/oeoL/ADq1pv8A5kAivPWyVKuDHmB47TXaeOXHp1yAykAkyI9a9j/w41anR6/pO6DaYX0U9wRDfrBrx04DRz2rpfCOv/w34t0ruv8ACvk2nM9iCB+sUa4/p9HfHFcvq1sbxe2OOFLRj867N9QrlZBIPHcVz+oWTe0zbWAIIIB7kUrM6uuPvx5TRJbbM81UMedSBI4nimRjxmfWubotBGDwaDkhfL/3qIO00GBLKQxEHMd6CHAgsD7AUS+1ewAoeHuUiYn1oMhPuF5qg7yIg59BVYNwtJaATxRCxtMEzRZjaX5AS2B3qAEMWG2B70VtTx6fnViwqAcmBMCjiR3+tVFflgQc8GocAYqFWMBBmZxSjdkn1oITggGgY7U0jigU9CJoABzmoOYo7cYqZGJoBtz7UII+tOsBDzJpZIHvQQSIGMmhkiSIojnJjGKlBW3bnmlIPNPBMgUm3k9j2qiQYxREd6gE0REGMRUEI7DJoYgfrTEcEGaUDERg1QKkd+KkZqR7xUEjagjNAd570ZEc1ABQTkDPHvUzECgJioAccn+lUGJ8pJz6UNpkCiQe80QIPuRioFMgxQIkGmiQT6Zml7881QTwQakxiZFEcc0sUEEzAGKhzNH3oQJHpQAAFRn60CMU5O38qQg7ZoKiNlzcJzTpBYBjANR1bb/eoG7nmOKA4Ex9BQAIzPsaYEdsUOMxioCACc9uKsmE44pBBIIFWAdgaBTmc/ekZW2yvAM5/pVpXyk98dqTaQxYigRWLCGBkd5qbCGYZ2tzFWd5o7FeATInsaCo6dggdSPpWBxfF6HQEGTu710l3CbZPGMmkvW3ZNijcQZHtRGAEooTaTJxFMwCqVaM9o5osm12LfOFgQe9K/nX5hIOQKoUSSI4AxGKfzR++artsS5JB8vINWeZF3nCHFBTbtMI8w7zNWW4Jm4CRFQoEJWd0nn1p1G4qpUlpMkUAwqlQYB/Wm2l9rEAr6ULloEjw53d9xxTWzDFIwBzPBoFYbiY4FK8DaF285mnkhnCHBpAVA2kCTk0EnysWMkcUw8rBowcTSYiQCKZbvkKQD/SgKNuE5+tQ+IASgk+9KAxJHH07U28CFMxGfaqF8xXzZaZ+lFjCqMEmTAqCXssd8DssZpbe5QzQcCCTnFA4uC2k7AFJz71SpbceTPAmi++5c2CBbiQfelvMyuiW5krk+lEadBrdR0zWfi9OzKyxvjIK9xHr719H0aWOoaVepaO8WNwSoYzsPp9a+XK7MNu9xiN4Oa73wp1t+jag6a+xfR32yZMqxiI/tRr19Bs3HRQlyGuqMlRii4e4u+1cKPOQcqaW9rNPpXVmmbkAEDBkwM1eQWKhB5eSe1EihtMiah9W+4NGApkARnFBBbe1ChbiyYSI9a1woAG77zVF+1cZ0a3d2EHOJDCiPm/xN0W10bqZv8ATdOV0F4AXVVSVsuf2muRbI3kA7ieK+r6nR29X069prihrN8EOrZkf7FfMdbp7vRtde0N/ARv4TRhx2itepGViqspf/N5T70+4biCPLS3VB2uRAJLD2PrUUDLW8mZwainBtsu5YaDiR3ohzukAD3qpVZLWwkSTgRViy7ntPaiA7RJESeMxRIuFF2gD1PrTbQcjkGo0MsA4+tArbhMkAEQRTEh1kAAHgCpbDE27hEqT+dBLSqzESWPJJoA1wBVkncvGO9EqwhlJIPr60fDVtzMSY+UCoN3hbSYO70qhmwWnDECaKuzzKgKoEe9IqgMYWRyaco8K5IlsKO1AVdd4WQAw4Pc01pdzsjsIAmk8jOrvt3KZGOKXeLjGQQJ+sUDhrhBZZG3gxEUpIW226YjMd6igcZIJ47D3prTBL3mBucxQOAVUtbEws7SaLmVzkx+VAsq4n5hBn9qYqrqJfbtG4wefaoFsksePKiwCaW0SFLPlgZj1qEo1sqCQSe2PzqTAETPcjtVDOrMCQYQgbgTFEXA9xiynaq7RjtRILL/AOls/aq3A8JlUNu4MHEVAVYKx7K4KKBRWFQouQfmpUglXuYC8Cnuz4gaRxmaAqJuqSQIMAzVIZzb2enf3mrAC5gZgTRRyyMqgeX270DQyo9sqNzjaZxFRVW0ZMEnFLsLkNkuG5PFVNeY3ktoilASd0/NQO6m6wa6Sc+WDij4DJZLr8pbyg9qNxkayYktBEKJigjgWiX8oHY9qAMSYmCfbiiQ3hDOAY21dd0vg2U1HjJcLkgpJkR2iqlggvcbvIAoIqM1mAIOcTOKKqLbh0MFfMpHrTbkW2Z5fEz60tq0wWT8vYnuaCeIJZWUgPksPWp80sqF8wooNGNrArPNWqSUuXIiMKO31oFFsrksDAzmq3XcJHer4JBAyNkkj9qA2i2AFG0Dk80CW7gVXtgCLjc+lPecvcLgAAQD7kUplrUKuQTj0oLLW4YRtzFFMYkwcGASKBYm63ETAJPNRwiKAsEDM+9E4tAET5uR2oFhS7ZUmIOaCg7IAgxiaQBVYrtYe9WksXDGJODigS2QN0wxxn2qEEWjxM4o3AlsjaYk5k/tTFWbBIXk5H6UCeICCewqL5Tudl449KcBRaC7c8kzSEIU+UEj3ohirB1ZGtlQZYSKkqtwMxkTMRzVIBW8pIBBxAq1htfgERzFBFTbcLbsKDxM1IZrWJk+9FLcKIaPvQ3NbTaByc4oFVCCd2CM/WrBAyM+1FQqkOwJiZE80tskkEiCZwaARBDR8tQncT5poEkrtZYnIPrTKxVVIiZwPWgcMu0wwEjOaQWtjtdglmIHPFRBukEAetWIjF43BR9aBfLHvMfSnsllLmdrHAz2qtXHLADc0QB2pk3SYiaAnYCAJbuTPNQAEySSoxANC0CxYhI2ifrR/hqm5SAAeKAMxZSTwG4PaonnGCcUAd6kjh2irCQhUMSe+BxVBIXxG2iAOxoKXCsvem2yReYfNgL9qRUc3Qy+dpGKCR5oA4Amh/lkE94p7oIdyYycxQtnc1wzJ2xn0qAqRBBxPalBJ2srdpINEbQwBOQ0fSnG5bhAyPSaBZIAESOYpJ2XEQ/KTgUSSQSYE4o27TOC4AIUTJqh1hhBH596LKF2M3cztmqwGJjgDPNND3IYie2DUDhgLDREtj3qqCR5TxzFMxB8vcUDvV1VQCp5oAMMJHf1ogk8YHvSMphpYn607hWIg4jIoLERhvG2TE88UiN5ySoIjE1MEtJyQAc9qC5xk0DC4zGI8o9Tg1bpNU3Tt12wqhiTuDCQw9CKquXtqC2Thjkj9qGHUoQJ3cd6LHp9DrdNqza/hswdCWBGB7TW9WW3eKByqk4Rj+1eIt3bti8r6ZyoBk+aZr0Gi6rp9TZW5qHI1C3PMkjj1B9KxY1K7Oq01nWaVtNqAHtPgg9vcGvJ9X6Tc6Xd3W7hvadiNsjKz2xXr1a3ct7rbhl496O97fytg8isy4tmvAbWYQAc/pVh82QNrA13uqdDLpc1PTrTbp3PZBnd7if2rz4uygaMd5ER9a6S6zhViQSdvmzR9QcZIkUTkFgOBNEmVRY9zmqisiZO2I4zNW27W64bitkD5fWooi2QSCe/tVdwvBtrABWSYzQBwBO4CeCarJJQ+pMfQUzAP5WkRmas8KGj5h3oKVuymRweDTEkgMkTzkfpTAA2/KiiDzFAIBITOJIoCSytKruBwABTpcBdZBJIiPSqnBDL5oE04A3RwQsyaBj5Q26SIwB3o+YqgwSnFK1wOiwgDfzE0yqBcBLCYwDQNuOwhxMZk81SzHC2xuJ5LcCrAx2SRk+vaicIIxJjFAbiBdRhiqLGBxRVUW45RSVbInOTVWo3G4AxJ8oI9KtUu4ItiH/lmgDWru0PtCyY571ZtZk2FQq/MaqAYBg7bjJJpizM4JyAIoCsLkEjPB9KTc3iEtEHgRxTMCXGY2jIosTvVgIKYFEKP4m0DBDRmoQU1QKhWFvOeDFHyBgs5icUYDtkbVNFMdR4rnegE48vcUjiJCc8Ce9PaulbbIlsEH1EkVXbL7VmNweSaIuG0AFwd8ZHvS2zJEkicD60GZnus0CCePSimcDkmimuy6qfE8qkyB3q7cGKyfMqiPaqguTOduSaLKGKhMGJ+tA3lQq3Ytn3ppYO8lTAwKVza2giZFKjDykgg/5aCxw1xgSjE7cx2FAeJvPgDywARRfU3DckYRRDD/NR3eYsikT3FQVi1uucxu7mrFCqCCJEflSpbZI3kmJgDvQQsVDFCDOV9KoZGZ9+3CYAzSAeIGSGOYJprId/kUA7sA8UoARyNwEmTHFA6HaqS5G1pxQIYqGU4Y496JI5Hf0GKgkgSe/6VA6/IEbIiYoNCN2I29qUEyTORzRsK95Wc2jtQwRxP+5oPFIzLqGNq83hsQYmYgdvShqro1TbTIQsAMxJoNeREXwWQgTM9v8Ac1XfV1t2hZtszsu4kDCGvDfVvL6Otu0l62xtlo5JJNMX23dxKqXI2qTiBR1d91QW0HiKh5GKyai0Tctll57z2qbqTp0dfqy9lGtqsyPIQIj27iueD4j7mYi2zSwQkjAqjTOdt20qgwx2ycyZgVVqhq7ajw7IbEFSY+9akPtqtXE0aXkuBj4i+UoQCD6ijpbz39MxN3ejQCh5UiuXc1q6oLdfbbFsRCnvFdfpPT7C6dXlvEvHfuueXaOM1q8cmrJjV08Klxbi2yMxLN5fauret/iN93V3Dcvtt8yjAjt9KHTNDZdFtPdwXmUyp/OtOr0rWbtxRcVgyjEZVvT2o6b+xtdMTd4rXvGGBtfEflSvpmtrci0u1V5mTPtTPqznapAA4FYzbvXQ9+6r2VbJG+REV0lSsVzqKXtNusrdtkAgpdGQfpVt7qmnvWBat2rty9I3bV2qDzODxWe/I1rWmsXFtsoK3IG04zS/geoa7TOdDdtWdj7We4xEfkKlZZL+om9+CLm5cuL5bYGDV3T7D62yVe8+nuWGgqOT7Gt+m6BpNJZJ3C/fPzXy0MeMAek/en0NrT2L16zZJ/E3cEO8SPvU98WMlzo2mtzcteI905IAA3H6cVs6R0zp+mM3TqfFuSzK42qPaB9KuuW7mn6rpxd2q+z5VaYOarGtKai94Y3NbMeccfSm56s/hNbbtWbi2VY7z5gD6VRbIti45ksY/m7ekVlLvcXfc3EkHLVc9xVSwqISRbUN7HE1N7NwN3jWizWntMOFcc1NXZutY/FXL1sW7SDyuSWY+1bDr9ZqD4On2W1CSAe3vV2sLLZW1YtWouiDcfzCe4g0yUxi6Ro7Vq9e1F/p9vUKBNsXSNs8loz2j9a7HSfhro/xGdRqf8RWzrHX+BpdOyoqECJiM5GfauLrdL1NNMbIk22ItkJySf6V2uldDsaTow6p/i1nT6/TtcVfEXyKm3bBAzJkwffjtUszsufbDe6Tq9N1jWdFtX5Vdoe4D5WMTE4zWV+ifh71vRI9y5fYiX3CI7k+wrodM0ba60yWdVp7DqwG3U3ir3CQMjGefWrW6iotKuxlJESRzFalhnTPb0t1D/hlm+S5BBdMCDkmulpNEOnDxkuNdulQPN8xIFJa1otNZYKrsQVdgcnHaidX4t+QDBHccVYSPF68suuvWHtlQpx2n/Zmq/FR0hdoUYkmIatnxVpDa1r3rKOx2qoS3mQc8fQkzXJsWb1q6dPesOsiVJMg4mu0tco0ttZgs71YwfqKPk8Tdtk+hqy2bKWmVlPMgjH55pQieViJYSQZrQlk7dXbtzJYxPfiaJJAYjJJ4pdIiDWhtkzxnj3/AN+tFARB780EWWMQfeBxU5B2mR60V55Mj7UJKgBR3z9KDtfCgV9dqFMbhYKhvQkjNd22zL/Ca7vdDBM81xfg/T+NrdXcYsItA7R380V27X4ZUu7LLqCSQx9ZrlfXWLvFlfMZj0FC26gsFM7Mn6Vht9QWEuFdwb+Tv9KfTtGqN4kg3GhrVsz9Af3qatatOZe6qpstM87h3mnuLDQkEngE01xLLzYEgsN5VcH60qCwCFRkLWoWN8lT71Ucn4jsDW/DOoc2wz6YrcEdoOf3rxaAtaEEgkQO9fSV8F7VxbrI1i+CjQQQQa+cWbbWXfTvO6w5Qz3iunG9Od9b9Md2nWSDt8s8TQuO9plvIxDWjuBA9M0mkwCjCPNIiYq5xAPf+tahuPriapOo6DS9QtncuptK0+8ZpSoZCMT2McVxfgHVnV/CX4e4ZfRXSg9lIBFduO1Evrz95Ql+7bIXyGN3M+9KqS0hhgcVr6latrqFdc78RFZYPrFYrc7grnHejxkCPvxQJ+oqE5mM9gaimIE7z80RQIB+Xv3pkPrg+1QwAFA3GgT2JgUT5hABMZFMuIBwfWgCufT1FEQnzHbmagSTPAAzSltpgZ96JZzImBE/WilllOYxS7gWgwM5NGDt4P8AegLRAkiKqEUkgHAMnipDZAqwAEUFA5igVDDA9hwKgJDCcmmIjBwRQ2zPr3oIP2peSJokYzUj3+lACp2mcUu31MxTqfU0NstggRyKBTIySaBiJYj2E08YwaVre4c5oK+ftR4kRHtRiDS9z61QQRkTGKk4Amoo8kmOam3uOagk85yKHY5o5IAJigZnFUQAfeiAB7TUihIioDHkIgEUYwKUcZPFETHNFEjFAA8VAPWptJPMTVQP5Y9/zoRkH0phjjgVDUAHEUOBNECpzwcUAAx2qAdjRjykUo+tUE8RQ24PvROcVIPFQCBtGfrSFQGkL9TVgOIn9KDSRjMc0CCGDBWGORR3bY/Kq5/iRGasBJxzVDLB54NA53KpAkUCvoYkRS2heBhmER+dQNZV0cktM8A1awx61WHJ7YnFWQdmOTQCB3kfSiAu0HgTigwPOKimcf8AagQoxuK3YGrFbcMR71Fx9jSWwLcpOZn3oMoQOxO6Y59qp8MQ13auTGea2vZS4TthfUDufesbWGtB1YR6dgaIlxFe2zBglIiwEG4mDP3o7QBtOZoWiyuxkEHmR+1VRVXtwzGSM0bbsbhPy98U27dKlcGpaHlI3CVMnFQJuO5gmacEkSRE1AoIBWPNniKBPlnkg8VUDcoZoBEiPrULwwAAkYptxKwQoJPYUq+GAScuGmgOxjA4A96hA8yQBmJFB7xWDAg4+tEI8kqwA7ie9AWL7HVB7zSLypMEkdu1MTccjawEfrRUhbeXBJ5AoJCIfX7VFKhSvIcYIoGGG2Tj2ovKqQg8yjAJoF/htO0mRVdwOb63TlVEbae2d1snaFbuKDAqoyTOT7VQqlFssZAM8VEDMwQP7xFTYt0+aQIiTTCFG4Px3oPZfBnWjdN3pOquFr5l7JuNO4dx/X869UBde01ttihsYHavkYu3E1mnvW3HiW3BVvQ+v619M6D1T/GelW7+GuqSl8DG0j2qL/XQsi2i+EG37cH2+tXs5CMYkBZBrJZtC29y0SWUmeeB71ou3rdm3LKSOIWqjDat6y3cuGBctsfIxY4+1Yuv9FXrPSnsXALeotwbN2QJbsCfQmuxes3bo8l3Ztysdz71nDsLXj3xtf8AyMcDt+dWJe3yhLKi9csaokX7R23EBxP07UCIVhOztIr2/wAYfD51aN1fS2y+osW/4qKPMyCTiOSPT8vSvE2biOi3kYENkSaqQSSzBokr3NBVMZwScHg0WBkMTz2okExB5PPpUUB5TuWcY5plB2k4pjgBSB/aoAIwfzohXBYoAY2wQKYE+IREAUx2i5sQkgD5pxNIs7jkYyZoCeJBxQYmIkTQO9tu1wBMjNBVMPJ8x4NARuVAwPLbadF8ygxtWMnmgqsqrI96IMEtAkj0qhk2ODEGDnGRQIWds5mKlsFMKR5u1EDzt5hMzFAbzpud0UKFHA9qUXCQSB5zxFF52rCFZYAE96CEBiCODQMiIQFc5GaATZK8sc1GhTuiRPantgJcNxpJ9I4oEcG2waCFJH2NMQq3WtyJNQkvaIggFp+9O5tGG2hSOT3NBWikqGBO3inFtxZa4gJXMxRLk2bdtY5k45qIzBWtKTtfkCoK1dPxK22dRP61EU+YmDuwM+9V7FtNvW36yyjir13FVMgwMGgMXFJMgHufaq3Fw3rjKBbkeXPPvVgMXPMCQeQe9I3nIJJx+3pQMA5tqjXAQFhoHc0NPbW0F7lWwDVhUiyBult2BPakZcrLhBugk0CrdRRsQFiSd3bNWo7C4p2odwKncJH5VLhQX7jWU2qVCyO8etLZXfeXcSADP3oB49212FwD19KirCgkZjAp7hY+Ku6Q3pgGhKlZnlvy9qCKpNwqACAJmODQYlVW0CXySB6VAuD5ipBx70Ebtu2k4BNA2y4EG0CBk1YxUoFVhK5k8GqUUjVuqD+EgEszZb2pmtoXBZjjhaAWbjnlYH6Gl84DM2M4A7U7AqpP+XIqwhWJLGOAs+tAjkqVHt27Go67pJOZGPWkYeVmLfKTincNaZSwBLCQAeKCPbRMPliMf+mnZd1skHgcDJNVrncWUSRiijE3EB4AJOKKbaVgE5ilYZBBzUVhtIIJM+WooLAgGCBiRQQrkAqGJyKjFmbnioNzBc+Y8kUXWWKkSu31oAiG65RYECTNKOyACS2DVt0g3DbI2nYB9aQDdaZHJDTKmeKCEguC3zDApXY+JdtAmFjJq5PNtVSs8s3pVAAd2aeTz60Q25SAkncTioQwMTz2GaW2JY4k/sKYwboYSNo4nmgU23JLk/LgJFFZYkbcjtTLtW6rEmGMkTUTBa8IHmIA9qAQZlhxilIIgTyeRRd/EcAmS5gRUkCEKwKBlO9nYGWAg/SgBuBg5HJoBD+ILLG0rtjj700xgcTQRUZmnOeIpwwgATIwKpNx2YKuQnYCrdoCwuY70BTczkAjbFTymVCgDjNCVC7QYAP60uwoo3OJNBY1seEhGCpkUlxsgEyT70w27Q24Bo47zQKs5nncPSgfczBbhmFMT6ULbsrPDQ2RPegpKggFoGQPepbSUKvMOZLH0oDy4kznv3p1t4YyBJgj1FBcXCMEKce9C07Olzevy5VhiaABRuJYgCew5piDAbEGlEBYCk5kkU+cQ3GBQEKRAjcScigASTbBxkRTblVt3+XvVaAgg582ST2oDsHzhiWaBHpijLEFQwAjvUQkwTkE1JJ8jCO9AYaCQP8AWosttUQMk7j2qIxdZyMxU8yWw3cE49RQLGxmBYN/LnvRAxHc96iyZPc9qGVXPI7igYgFgDhZyakqzHadwBwR3qDC7XA8o5nkUEAJKoAFQc+tAFVwQSoIGc8UztMXI5zNFT5CGHPFD+ZUE54FBAAJUDJzmopBhiACP5lqfKRAzS7rhdoK7QcAiiuvo+olFsWLl2zbUMAXKgbv9a79m41xOCD3PpXiL1u5cabVxEA/zLOfaulpOr3tOq2tQAyNjxQ23bz6Vi8VleoRnVlAwfX3rB1Toqa3xNVpW8HWFCpUfLe9iP60nT2Ooum6t5ntwQs4zNdRFLGAcip4368IbYtfwWJt3SJ2OI+tMttlfxGZYHbmvYa/pljqgU6lSL1sEJcWNw/0ryuo0up0Ttp9VZMmQrRAuD1BrUusWM+5UG0FiW7+tM4AaTxABPtRHkRRbUbj5QpzHvNR1JQgxBMVUI5Y2yBkgSI70EuOoknzEd6gLrJjA4HrTgxZKG2CZmWGRVC54Bj1oINrXNomYjvNNzwJ9aNu2IgeWTzQVAkkSdsNnHaiVBcksNo7xzQYgmSJg0w2mQw7SB70Cke4MHEU0WzZ88m6CYJPb6UG8pVu5xQdgWJngicUDC4CQCrA4E+tT55CgkjP0qpD/GMkkA8CrVFzf5TntQV3XZnG5zxAE0ReuLJyftRuWCbO+5C3t/lWRkUbTvkCGKDdB71BaqED32yaCODbIQeU+ozWc3rl59xfZ7KIBq204ublCkZmaot2qGLf5vWoCMyQMdqVQAxIYmKcNCNAHnEAntQAZAYAAMYqeGWIkjBIj1FAMyMoBwB29aG24V8m7B7GiHllwPzpSjL5oxH5014ui7Fsvcd1wUE7TUUtcVSYB2iVniiom4NDYjIqQxgLgl8/Q01wKECpuLnk+lCS0z7CfSga40GF47e9ESSHJ2wMmq1gldxOOaZGtht5OCeG4IoLAUtKGyxnioSpMW5yPyoKwu3haVYkwrBpBo7DZeDtJnMelBA9twAM4jFWSzlBG0hPlOM1UoC3DtWCw9OKvTDtqW/yhB9qCvxCxS4vCmCKjEbAQZ3TNGQHI2mAZGJmkdxuKlcBZPbvQWW3hXfEiOaUKqMGAyZJntUTyAxkEczwKKgEk7scA0Buh1NqPlYkNR2kEnkk0S0WmJadvyiOaltwbSs4MDO6KCIp3kcA9+xqG4C3hbgIMxSI6kjzQZ5mrLjbdq7Q3q3pQeLS9p1/gqbSFiDgc+maz3dY1m6qhVKOY3dx7xVJu2HebRVyCIAXj86z9Qe5aPibNpurtV+Asd6+fhZfV1/qKG9ssvu2/M5WBPpT6S42tK2rkBkyT6iYFZSmnGgRltzcvHcC2frFdHo9hV6bqtZqEKPas7VJ7SYA++PyreSTVk1mNzwUDBf590L37TWjxWTShPDANwyZgmKy271rVWkLDYdssO/tmrtM9q5bGxg8eSAcj2pOlkX2zdv/ACWgQpiRbECrdNctC+dG63G1JUnywFVRiPzptJYvW3Cs+2MwpmfqKzJbKay5dQAqgYFlMc1o8dEX7mn0rJwVHIP6Vk8fWPpLu0FmceuFz3p/B23Gs2g7SJ8xwa12UteIwKsyou5gP5vaseL/AE/il7QVRjiWMmqLrtrbptXQy2wIJBOO1MDhtlsojEkD2oab/wCSSditb8IgCeTI/pW9Wdq1s6W3qdObyu9mwx27iWnEE55q+1d05vOumW4iKZ2gQCPrH9KW9qEuKihQpQHHGKS0PIW3qqjnOalNxrvsjLdu2WAUEBQTkVTqLfTLmrW7aKWr6KFZluEq2I49aoS4zLuTKdwRXO1O57d19LbUgbQFTlpOaTWLXR3+BtuKu5w2J5k96Xx7djUEsVa4x827IzVdm8t/pwu7GtXAxLW3mRH+5o3NOLxRQMMocmYz61J/UY21Ie86uwUK3ZcR9KuDB/NbAYTPlFWXukLqLniPautfUQptGAap6b03VdP6eQ3TtQCSWuOQPLGPX27Vfh01HW0Wma2m66VHiZECTHuaEWGe3fvbkVWK7AZz9Kz6fV3L2mKadFdRKqzYP5zBFVC5qVdze3iGggiAPoKs2N+OmnWtMmmFlxeW5cJMR8jAxz/vmq9ZatJqVazqvGsvzyMjsfpmK5gtW9XqraeO9qSSzgfKPWrx0uxpbxI1bakuJR2H2plqfSu3qQdXd1dxVZdO22A3lPYVeNZavMxvsLPhjyoRzPvVd3Q6TS6Z01LW7a3SqMm5tzRkcUtnR6bVPbKuRbHJA7gdp96SL9NdyzpfF07Xbl2EJZkDROP71ptXNPcvwouBgZCntWfUWbi6IXTacugXadsFx/atVgaFFDsWDsBuQTP5dqSpHM1V09RQrr9T4L2lKqPD7GcGBn61xLlzKxkA4MZrvdat29Rp1uuGsneAO24dp9eK89sGp1D27ctcRidvOAa68emKJuqk+ZWPADcE+lVvdb+cgn2Ef1oWtOQsvc3xgQvB/OgBKS0c8e1b1lZoW39QWPmCN9hVqERABG31rP05D+OuM7AqLR/XEflWlYUEjniDVggAVcA80Tn6CiBwO3pRGOBxVHT+HuoX+njVnT27bteUJLEymZmtqA3NINMzLtLySTk1z+h6Y6u7qGbUG0lplDKMF8etdb/BbItC9Z1DvcMkK8R+dcL/APTp9Mov6S1eclX8nyERj9q2WbthdPZ1Flh4jHc88gdqqfpaonjtctFA0FN3f96fRXTpgtq2Cqk+bbmR9DU8OKyy+qIuPY0zPuADOXBJH3q21pbFrzXWdlcgkcQa3i+HCuiKqkD5cTVScBQpkd62uJut6e3IhLacYnvXi+t2xp/iDUQZS+qXlj1Iz+or2wS2qEMxKnJDftXnPi7SDwdJrbdq3iUZ1EdxHFa4+scnEsvF1ffHNXsT3xHNZUwPetVlJt5Hzc5xXRl6T/h1q3sfEV/pp+TV2DtHYFczXu7ijeTEfSvk2i1Y6b1nRdQLlRYuqzR3WRI+4mvr+pUF5WCGAYEcGaLZ1rk9SttfsKVAJRhiuMlwGYIOJHvXon/6TyeVNcT8N4Z8NsbeI7is8jjVSlz86w30pgTAknNElexG0HBoCILCCSMVls67bc7mUYxJianiqwCBgG/yk5pNgPPNMloAsQckUEZiee1KFJgTieO1N/MQc+tFSpgDnvVQm3DebnAirLaSsA8UdsnnnmoDA8v2oGjbOe1VvOT2HpTCYjcTUICHImaKqmJjMCR70BMelMcfWlIbMHNEAdxUg5zzR4WcTMUB6mM4FBO+O1TDLP8As0ywSSWz3pduPLz2igB+kUR800Au2cmfrRGJBFAsUDgTTx5p7UvvxRSYP3peciDFPtxjtQIzBHFVAzx2o/nQyDjNEYOc1BDGBSx70xGRNLz3qgx6AxSge8Uw5BoHvNACJ5phBHpS52+tMqnOaggFSJE96MZA9agBoEIjmpE96aJkzND9/WqABJwftRIPAPapGcVOQRJBoAaBGQaYxNEjsfWoFA7nioTPtRiDQAge9ABn0+9HkjNHEmaXb3wO5FUV+HDFiftTAyKLrIOMelKsktHagfb3OcUvAgc00k8mogznJoFMqoIiYqxTIzigIK5wTR+UzmoBEKcc1FXaxIM00SvPOZ5objETNAAIGTVckXS5M4H2q0Ancf0qBQw4zMcUCqBzgzWfW2jcYFRhQIk1ddDWouqCwmIolGceUmeRJpCsaYU7gAynIPIpSQCSBPsae9acO26IYwKoW6s7QDgxM1UWqAQCxYCMheaZgAf4YIHpM1Vc3B2QmBA45ppbYXVZA9OaijshRBI24JoBbm0kIdpME0AlwgtIGOCeaL+MLahVBH8zelVEuALaGfMTHNTwlKkqZb61WoDbCTOauUqqmSM4iiq0tFiuJgyJ7VYbbKwyI71WpZjKtAmMUzsxWAfzohgTbaBHPcVALYVpgt7UMu0+vNIFbjtNURG3Mp25BpyGNwzzSoh3ZHfGaaFEBZgfnQISFYrukExio5BUr6jmjsB/icmeKO0F8n3oKlBGYntSsd7OqttKGDirFtM2BciSYxQKeGH3mWnM9qIRbuxGBtbzHfArb0nqA6X1izr7e7wx/wBVB3ERWNntm8ttQfMOTS3HCSpA8MCNqjmiyvrK6gX7FvUaNRcXUKHVjkEEe1a7bL4a+VgfQjivCfCXXvwbDp2rdrVq75rBIwrf5faf9817iy9y7bLFGtsGiG7+9FrSoAzEVj1S7gAyNcBfheR71qVjkZMdz3owAZ9aMqBvS4WGVPbvXzb4q6JZ6F1JL9oKuj1LyFLEbWzux9SoH1NfRryE6hdt97ciIA5rPrdLo9cGs6zSi8BKhokrPcelWVLO3y1lMjZPtHalAYwAPrNaOp6I9E63e6a7jaAHtEnlTxVUkmJxNUBpN3ttGajsVHlHAppzBpVMuyljzg9qiiis3cQM0CrBpEQRRK+XHJ9O1QhkUQoPtVRNgimDKeBJHNA7tsmhhTEc1ADJeS2R7026DjMc0JY2wNw+bg1CAGAU47zQEOJLSAZ4pjtW2XndccwBHFIv8O/lN+9cYwpp0wssciqLGPioF3Am2RHalYnavaKiMBbMgLLZ+lRlbyxABNQBVO5QfMJqZ8QgfJOIpgGguqyiYalk+GAOePtVBBYEAkbRJorBtuGzPHtRxAgzjM0ANpBMcTFA2NqFVIEQKgw5yIHE0CGLF58oAAz3oNCFgIgd6gifxXuLI2jkzg0wJeW4g4+lPG5HgBRgkUluHIRfmJiKoNsk2xmCTgETmkIKKTcEBMExTOdtyFM+Hx9aChWQq6gqTmagtdlRd/yg4ApAoYKG75FABSslR7e1GWBAHcjJHAoDb2lZLd4j0pRte8Jxt83HpTAqzsqqACeSP1qeW3bDrDyeJoHci4CYCyOKREDOikctP2FM6bQwUAAfmYpD5rAEQZOaCMJfygBabw/mGzxAvPtQQQQk4ICic0QTYYozCXPac4/0oFt7bbTk9oqElp3DPpRNs2wFJkjE0HLBxG0mOIoCpYAgZA4zTkeQEYPIpbIUPcuuCiqQYbOKObzO7MAJxjt7UC2yqypWYEmlWS+4mScR6DtTzKXGRIJbaMRxQTyBoz5cEGgAJO4TG0c0WaCAudwiiZNsJHeT71B5QHtsNwOJoFvi9auWtu0qT50LCfrTMZZiMCIgUw1BPiLEh1gD0NQKghWgjuaBUKkLtIw0H2p3SHIBmBJM0qhTuIGO31qPLKBORiilVWa5J4nmnSATtHHelAJ8vqfWgXcEQsDdGaIhxuBxMSQf0pVEOR2Pb1FNbJe2VeFDXZMVNwXU3II2JgAmigTs3hRBIjmiEzuAkxmgED3DwVMnmihI3ptCzAWiAm0qZEtJ2+lFAFsje+ck07MEcgHKmCYqu4wKwBiija3EM3dZil+ZN24HzbY70yKfDDGeJz6UFG7cQI2wRRDOVWUWGJGSKQn/AJaZIIU9uKts2DccKbqJvJ+akRg5dQFj+Y+tBBCoGz5lBqxdxVQAR7ERSjggAYUwoMZqAEpvcwQDJmgQDcRJgTMnPFWBi7y2QwxSL5kGwEieSKthTcZXBChcUCKoVwxBLQasQvtUAwAe9Kx2mGIDRxFMGBVTunEEe9AAfMe8UVuG5cM4BHHpTOCjDkErNV2/IXkiZmYoG3HYQYEn8/aiIMKcAnPalySsH5cxRObW2BumS1UOoDsZc7R6cmkZFtHykxIjvRXCleSRTEDZbJbnMd6Bi++d8AEzxVaqbqvEbYz2qOV2MEHm9vSpaRxbYl9o9B3qBiVlVC+UcZoRGTkH3qfzY9KR8WZBmeKCwNttkAYEtzQBZh9RUmbRmADg1MgGfSaAQQDnnBp12vPfaKURtGI70fkDT9aAsD8xHI4oAnbtAAJxgUBhZPApgk+YQDyKomOOaWIaRM8fSjiQFM4k570CJaJie9QNtlAVIMUdk57etIs7YBMcSO9G2Wg258pzk0EEqIOc0QN5HBHoagG2SDPtSbiVMQW9fSitmk1Z0lwE7ynEWzBB7Gu8nU7l+yt+21u3CzeRhwa8ywE7W7xRDOoba0hl2sPUT3rNiy49mhu79zAqrCdrcg+1Ne09nVWDa1Cb0mR9a5fR+pWb6tb8UgCFRbzZ/PvXWAZV8y5rHjXryXU+mX+nXHvq4uadny5/k9J9KwCNpuqxhyMTzXvSN1vY6h7Z+ZGEhh6EV5vqXw8dJbuazpyNcQSW0/Oweq/2rUqWOQCD24oDdkmFMxTW7ikArB9iKXy7zJk+laZRRKttJMd6r2sNVuXCbYubjJY9o9KYFy4YnaGMQKsusEIWZx+VApwflj1mlZyCBt5zUghmLH8vSiBbIAHzerVQtwRt28H96YkeEcRHJA5qBGY7BBP1pbhuohRULZkxQRDICwJnmrVVhJx6Uuzw7YbGSBPcYpAzIoZoGfXNA423LimAV4JJpQBdvXGQbAoCxS7vC24wTV24W7jKCCBmKAgIZTaGXgkZNZ/BuIpKruAHPt71f4yooZcNMxHFNZujxHUMDugjNRCbSG2NAIAHt+dQgpKRnt6ClZpLBmLAkgH1p2djcV5GO3rVVEtz8zFc8jNRUZLx3tk/K3rRzuLTFAFmb1E0DtcZQYLTwSDxS2ZRWZV7RxTJbCZY/McTila2QniLdhJIif8AfrQEoCoMmaUeMcldqTT3GYoqLj1ihJL7TgUEUgElfWjBkwpxzQG31AABJ9SaKELaiPMTzQSyhS4bb4LGQQIE1au0WGbaQwnk1WFYMN5BMyYqOUWd5hTQNZdYRdzA9i396YzbGRvTf2PeqhdTYBa2sx7ngCna8xcowXakEFTyaC7+HZdmUEuEwrVUrEyCsA4IoANHiMck8GmTdJ2jzbpFA4g7hIB7AUrAi03ZJyaUX1JvKi5UZPYnvV3/AJQXsVyPegR2azZhF3n1qxW/6cqAuA0dvWgloFCFMQOaqvOtpkWYk7Zb1oLmgudklRwDkilW5IuSJVjKieKVVBu7Dl35jmKciDs2lCBENg0HzjqOiYL4unkB2AZTwBW7RaBNdorlu4/8O1bkA+bcRg49eKyPaVtGbYYojuDvniK7mj0iaOy9q05OAST3PeK8E6bxwVv6TSrZW4Cm35Ufkf6V0NbqdZZ0m3Sl3W6AGFpSSw7QO9X3NMGvJvVXW48NIyPat6HTafWXL9ttt0AIgJwo9h6106WR586B7JtWtVaexeugC2CwHPrE10m09qxobFvTXwrId1wogniBnua26xrL79TqLm4sflC5n2qq/ctXAHtEhTjOK10ZhLPT713QrdueIoALO0wSJpFs6PRlLXiBDfbBc7i3tPYVl6gGCG9q9XdezH8PToJlhxWG946gh7dtEEEKB5/uads11kF1tUun+S8W8NS2FB9T6Cr9V/CU2NKwv2Vbz6gLBcxmPRZmua2t1Bt2799puKAIParLV666E3yCxbyqAQAP9zWcOLUl/VXNQttE3W1gFisTj1rdqraadHgfwUjIrmaHX6nS6l7mnteJcK7cgnb7gcU99r960FdmZpJcMeKl6a1Trrlt7i+Acbp94qtNTdAZBske3FVu5trIMGMY4qm2l83YtqyyxJYnt/WqmNltX1SXAVnaYIFNZRFt3QEkKAWAyae21yxpibVkveKjyKYLGfX6VA9y3vNtIuN65NTCkDSDI2qwyprTpU8Zxb2sATtJA7VY2ktOw8dGR2UF5aBMZo6fTm5p1S029B5VLHkVCdOjpbyadAHuBShgHOa037ovWgh3ehYtzXK0FptSGeJ01loYTyYmtotI9soqDaAcdhXTjK1RVbGlsXXCyEhgiNzWY6rS6y2ty6oFp8qG4FZ7gu6LqVtGQfh3+ZghgY9fvWLT2V0a/hr13xLVu5LMDIK80Z2OoPwukI8S2HtOCTI3GRx+9dJtBpvEU3LQVkHlCGAK5GpuJqLi6jRWt1raEVmSVOeYNd19ULqmQoC7WdvrViydOfc6RYd2vG/cLdlNtTtxHJrUun0j2Ag2gBfKzKCCfXNWLp1LG4N0cnHNcwBvwa7924MTExAmqNV1t/T3Kc7dqTzjFPb/AAsWwQq3FiJ5Jo6lCRKCdxkAHmsOiZ9Tb/EmyVcPgHsKz0Rde063fxV/U6YXEUAockx3x9a8x0y2dM7C4FBgEMRBJr02p61/h2qSx4KOSC0sYDD2ri624pu7xt86hgFHyniP0rW/TFcjUqqaUJbYhhc8sGfWZrH59stII7H+9PllI4b2PvUEFQfeD71uRlfYUpduqCD5IPtUkAg06kB7qhvNsPH1FIsHE/pzW4p0g5B4NFRGZkj8qg+T+lECR6Gg7Hw29u1pNbcupu3X1yDHl216WzFxGdDO4QPpXE+FbD3NBqrg8Mh7irtdZ+813AwN+5YtMfJGBIAHpNcrO3STpjGkHibb5IVhBAxWKwULjwldATtMmSPaurcFtSFYMWM5mqrdq1prgu28uQzFGg/lWaHs3bIZbK3FZVEDucU1uw9u/cum5uVjCrVKG2/UJW2F3rB8sZ74rUyEEQ/3rUVRrLB1en8EXPCnMgZ5rD1jQqfh6/p0/iGyoe0xEksDu/WK6aW4D+cM0/lRspF1w7lrdz+U/wAtWes3x87tQwBjcGzWyxG0AHA59qyX9M2k1V/SuSrWLpUQeBJj9K0WiA0H0rq5zxNVZN2yUBA4z+tfVPhzWnqfwtodQTN1E8K7/wC4f6V8vZQ0GODNex/4a9QLr1LpF1sqFvWQe/Mx+Qo1O5j1LSHDYgczXG1qtb1BG4HeZxiK7jAEGeDXM6lb/hWvNthicjmBxUrM6rmupaIwBUAUJzmacRGcTVGoc27lhV0xvC45DuM+GIrDouAgQRGaPIxI96CqcNOSKY4XIz6UAIJEYmaVUI83r3q2Y5EUDwTJ44oiAdszSE4M8kUTkYMR+dV3d3ht4ZUOV8pbiaqrFddkEmTzSP5mOcfSlsKxWHZXZfmjirvCB9vegpzyZimQiffn6VYbYgxJFVmogmJxiO9JEkg57UeWkRBojcFAJ4qhdsRHfFKu+R67sVawAxHHFQiIMiRRVfJqT+dNtloHFKUOCIxRDCCIn/Wq3YLj14pgp2kTRYEqI/agXBGOKQg5zTxKwAKEYOaBBM4GKkGeaIVj6fnUE4PFBCMCgBmmEg49OakAnjgUA44pYj/Wj2wYoZnMmgEEGewpgrAkEfWocjtipJ7GgkZzioCQZmoSfXFCM5MVRPpihB+YcUVEgz9Kh4ignGZ/KoAImoAYmjAmOaAEA9+akZieKIAiTQPrwKghA571ABFExGB3oEcUE2kiJmgBJyaJH5VB9aBDuI+bvxSwVYxmeatIiYoESJ9+9ApYhZGYpcjM8UVBMg88xSEXihS2EY8gNj9aosUEkSYo7SMb9w7e1UW31Fzfba0bXvHerBvCwzSR34qByZOKYDH05qkb5KmTnuadHMEDg0U21jkMRRgqJPHNSREQajEmAM0RI3KV9eaoCsLoLjCZpwWVJBouWZFA78mgXV2zgsMDIishtqWJOR6eldFizoQWBHaRWK6ot+YxEZnAFBTcAksCT2M0ttgDvCnHpTgkhVDDYDuPeaDjJM4PIFUMtwNLBpBPejtdyVKmAcRmapACISqz7AxNML14lRbUIZznIFRDKYU7ioCnFG2oDeIVGfUUpw8M5P8ANimJPAOKqpADEDANVldiwskjtTbmLjGPWmMSDGDRAUjAzPeBTeUpuRw4PB7TSDyyZMjtFDR2nRYuEs5uFvN2HYUVAxL7SRKjIiizEgbe1EwpZ9ok8mM1LZY7hGKIgth7W4sV2nzR39qjDhY570xgJsHzGiqk2sxgxFAq24ZYOOaQ21D3M7tzTPaixhyOY/SorqTtfBPfsKoVQFXMSTNVl0sDxSu7MRTKJYTmiNu4gds8UEt6lCq3UY7gwO30r3fwz19eq21tai/sv2PIELea7MwSO+BXhUzJ2D0gir9Fq72h1KaqxsW5YIYbsBh6GmEfVw8t4YInk0znIUfzVyun625rdNb1mkJuLdy27sf8p9IrpeOq3QpDZ/mC4HtUguNtZ3d4rKFZSQ725PHrVy3lY4DEdyRAFR7KXGDNMqMelNMed+IejaXrfSr9hAp11rz2nKwxYTAmOD/avnqSlxrd0sl60YZWxX18WS18XSSsCNo4Oea8p8Z9Eu6p7fVdBZVr1k7dRb7sn+YepEVuds+PGneDJbcBkCKsuwy+GjArOYyDWe2wvMt7IUqcematIgLzjt2NRRtkpgwZOMcUXZhJIxGPrUEAAsZIzQbIkrunEGiGB3rMETkUu4MCIwKsCyxPYCldNzlg0YiAKBFTYSZJzNWQPmAzUyBBP0oBfMCc5oHnaZB470hH8zEE0xIG5faTQiQcTGYqiwsriOfc4oD0LQexmaRiTJGAD3oNLKMEk8CoG23VQpuAWZI/0pjAuRJIoBo7/nUj3MetUMCu6B34mgRJMmoUIbcT2BMdqmABn9aCbG57CisANImeKj4sZBJBn3p9pLFhACxFQS7cuPfY3XBZ2Cj0FFAbN0E7SUMyp/aou0AMQInsKCgNLMTPtQRh/DFzYdpmT6H3oEhgP/UMe9BmOxUB+Zo+tS2ocG4CPIY5/wB+tAY/hgkwd0VFMLtJx2g0bZbbJEGcf3qOpWWKyVzPqKoYedHiItjmhsBBhcLAqI3lMNG7ketCSttsTmoKx4ov3Lj3GZQf4aEQF9at2g2AGEgGQfWltjeHd8AYEd6Pm8MWwPMDP1FUFdrXtjvBAkZoNbbwnuXLrEjFvEYmjMv4ogbvLx/v0qw7WRid24LiOBUFak/KDBJxJpVO0kQT3JXNQb9wPB4imNu4QQiAmRJ4oJcJbTMVAUtwWzmaW2X8OHhmCiXUQCfp2qCSokEgcLPejb8TwmVAcsJPpnvRToCGIEkHMjgUh8qwgiOaaw5KhFAIDHzEUrWym9idwEbfeiGuCboFvIjknmaNuFQkk+4jvTIxTzQSQBGMmk+VmUnMTFAxUbCqqN3Mx70Aogk59qksFxJmmIAtEEjeOAfWgC3UNpbIXz7iYoJDeYiBugTVhs3Fu+MWTzJwMVW25WyuRmPeiiqtBbjbzUYKQoOCDKwYqCTbfd5THBpGXcEKmTIE+1BYiPdcWhsRAdzsRmkKeZkaJ796ssAw8nzf0oSrmRj1M80CuF/EFUI2hRn7VLiFSgkeY8+sUNwKErJLcQKIDNdVWOY4oAy9wJ7mkeI2zO79KseVJHH60pK+LDdlmaBmWCAZkjEVVdfYfKOBRdyNO13AjyyfSoGFyw4VAGEAtRFlxwQygQwXj3oDybdwPmP1qeKwtkFQTzReCJ5IHloF2RugD+9QBmVlAAXuZoziJ7UAGa02YzHpQBnIVbdtIWQD7jua0OqC8wElROZ5pZtLb8iqXZRLelKTtshjORwDxRIBbwn8yq27mewoCX+ZSqo8qOzD1qKHe4rMoIUwFI5q1bunVz+IZwqj5beWmiiRunYSceU0pEgARk9qBi267ido+0TRWdo5ycD+tFRmKKRgFu/rTW22WyCoEkj9KEuQCFBg4NEWmIMQT6VULO2VI+fAmiCxBniIGOKkbtuPMPejuxA+YVBNwDbYiTEtTAEkDBHbODQIO0ABjnMCoCUMgZBoC0l44JMTSMnhtskEROKdod5UkRz9aEMxYTM+vaqA5NtQABJbgjmoJYGTximhg+5+Z/KlglpzHfNAVwwMYHaoT+tGVAYwfpU2OzqDbI3CVmoCoGxd3LHj2qb2gkmBx6ULhZSCYYkZHpUPmQ9/WgGIEjzVANxg0VgD7VAO/cDBoCq7IjgGaW0YDBx9x9aMlcE0QI83PtQAwbZU89xQBK4ifv2oztdmAyIpoDs2YJWAZ4oAIA+WWOBUuI5KqGgmJxxU2bmVgflyKikpcyZaJFFR7alFUnIEA8T711dD1jUeIti/euHd5VIMCf71yrSkAbiC081LiM9plUm2x4MxUPHvQCsBvmil+UypgjIivK9P6vc0ty0mpdms20KzG4mvT2j458ZHDWnQFQK55jc7c7qfQl6gHv2mVNXEgR5X9vvXl7jXbDul+0bLrIZSse1e62lSSBmsuv6bp+rWdmtEPEC6ghlFanIseP8AAZLSXwW2zKlmEflVZWS77RJ7TW3UaC/0xjptUpNt2Ox/5XHt6VkKMXi2sfXitMJZhwVZSNwzn3pQJZvQdqstqzmAIPf2pSJZuyxI9SaoClQVU98jFEs/ibT8h4PvUUAZB3EcSZqfOoB4BNApG7kc9pmibSXE/icDkA0y2D4Tvbuk7AJH1qEAKhPfn2qAXGBO1flxmOKPzMWjtHFIAWO0Tz2NOJDkdyABnvVCsNtoXGESY5poPIERxQLMwUECAfSKhAZckg5+lAYGwFZNABXhLas9w+lPgBVQZYhY/rUXZZd5JJGIAoK7e7xVLBiFOQeKcMwMiNp7DtRDkwGxgwKm4LtMg54igguMzQ+QMCoxW1cBM7TPy0bc7pKkSxIHbNV3BljBLTFILRdtmSilgwjzEYqG5vJyIUfnSqgtgAd6ZLNy7JtqCJiSaB7Nk3EeAG2iYPcd6QEKvYxQsm9327CCCoNMm1nKBT5eZg0DEhLbGNzbeB61XLPaRrghoEj0qwA7W+n3pS0AoBJOKBIViT7RVu3YqtaAmQxpbl8pttqq7Ykk9qKMzoxUg7efNj6GgtueJcZXVwoH8voaBZ7ThVIMcmJqubrN5XJXiJohvKSRk9jQORtQsJzk/U024+EzgHcqzBNVm7ttCLgZ7h2lCIiiHZF2NDFsExyKCwPuX5YkZHNIyksH2htpBBI4pUNxb24uPDPKmrhchm2GCODEigrZleGP8Mj0M1aA5O/UNLwIlZ3CojuwG+Cx+YqIH5UXYuSW8zQB+VB4n8Hcv30sIvjljkLJiO5rt6qw2nui3fuKkKDsAJKj3rm3P+UueFZ1DgnJuAxuEAgYqn8KPxtzUvqbl5is7GJI+9eH11lbCbchpJAzA5xWR7n46/NpUtREFT+pq2xcuW2UAbyYCpH5VZf0N3TdSuXroSxYZQAAsSY/uK2LrStcZgypfEhZ4j/Wku6L8M4t3VJGO4wfSq9PcRNQiAlkJIMCPvT3NRbUO8uVLcnHei9lNtVZQttfLEMwmPvQtvorjo2rtA5ztGT/AKUn+IWBcNtidy/5RM0t7wdJqDdvC9ctt2XgTV7YsZNIthdQBdc4JA3jBIOPvWg3FLEsArC5EAdqy6zTabUKCga0u8Om0yfrVw04RBaDu7DzliM5qEbC7KFcd+9Uq24P82ckxmqdOrae1ea/qGfc25S7ElfYelRdZcWxcCmy6sIbasmazYXs9/S3dZrrLYGnCjcVbzCOa3anwb6W1t2wlwYbzYb0rHp7ti5ZYFmS8kGCcH1FN5rgVlWDJK5yRWe/E9OLNyUcKUViQCGH396TUG1p18odjJli35A0S1xXD2ztIUiSKexaOvtvcDXHe0dzBcYEf3rc8MrJpNFqtcWutqbVrRoRBbLP68/vXQIuaboS6l9StoXF8KzGCzZE/oasvaxbWga1at2x4o2paiWqdI6Yt6/px1AXJtEuli98n7961G2/p+l/5HSqAy6YIPY3D3kfWrdYw0y2/B0Ru7id21oCjHNW3tYZIKsVWSFtj9gKUXVuqHUbjHysI2mtwcTV6zW6xblpFVSx2ott5Azz9cVzW0mp0do29YJ8skI25iPcV6a0yWNVK7VKHzAdpzV9i9pk6vdTZN29a37yT2psZxxel3L+r0dm7pbylbTG2CcxPAiPSulodutsXHfUi4VueHdtIIkr/mHpXRQIiRbVF2ncFAgT9BVV7WaezodVesWgpUQUtwDu/wB5qNF1GvtvqDas38gkXQF49qx6q8vgqGwts89zWK/csXrPlHhOTIJOTULaA6lrl+7eUeh+Qnip2ZrTc3ai0GfUrbthdxLHtVvTtOGsLcW9cjduPoRWLWPpeouljQkNftrDuvygVtXxrSLYsagW4XgLMj71ZEkaNZ4GntBrlkueVJthyv0rx+sdwLrvuUOJRhgTzivVNeW8oW7cAYLgv61j6hpr2p6Y+ktAavaviDw1nb9PSk9Z5THirXjCGcie5PeoGcsAwOcAD19a1otjxFuW1O3nzHAxTpZQubhSYETMj8q7YwFpiLJJJ3lQTI/SlyCAI29qfcr2XNp0HENyOaTAOf1rUmBlM8jFOnIXdkYzVYO2RMkHMdqsUyIJPrQem+HAifDd1hz+KfeRzgCB/v1rq6dSltSbgljInkmuP8L6hLGgu2HZQ7XNwk9oEk/lXWbV2963ZF7Z8rKwwTXC+uxdUGRQxVctBJrG+ju6kHVDqdxEB2hUiDHb3rVb1Vxy93VNZWP+lagw3vXN09/VWHFq2k2dx4EwT3qI6Gk09yzdttdLNbQhhckQfWugygrKtM8e9Uaa6b+jWxGLeGYjk+1Xli0zIKiKsWqvD9DtLHOYocZqz3/pVV8t/IdscehrSPJ/FOma115rwAC6lBc+rCQf3Fc1AZEH/SvRfFdvf0zS6wsobTvtu45DQMfevN2+J3Hn1rrLscp102GI8o7xPrW74Y1x6X8U6HUMwFp3NtyfQ4/c1gtHfbUCOTSrpn1mqs6SywS7cuLscngyKLx6r7FeWHZIjaSKx6mz41op3AJU+8VqsX21OhtXLuLy+S7iPOuDVbYuAciM0SvLjV3LdkJdtEkHLbYigddYUKbjC2DkEyZqzqN3S9PvXXvt4VoRkyROPzrIljQ6pLersp4odfISIBE8xWG5Wk67Si0Llt/FQmNymAD96zXesqL1u0hQl5nIwB61Vd6JoNSxa9YZZM+V4Apl6JodNadrdsgEQfOT+9SYurzq70n+HtAP82Yqy1edrsvqAVIzH+lc09P1ge0/TNUyojkvbumUj6VeNLq/4rXbcPyBM76DofiELbVDFvypburs6bY17cNzBQNvf39K5Fqx1PTvc8WyXJOCD8o/OtSah7b/AMTcVA/yzVTpu8a3bkyoHcnE1F1tlzCgk+1YSti5eBdhAWQCvM1ptC2yxb2459qi60LqJ+UfWg1y2DyPtzVbFVXaHWSMxVZQKTBxVDvqLCtt3FW/9Qp1ZSdrEAEcmqCGdpEKQOYq3w5aA33NCH3AqJxUjfJHFVFIJ5nv6UpE5780NXqhg9wvJ5il3RuE1UpzJOfemBJx+1A5eATiR2qBvLJOfSq1QFxJyfaoeOYNEW7dwkCgwKDIMdqzlrgeNpVY+acmiDAmZNBYCXJG39KEeaZx6VTfQ30VTduIAZ8hgmrVJPJnOKBlB9eDTHvJpASM/lR3TwM/SgXk4qN+1QLEdqhG4nn61QIx9KGRmmPtxQAxPagFEZoRn2qARgVBFOamM0ynEenelVSQc/eqGUSs+lCewqZjbJ+lRR79+9BB8pFQcVBkz29Kh45zQESRjFSI5M0Mij25+9QKeP2o4iBQkGoB6VROMSakTjseaYDBpQMwKgquA+JAECmGJ+tMwLZHakDgXCuDB/KqCx2yG7UVOJ9agUNx2xQJEbf0qBoPLcmiBAxQTgCO/NQkgQBmgJEBe+ZNT3HFEKfWcUSAMUCxnB/OhsDQCINNgiRB+9QfMfWgr3PaIVlmeDS3V8aw1pzgmasuGfKrSVzHpVRDsRnB9DQYVUglWYEgwfeoDMqMwcxWm6Q3ynM5IqqAFgDJ5PrVRUl+14/g3VdSMcd6ddu5yrgqona2CajqSwaASBSm0ly3tuFl3jG0jFDBtlXC7yVnImmhfEc/ymB9KiollQoIC+/NFG/hmViGnJ5oIrSeIWoUYjnjimJJUM0f6VWZeRu29/Wgu2AoLhYTGQO1KOdwMMRBpSQUTawMAA/amyBtB7c0A2wxLEH0pCRAEQQZJHemGbXnBntQAJUExPHNA/eO5obyLgT15xxSgnd5jP3oMRvxmRj60U1wsq4B+wFKbeWdiTOAKCruVhMZg0WAReTniT3qoULC7jx2NRF8vzKYqAMw2kSJxmiQVKoGEFhjtmgJICyxgcUpAu3GaRIgT6irGWPMRWdbh37wfLMAeooOr0XrFzpHUkU6prWjuP50IlZOJ9vX6gV9Ksrct2AhurcdpO8KFB+1fIHNu94iXbaopAA3t8wr2Hwj1l3UdF1V8vcsj+Fe3yXBJ8p/v7UWdvZ2w/hFbxUk/wCUVEssjB9x4jbVS6xSzJaV7rWztMDAP1rQmAc55Inioim5bCHeqkvEATzVAtXLeoa9euYuY2rwIFawURihbzMZEmqLumlcXC1zPmLZj2qwfPPijpK9H6qRpx/yt8C4zHJRiTIPtj9a4jEMjQfOOCK+sa7S6XVab8Jq1S4l5QjYlv8AeK+Xa7prdI6hf6fqHVjbc7GUQGU5GPp+xrXrMUwQPm3E/pT7WKCYnmaDW0kuGMxG3tTklfK3aooMrL5vEb09qiXlfcMEo0MRmKitMieKgUDeVABbJ96IcxvIjAx9aXIubpMR8p4pgwAyDP6VDuER+RopQAoLkj1oqwMEGPWmILgyBA5ihgHNVCqQCdsiMk+tG2SCJMCaAkoxEQ3aoFkruyFMigItM+5nI2AyWE4E1oKorZcOnqBmazEK5KMMHkAx/vimQBnCT8owCe1EEgG4PTvIpmXepn7UqoWbbznJAxVmwx3NRUYgKJzIEUA4cPggKsjNCRxM/tUCyzBCIIg9hVEVypmASwge1NZXe+ydoAlmqDy7cqRPbgUR3gg4kxUCBZuqxY7VJ27hViM118uAi5Iqsr6zFMNwswCPmz6xQS0VdpMrA3DHeju8wBOSczTnw1Y7AAQO57VDbt27Fu+0k3WKiRxFANiJcD3iFDGVJ/mj2qK63XBCkAzupLnnVXIBEwvqPekuO6WSbTEODMdiKC2QhA2FR/lYUyMC5ZyBJz9Klm0zdPGouhmYt5iThMTFBrU7fMUWfMI5FAigm2xJAgkKO9Ncth7Sxc2mM7TEVIAHlnIoNuQq5AIU49DQFGDpbK8yR6RTMqvKtJVvmg1PEZ2ZTb2bTx6UBIYzgdhQS3bKPJJ2g4PrRaTuzgtJ9YpHOJBOOasIi0GTuowaBVMQs+WeKJVrjoqEDaMqxOTQtrkA5Josf4g7AelFV2LXh3SSzF2kCTirAkuNuZO0yKIhLgOaX+IEQRBLyzH/AC0DKAS9v5o5qdi3ZTBkUMb/ACg/nzUuhpUAElm4nsKCIGaFVZmorTeTzbiGHf0o3LjC3cZV4IUHgigS9tLYAYLME/vRBuGFu3GY7fX19KNu27XUtgfNmZiKVyHVUJjvtnmrFJFtRwQsSxmKCtSb2VwGPc5p0wcNtg8nijZsHZGwNtf7H1xzVRJNwtHc+WigG2oboMAd6ZBGQQfpQ+ZCSIk9qiqyWXAI3O2J9KAzvUbBuJOO1IptvdUvcAEwY7RTG263kZXG0HI9qIVPEnw1M44ohFMtjCz6VY6G2PmlW4nk0igrbulBKgkL3oidyswOFwOM0IW8EQhowBEgc00ScCYE0WRXGTweDwaBkK8GCQQI7UVPnMckmoCCpE4UzFS3/CAYESe9CALcgfMefWiJuIQeXMzn0pwRdMDK7ZJ7UCYNxVEHZz70AQLAtqNoHzSMxQC+N6iDsjiKijaob+YCZA7805UlVDH3oIwDICJJO0VQWRtitcbcxMxThw5VYIgRNAkAOrzuHHeggAS2GID3MgTmoGUmYAkgTgUouFiq7Zk7ln2pHN2238JpaYxzFPaXchXes2+01RZkNMY9aFtVa3IBCjJJOYqbiBt/OljAS2CcS3eoLdPft2gwa2WlTtMxBqtQSu39fWpbPlYYxmiFOwuJMZPtQNbi2ZOYqAMARBmKVCr4VpnmaYAFNs+c8+woBuKlWGIOaKrucBuCZNKjEzzERTsGABkjdgYigVtoUqzrkwCO9PeuPdILwI4AHFVXE3sg7A8VHcm8wA8qL5jEGgJjkzUV4JAHIjimAGwMwADZANRApVjmRNAA0CTmmGGHelUkjAgetEfzcyI7UBBloGTMYqBSHbdPlOR6UY2x6qZpWBktMk5k0Eb19KER2zRiIHrAxzRIKme496CAEsVEmfvR2jcpIyvf0pLbG25MZcxI7U4YlSu2BPNApb+JgjBpixZw/G3tzVaDw8+YsWnAnFWKczPPagNxm8RmnaWyI4FX9K6je0GqLWv4tlLR8VDIzPb2mTVDBSCO/cUFAWzbZSAD5So596LHsdJrbGpG9bhbeoKgeladoYwTXhtPqbmk1AuaZodQZWexr1HTeqabqK7HbZdRNxwc/wB653jjcrbqdNa1mmfT6hQyNwe6n1FeV6j0bVdMfdb3X9K/FyR5T6N6V60BlGSDOQR6VGO1COQeRHNSXFeGVjvLWnAmfvS7l3FV3Svlbdkfau71P4fYMdX0y3AyblgnJPqs1w77+KpthxuWPt7V0l1jKQL5Yn/ShdG6VE8Yn1p9gU7RRUlyqHAB/KqyREt27e1GAJAnPemNsKPmJPoTVRtM+5fn54FFG4AJiPzoLlt2jd3qjExA2/vVQBDZHvPrTKTvUglQnHpmi4ZkQZWTIaDUVJN5d7rEGMegqNAEqrGBIpSHV22XCJ7j1qwuGlXJiIJ9aCkOCkvaM9s8VY9vaQYkNk+tVMCdsia0uNOsPZ3k7ZIc96CrcZAB+goO7kRBYRgATmrLbE3wdpIC+URQtXSm50IUmQsGYPrVFlyy1m2Gc5wRmZFVZYmODn6CiFKBS0SeYPJqExImJ5NAQsMIEme9MC1pggcDxM4mKRSSZxNQGLgaWmYEUDOQECqCDIIM0IvLdDLCoFh5zQQMbmRgmr/EZku3cT8vPNBUcXTsdmUiCxqMy20DsOX2iipBEESO9MGLXNi2z4TYjmB60ARpRoUHcMAiktk+G9u2AJEtnmrEUWy0GQvE9/pSqNqExk0RAq7EBAlHkT61abgBZi6xxA5qtUdVhPmPc1WHAUPcIAnmO9RTrHiG/A8MHaGaJn0qxRueScHIqOS0ho5qK9rcNysPUg1RLe8ILhQggnAzEU4G5y0cj0iqxqril28EqoJCieferEgNxMxAigBDjdDMPQcUAdoAaT3knn70FulGIQbmnuashjd7k8kHtQeStodXad1UobbRsBnd94q2zZFu2VPzMfMa0OdIlu2ztcV5IIGZqttRprSXru1mvIn8OTAJ968XTqR2Phvq1DBrQiVEkgd/ypVe7rUteISd5J8Q5PtVljXKLL3blsC6BAtLw1XadbeqtXbxnOOYKnvTWrsjHbu2rS/KXbtBj8zTLau661vBti0rxt3S2P8Av+tK6qUt+QbjxGPzrfp7T6azte4URUNwkZ8vP9K0kc3VpZ0+nu3bdna9sEyT6VzR1bXdQ1Jslxb0wUHe6khjHauoL99bLam5l2ueVU7AnFbh+E1PT766a9Y8bT3NpDJzkcd61OvU87cpbNm3YVvxZe93X2pwrG4qqzQedo80UBoTrDduBvKr7WVBAPtXT01pGK27askiWuFcmg5p0en1OtFq1LMqS7M2QPQwPpQ0Fmxcu21dvB0wlmIGTiY/Oujb0du7dLEGSOVPb7c0tjo+q1J1F3SPaVLZP8Nm2lQO9GdZbpGtuMyJY0tq0vkVzlsevqaya3QWdQmjUeILr2z46ht2wjiK6Q+HxrtNZvnVspKyVIBAntNbZfS+FpUcKLUAScTU8JHnLyXtKDpbd9kuLAXxBgjviunorGrB8C4jWla2GLNgPPH51s6jbU6u1evacsLA3q8ZuAjMd4itPTut2b1y2L2iuXUVBaS4RIWBjPYCnpLaw3ulHU2FuaKBqbhA8WfLaUdx6muhbfUkW0Ytc2SIbLMf9is97qwXUNZNu5bVG9BDff0rXqeodPF7T3bZJckBzaaSMd/Q1vr7WLNyeHvdHX1AWSPWqW1Gj1KhtPrls3RBG4lZ+tWX+s9POtuIwNtUUeGncz6k157WMNUblxRt3GW2xxU1Kl3rFptXcFrVNdZQPENo+X6yK36a+z3rV+7fX+DZZWMZde2e+a4ul+H71jRpqFvLbsOYCrJcjtJ+tadDoA4FxdQS1u4R4BUywjndPr29qzf4nGvTrr9LZc77hvHYDCetci9rGv3yp07LZmdrY3Ed/pWmzYu9P0/4zbbNzPkYHy/WKobqDal/+YVLougglVIK4xGcCtS9NVgvdGu6prWoGoRGAhY55/StOn6Ytwpc1F7x1UkN2+nFWWL4tXF07KyrEKx7GnvX0shkVoa7gRgA+tZ+RGrS9Pt6SxdYBbKgyz8zWf8AErb6klm0Wv2Qk3b+fL7D1rOli8+kJus7MQILnyz60yHUeH5lRbcTv9ftV9NX2kFxT4r7mPK9oq599wfhrTsge2y3BbxK+h/WqRZFtltofEuMJLf5q1aCzF7+I4DONmTHNWdF7eHYW0fUIrSttmVZ7gcVjvq11FS3eNmGklZrfcsXLN+/buqVdHIII596o8GTPE+1eiOM3FunjwdsEjdO761MkgGeTxxiqLKhSVEZc9+afdtnmDRV4J3DOO9MscAyZqkOCCRj74NNvInBAihHpOh6W0emrqfw4uXWcqz5mB2rudMXpl/S63R6kWdM6hHsXr10KWJJ3cmMQK4vw42qOivW1cG3buBbagZBiWJ+37Vk6zbtnWqGBZdswRgHNcs2ulrtXdPZ1d1f/i/TVWySD/F8x9x/amtabR6dGnr2iZi0km8Dj0ABryZtq2HVIHHlAohEA8oE/tWvimvYK2iLI46zpAAwLbXBkV0bmt6MvS7fi9U07ahLhP8ACO5mHYGe1fPQu5phSI9AKgtWs/wkn1inxXY9n/i/STcULrRDHLMpEU/47p0QvUtL/wDNXAP3rw8Wz8oG2fTBpQEKkgKI9BT4nyj1evsabXaK9ZXW6ZlNoyviA7iJj968imk1XgozWRtMS0iKIEBgfm7H0+1DxirSQ0nPlMfpWpsY9rRZtXghA090w2CF3CPtS6pbthfECm3dtkMs4IjNUi7eg7b1xB6Bj/2pVvXJH8Vid/czVH1zpPUE1RuOqjw9XbTVJB7xD/qBV99zZuXGe21y0R5QgyuMmvL/AAPqw3SLJJG3Qak2LjT/AC3ACPsDXr7tsoxG6CMHFRqxxOr2ldrd4qDAiSJn/cCuUH1DXALdgC0p2liQM+w/0r0vUQbugud2XzDHPtXDO/wm8PatyIUPkA+9ZqcSm1clTIPsKYEKpLkADJJ4FVaVNQmla3qWQv4hYbPSrVtBwN+QOajRrV1Lttbtq4r23yGTg0eTMn86rWwtpStpQizPlxk0wJHFBIO6VeKBZwCQxHuKDKxHB9sUrIYJE7gOB3ohWdiMrv8Ar2qu7pzcyCbZ5kGJq5UJUeRlYiCpPBo+HcIwpMehpBjQOW2hGI7NH9afZddY3FT2JzWtVZcfKB2p4dhBIj9qujIiXbY8x3k+lIDqLjSrMq4lYir2lWmSRETUUnbz3oQo8pyKO/dAPA7GmBnniiQIAoKdpkwcHt60UQz6fWrMzUUbpPegr29hyKIXMzmnMiKIAXJ70CgmZzIwKBA2lQvPenGT9KXEmPWgr2Ggw5UhYqwnJA5peaoXM+maIBB7/lRGcTU/egkTEjioMAg96Yj9OaUjuD9qgEE1IgR2poMUO081QrLAwRxQjt6CnJJMk0CBPGKgUAdqZZDRQUYGanpBj1oIQS3pUIkURP1oHvQEyJnNDb2mKMetECWgGfpQLn5eB60OKPY/pQAPJoBGecUQDJzgDijETQPrzQHJ+npQHNQfL6UTQLMYmldI88D0mmgntUuIxtwpHrNUBCGEAwRQ2iDHJ70tpGtjYxn0NPzQRByJzREbhkR396irnA+9EQGzx2FQNMLiIqNGQpxUgTFSJOBRQCgL71ApH81A/MJ7dqmSPp2oipgyb7p47mfyocrukZyIq0BoMLukzAFZfHPjraa1tLmAs5/tQWBVIjt6is72zaiYI9fWtLzMIsCaly2uxiGLMOBFBjnzqpxv/m9KAPBMSPSmaw++AIYwYY0lvzluCQYIHrVQ3zgliQe3epJQEEgmZkCmtwXCsM8RReJjvRSoWIKgSTgVWlu7ZaMMyZwZBqxPKdxkmg4KlSufXOaIc3EfItqD6gVGjw5BMnillVIUL/SoCWHAiaAId1za3HJzVe47YB571a0KaQbcZEE0UCrASGn3inVTvUNUILONpEgY/vRCurZYA9itEMoLNsDAE0WTMwCB94qplMwSD6UyqSwZoGZFBFGc0n4e01432P8AE4wOwq1iAeQSarJyMccx3qgy7dyCDVZQI4BHeYIxVqzG739aVk3XoB7iYI/rSBVWewNBTe0923e01zZfDDawMZmmaVbiPrSFt43BpMzFCPo/wt1X/FOltcNtbN9GIu255b/N9zXStaV/He/efz7pXaTG30PrXy/R678Dq11ypKFQuotFSVZJE4HJxivp9m9a1Rt37N4Nadd6kH5qi/1rNtG8zgGODS3bSG2zAZAJFEXNzG3GYmmYE7R271UYFt+LfNx7F22wGwOQMj/vWLr3RLHWNDd04S2upC77V3bB3dpNdhPF3MCsJ6Eyaz3GvC8gNxbUNu4+YelVL2+RLecC7bu2mW/Yba9tsEGYpxdts/hkEXEznhh7V7D4z6Nd1tu11fR6UtfRSLloDLrI83vAHevIWWjTjftMjcsDP51UWESZBgDmaNohgWHFIACIiQaZQAdoSScQBUUzYCmDkxkVHDbxBPFEb9xLrABxSDeUO8iZxA7URBhSTzP3piwk4ntQAU4A496cgEKJETmgTPBIjgCiJOIx60bgi+QeBFRBLkSSoOSBQLENjBNSQWUgyRyTVjQzNtWB6UoABzFUEi4bTOAdrHZuHMx6VWildoLmRyR3qxpLBjyTj2oQdwwMmiHEFIgczRU/MQDMQIoIN24ZwImjaMgwJkRUUAP4arGZz9KjgraYAgEwOM0WXagggHiO8UoVfBO5WdgZDTgVQcqIbkCSfepDhXMgLGfU0dpiSDtPJioWBBX07GoIDuLuY3kBQKd7ZQqCyvAkr/lpEGwsxHIBGeKe2WdoYgSZJ9KoQLtAbb5TQOQXhRHBiATRXcwVCYEk5/arCtoqtp92xJJIMEmoiq8FvWbgAZUwTuPB/wBzVtkbba2g24okSaUopbGBiBzQtsgYoSSzjgCaqnUEXCqz5RnNVuwfauNqzNO52ZUZ7ihbTeG3YEdjUDAM9wBYkwSfUUWdt+6MIsTUNxpDLI2+XmkdvCLsxliRK0DJdS0Az3NqEyQOTVQZ79hSTtYuYPqJq254Nx7dvcrCdyuonbg0zkpstqBESWoKm2qpYqWA9D/Wm3B9pRWAJ78EUH3W7htOCjKYKn3zTbpADAY4oAJLOSeP9xUn3wAAKEGYxHJNCGMnJAzQMjbIZgD5oAqFCLxuE4PygHIphZuq9zxAttbYJBumIj96ZWBtKysG3KDuGeaAkKtpliQfN7zUD7TZQDygywJqs3Fa4UQq2web1pjhUAG4mgsCaL8OtxbTC8rfPPzDNZlREW5cClixJYNxzVoZ1uAhcDmaBOCSSQ2T9KC4BkRZK5z5T8tUR4N7cjKSQSu7NC67XFS3gKTJzGKb5lPEjjaOaiiNzAB+O5A5qERdzwParrlt1srdZGh1An0NUMrfMI5giqIW3sZmQvMVFAgknzTip4e7LblDYBjBqXABtNpwzYD2xIMetAVAUMh+Vc45mlDF4lQDMRUIMhAYJyIpiwNlYIJDHB7UCbcyDAHMUGTZuRgQecn1+lMV7HIJgx6Uzt41+QsFu1ER1HhKinPbGKrILkqowmCV4mmtqLjAZkGPpQZH/wCjJUB8kelAQJRsYIz71LBI8UlJWAFJzRTbcujT2vMSYE96guSuxSIBkxmgm6WIyQBkxge1Sz57ygRuBkH0NQQh2gfYnk0VEP4ncUFYlncEfNMk5/WrChFzxgp8igAewoCCSRgmorFd2ZkHnMUBVi25u4M0j21baAkEsJ709qRcCqpfdzHNAb7d4bp3IeCKBoJa4dwkCQKYXAtkgCGYxumkOCWIyx5iokGTPH60FkAeVIJ9B3oyUVlUbiVhvaaS1eZHbcoA/lKcke9MpaCQrBSY3etBWm9VDDbJxnimZl8QbO55okg3AMhAOB3qDbuHpQG2CbrGJIEkRyKcs1y8rsu4Lhe31pdOwR2dsiIj096SSB6Ge2aoZxclAVyTI+lQQAwIPmORViBg2IkgfalB3E+WgXJVYn6HtUAMktmTmBGKitg8TOKNuWRiYPmmagJRd8JJXESc1EyHxEkAEmi7EsB374oISFhZAn7UBgBnkboGSDQMFoU+UiiSAsDJPegFJYED9KCDccwQQfWjAy3BGSaVZZmeRCjAoq8qcc4mgCZae89qJzIkzxQYlEBB5P3o+80ASAxBE/eIojB7DiKEQBOM1ASR6mgLGWGSM9qe2isPPxECPX1pAO5HFMbjbVSIAJj0FAlpdqXGuPuYxECkul/DKW2Ks3cY+tWRkTMd6KnYWbBBUgT6+tFdnR9f2PatX7G20qABwZLECK1J8RabeA67h6pIb8oj9a842xbVtYO8tyDiohCFVPDN2Hc1n4tTlj0y/EnTkPmXUIQfQY/WuT1a/wBL6j/H0ou2NQmQQPLc9iP61zV3gMLxDedisek4mjZYuWDDbtOCMzT4l5AMQ0KSRk1Gg8YEZnuahGY9Rg+lFw22ByMVpkitLIVPcZ9qc2UDbbTAwOZmTSMp3YP60rIdjLbco57gTFENG7bbKkdjM0UJUICsLaJCweRTvbJth3cEnBpUtu7FFG70qLADbmLAMpngjIowSQGJ9eKEkEkAmOYzRK7CP/Vx70CkiYB70FItNAZhImYmrF8qEbsGZmkW011mCg+UTubigRbost4jXI3NsG4mKstDbdnsJgE0EG2ACCpyYzkUHYIXCZB9qqDbJZHdm3FT61LLFyUuDYTmZ5HpRt4QA4JPYZNS4xe4rSMsMUUwuMXODEcc4FQK5AKgbu01FYrdkKTyKa7bu27qi4Ck9wcGoF3PtZWUh4IH1oWwV06JtKnLMJ7mmAIQ580zI7CoGGTu5zmgKgsIAj70bWAbhYQMAboP1qW2K2HlQXfgxxS2wBbZSPQ1RYCWuMAF2xiPrQALWz5gxHIXMGlTdBKE+hxFEu1vfsBIIz9fWgYgXE8IXCHPB280lpP4RVirw0jGBT2GRrY2nzgeaR3oqwRfKBjkUQruPCa4JZ2aDnAHqKOnfDLuIO2YP70uFaWGJkxT3Vd7xuWyrB02wV/UUUCys4gEAMDnmrHYlgSSQKoBULzkHiZq5WGO5oDtPjRbkAicjvRHmJAMk5zSjyiSwDTAUnNAXBbDG5tG4YJHJoPO60eFdt7Sl1QCSRyKodNzIzsp3GYJ5FaHc2dU5S2twNACtxms/wDh+ru3RdZkaAVCkfL7GvFHVN1vUAaey6JeGdpByP8Af702lNzQ2nVdhdnkgTiMVc1gbrS6XDwBuiST3iKW+hsai5YQhrq4ctna05qrrK1y5d1D6dbDC4iSAByPWutft6l9PoNSupW3bu6faUj5gMEH9c1zdJea71S/YJVRbCwwxMgnn61ru9StajTJp7LW2Fi2VhRmCc1V+ga5pwN13Th9i7lAEAx61lthLKllQhWaaFrqGqTUG02la3b2DY4Ukfc8VcdRdvmyHdFa229QoPpNMxkmgu3mv3gdgsJ8gRsFjkk1u163rGhJW94bMwA2tBI7ih1C9d1C3NOmkS0J3NstZPf8q41zURqSrgsxMjMifYVfpLyb3t310qXjqPDNwwGa5mMe9OHN4/hVurLr5mBO0x/sVxr2lDXvxeouu7JG1NsBRM/vXS6fb1t+3qVa14BEFHKRg0+KNia9dHcvW7brctKu0hD8rQOf996z6ux1HqF8XH06k8K3Crjv71NP065pkuqdjtc2ywXbxPufU12LF9rlhT4Zycgng1ZGvWDTdK14uIr6kOABuK5n866Fx9d0+3aOnUeHu2taJAJFa7flCBUBnmMUNTfFmBMbmhW7TFaIq8TTveZkAXeAoJA8reornW9NpkuMp1ALTEKvf1mt+ta6dTtZRtt7eBJJPP6UyLv0hRFtrdW6YLjzH+tRGV9HpmtXLdqwLmqKgC4wjaJ7mqT0LWX9SUS5ZRgg3AEmfeK6HRenarTJqL2u1AuXbzbfKsEAf0qnrBfTIVV/4t19jgcqsf1phY4motro77WRcNy4B86t5R9BVFu4oZYPmBmJz71sXpt2+Lhs2yr2x5l7/lVN7qlvp/Tzp206Jd37LU/MY+YxzUvG5rO4mo6il9SbJuKiMd/iNMxWb/EbIEKWt3GI2ljhR6isun16X3a1cVkXMB4j71h1l+3cdktqQbZgtMT6R3qTj9Gu6Nbp222nvs97gkKYP3pk0qai+XfUtbQW8ACTuBn9q8+mmv37Gw6k2YYQwkkHnNdDqDXBpCwVrqqAP4YywODUs/TNda9rn1NoeMwTwxhQOQOPrWc9eRhI0xYj5d2F+9YOnJdTe16yLStbG3zTz39jxVaaTXbmtqg22isXG8oeR2rXFPl20dO6v1Q2dRqGvLcYEuisuFn09qvv3dW9hL7apvFugSVYgcTgUuk09x7Jt3oEzuI4GcVdqrAa3aRQ67WlBHYCrs1fk5d3Tvp1/gg3HuGT5Sfz/WjuS3pbrNlwAFB4J+laSp3nGOAZqm6ZYIcxkweK6bqMKaNbzoHvurCcgwPyilXTagW1/jywYzCzXQAWQ2wCeCB3qIuwEL61sYLK6hVIubHHYgzmrUS6xgErmCv74qy3at2mIBfynuZq1LgZwmZ9CKuq7vwfo2TQX79uRca6ykEyqgqINZuo2NTpta1vUuHuGGxxBrZ0Dq9rS2P8ONpbjkhxtBBHrPrn0qrrZe71Xxrggm0oIkmBmP0Fc561yc2TmeB6U9u0160XAzBgfSqmg/agrXlBRbhCNytbYRWDCe/pRuNFskcyBS8DgTQuf9IR60CbiVIBziKgYN9TST5YBOe1QEkYxFVU3wCIOTyKRju5YkkQPaiSJiQCaQHcZA4oib8yBmcgigB5lYYYHBpSSCBk9qbyqvPJ+9RXpfgfVunU9b01jH+IW2ZNw8u5IPA74NfStC3+I6CxeRld9u25t7MMGviug6ien9S0usUHdZvAn/2yJ/Svruv+Gum3bx1ugvX9FfuAOl3TXSq5GDt4I9qWN29LrbpqLBa08PuKtbbDKfeuHcVhdZB2jnitemu6jRa5V6uRtMKussrtVj6OO3sabqtkrqFuW9pRvlKtIPfkVKzPWH37U3Y0oIbIyD96bbiDEmstIQNkCkiCM981bGI7UotSxJgmOxoG8p7UMeYwCYxNRVgn6UAScVRDJ4gHvFKWjM0+3Jn86qPmH7ioCGkmagmPtQB8ueZqPcwIUgZoDMESAR6HNVNHO0ScwOKklpg0N2Rx+VUGIMEx9KQXGJ5wParORJqeFxBGefagAdJ8x21A+5iFMgd5qBI959RQI2A7R+QoGnygT3yaJAOJOKC5AJFNPl578UA4GKCiFJxFNOAP0oRIzFEKFJzIFAkABi0jimImYqbQFj0oEGScxUHlqGB96GSe32oCuBBqGPQ0SMcTSgiD3/pQH0M96GQagyc8D0qTJx3qiTK/X2qZ244qZ9ftNQZ5oFHrNMozEgzUAlcAYzUXnGDQQH6VAJoAbTimjIzPrioAZj2oREijMDic1IJBMVQjkiAINMBIBjPeiMGaMHg/pUCwd22oBioZDkz2o/vQAjigBPfvTGYxU+1ApBX+lQ4X0+9Qgkio2Dj0oEuNt2tic/lUQ70DiINWFDxVSwSAAOcZiqLZHMYHFIORRztj3qEFVAkZqCwfrSiROf1oCQpHaanfMAds0DTgkHPvSngEd6hIFSF4VlYD07UEGBxzPekMsd0ZAirJhfpQU7TJJoqppbCkYH5UpO0NirH/AOozADzYxSeLa3bWaWn5aIpuq+3xgDyBmKTw2tkAoAGG4RGa2OFuW2iI4B7g1ivoU3WBcj0b0kc0QqshJ24ZTNKdvhlt3mY9zFPaBW0tqVbZJDDE59KhTco3iQaqq5JIg4q1VVlRt5GfSYNIEUGAQCuOaIu+Fc2MQVcYBMEUCIzPklmWeSIimInA9auWWaCYB5mqv5WJnbP60DSu9WuwBPJFEC27ztUbQTxg0txCVa2DIYYPpUnZ5Sylu8HtUEsuu2YGRgjvSEtIaRPOKsteCiw1uVJ7CgypJ2giPeaqEJgzNWFSbY5DHgHtSqqkiVkU4nxh5YUDtRQa2Vs7lG9uGEjFVgqwXbHqT6irASq4OfWKrKEyLZAaMfWiGE55+lVXVhQzQqO22frVzeIF84AY8x3pbtweHDEKo/KrqluoTZKqSWUAAnvQW3A4GBRuq16yjoxCkg7171GwDmSe80Qm/avhkYic13vhDrf+H61dFqigsahgLbO3BIPH3/euCyjBye2c1L1q3d0xgEMANp9DRZX123eBAuPbNqR/PyPrRv2rl0o1u4yFM4OD9a8t8Ndcva+3d0GqZb2sWFQ3Di4kenciMn3r1ds21uMqDIgGDxU0wyC4EhnVm9lilctcZlG1SMAnJP2q4ADvVWxjDLsJ3cle1VGc2/w1s3rl+5c2SSWzj0Ar5/8AEnRD03WrrFsNb0usbGADackmDFfSmty07jEfL2NcjqXR7eq6e+nv3rl4IjbNxk7iMVZWXzJRetBi+oVrTRiOPvVoQWtzEgnifSn1mkfpmrfp+ttOnlBUsAA49qrYbmBztzRT+IWifNIxNRtihPOpZxO0HIpM7lA9oqGzaFzxMNcXAYdqB1AA5g96EYgmSaGYBj2kUQCTgdpNEMXViJww5H96VROCZihln3GMx+VNw5BgdzBoIFgk++JND5ht96VTAbJP3mKGQxYE/eqLJL3CS3AjipmJBEj3zRkMO2KVrSOVZhOzKmYgzQWtdN072CgxHlFRcoxErHGarUgqwzM96M2wwDn+HBDCM+1BZccA2k2y8CSB60b9jUC5e0/ii2tvJgHMe9U3QHZVXKhQOMkVYGuBBbYk5klvmP3qAK58P+Kx8pnvFPb3XLUlQo7d5pQEZCjLmefamDbFgjyrwJqgKRA3AyMY/SgQWIUEbRJf1FLbtMLhc3XO+DtOVH0q29yUXiMjgmgSZScTMCKYgoYIjGJFFULXBbUQaLfKMy0wPWKgqvSlkMoOZp1C27gM+YLwKrRGcecBoGYpkYlXdyjGIVOM9pNAyB3uM5AUT8pplVllgCQcGleXZr/4ZQ0BGYHA9qjM5sC0DB/zDmiibgZla2qkAg/f3pd58SWwW9RxQsIbDNDltwhs4P0p0VS6ryCwGM80TQsKb924hteHAlWB+b+1LaU3rT3QdsGQzcQB2itBVmJVGAKmMYmk3swKww8uR+9AoUXbtt3ZyxMuzGTgQKW2N7P7MVB9qZd8gqkgGCdwBFAJsYAD5jJoGbyhpGSIzgGhcBssquwBZdwg/pUgM8lZggDvT2yup1l23dVAfCItM2NrTigBdnWbj7sY3d/WhbBVYAAHqPSgltgr7lBMTIPE0dkWi+5RGIJyaKZWtlwDbG+Pn4qC4qvK+ZtsccVVbcNcuWk/6ir/ADeh7ints7MXa6jDbtIVYOD3oG2ldPujzGgUlNrMAWThf5ZpQSzDcBt9TTYuBpMFhE0DlUtlfDuFoQTOSDS21Ny95Xa0FzK8xRsSigsN+3mAKQHzPtEehniiJbF25bLrqGZBPlZsmmTcx2x9YFIVHh7QKYbrYON27nnFFWBW2DI2pmKCsSlwiMsJxEULiNaYC4hWRIEciqvMjPcCKVPlBJzQM/luIActiYmKO3Zx8w/SjvV1BRAsd/Wq2ZvlKkyeBzRDGSpcATGKhVzbhWXf3KntUY7yECkKq7cirUV3JULDbe+KKqJW3NpV2gedm7k0/L/xWn1ZP3pFQTcd4ZsSCcQKW7LgBISfQdqBt72lQrs8j7w4+ef7URdt3A225IDEMe4NS4gGV+XAEmqwltF8iKJOYETQMILmGn0aOKt2AuAT5AeRSLuFoFLe9pzuMClWzcbUG5cZdoIIRKIbcu5gCG2mDFAGORMmMcEUXspp77utrb4vmJng96BB2jauQPzoIbl024ViIOQpirDO7zFQTnJoOgtq+zgQYPJmlaWYTHPFUMi7FkmCM54pbahVYKDPP3osrNsI3RuyIoqwW46+U4BBqBDc8UrtG0ATMd+9WXGbalsN5UaccE0Qd0+xmkkEketASSEaMsTimWYJYDdxihtdlJyI4xUUMX5wex9aB1JTdKyXECVpZMc9/WlcvaR1TdvOQOY9Yp1lgstuPq4j9qCC4czEkRgUwhVBSZK5k8GkH0wKAZh5ipBKwMUDooWAAZmcZNA/IQJAJimJ4ZhMrHPBpQwDArOMzHeqGiIUxJ9DQcXBC2tu70NEFt5H80ZqWbps3vE8JWaMFpx7ioFUnaQwyTMxT2wAiqsiSZg/tUO1hvO7ccQKCt5wSIAPAxQBFkN7ZEVA0LJIA9aKSo5jM1FbDSAwJn0zQVs4uAkLPoORVjIchAfcD0p7lwXHNw20UnsggClDHPmgHE0C/NLHMZoQQJOJxRQHZn14piIXjigUkhdoGAJqMSylZglcEcj3okkAYyeaCmH3kTiKBFLW7cE7x2M5NWlZRXc7Sf5CMg1FhjuBBUjHehucyDt2pmRRTABQHMTFKrEnd6Utsh0ZywMYhuabaRa9ATQEr5AVEnn7UFkodoAnmastwVENOYgVGEu0elQIB/Mfm4HpSgkFgIyOPSmHyiQOe1FBvQkYO79KoRImbmVPH1qxWIXasiRwe9IUZrlxWMbVkDmkDhbZu3AcDjuc+9AWZnUO6AeGcKMzSPdRr62gxHmB8vpRVhb/AOq9wMTABqeEXYm35SGiGyDUF73MNtAUzyeKrBfxCwICxGDULOTDKRJAPaasdD4r2rSnagBn0qhbQCB3NnxFKkZI5pbRuW0aCdpPByKG9gSpYlZOKaC7ABgqqJLHtUC+NbY7LWAcDtmoGZLQHfkmlKbYcMro2VZcSablc1RPGfaroiC4MZzAp3uqH2gJDRkczSADwuQpJIlhxQdGCJctp4jI4LMOBQFSWC7hDT29atvJd3LcuD/qGVM/7ikXxblpFtiS7zBI8vrQtXXFi4bTKdjQ1sxuI9QagYwQyg8nih8gGJJ9DRsg7CYBjuaKje0YP1PFURSWIBbNM9w2grLtgkjzClhgSyHJEfammQBJIn7CoFFw3JgCeSBgVLWAqljgTPeiW3XC8mYimXexLKpMDtVBSAIYjHOeaV1DrttqFk5LGQaUeUs7ASwgYo2lHhFlvzcUbQhHegirdD2iP+iDDHGMU2m8ZLZtsWVZLIbhmfpVaOCWDiD3HpRLXJNoWnwZDbZH+lBYzK/y2kWBBKjJPqaibgisPL9qCywC8xk44qB1ceQyooGctdAeRCc9opmPlUCFjnvmqzm2RJ28kxQV18NQsRzQcMamy7q2EFsEAZYkmrLWt3jaiiFPPc1iQ2PmF0EzERiq7zi2qoCAxbNeGR1vi/Raj8HqlulTd8Mkhd23PY8GqrSmyxA8xuvJMRBJquzs23GDRtHHc5rXo0S5ZNxlbcrcEDFJdrOkdQrNI3dhVGkuWd1xUtkK3ztjHtXR0FvR6vaNRrbVoywYFsiD6c1kZxb1p0eltm1p3IktkuAc/QVqfpeOl1Vs6zUadrOqvCJD207+gq210PU3de94JeWwxVwjvkFeYHpTM/4dyqqB3iKqXUpct3Lp6i28MfItwz9InFa1XU1L9V1K3rvjtYsxta0s+btmudp+h2rlxNSXvP5t25jHf2qg9X1blunWGJtMgLsD5uY5PAzXW0bJo+lIL5Hjk7cNn5sfvVhIv0/TrNq6NSyA3SDDgz39D9K07EQbV2gnLHikT+HbAZ9rE4HpVgZN8OVhvKwPcVTGYtbZ2a2Z28En5j7VoQlrCqVCweK57XFXXjT2Ya06nIPykVrOvtaJNttL+ouoAfDCgAn1mRA/OqF1usbp9zQupJtm6xvIpyVA/uazfiTrbvglgEDF0LrAE1jfXavV69rmg07sDIuW7iAw3ea5tnX/AILqxXX221gCM/gWLoBB7EiYgYrNjFt11k8cWV1BPz7ihb27+9Xrq2c6drtwLeLSGMBZ7EVyV1D6tVNqyy2TBCs07R3rbo7Oha0TqL5FxSdqnhfQ1nb4sr0Nu5d0t86W8xuXLsMLgOCT2FYLmlV+oO+8JcbEMSZI7xWdbl+7oF84uDT3N9sgZ+s/WrbV9r2oS/eBF0nyFB2qyruube/GW7mr2am5a8pUuhHmIiYFcTqvSlbWXEaxe1F11SGYwS0Zz6ZNep0mps2lS3qrDMjeUyMjPJnmtXUrFxbj33C7kuCAME+35VfmzZXlj0u3+FZGs+H4iiXEbgAe1ZtbpdL+IV1tTbVBy8kGe9d/U27mr1bLZSLa/KScx3mrrOnVNltriAIJZyImszdSR5y18OdT6kt3UaHSPZVgB/EcIp+gn9K72k+FNX0+xbOp1Np7twlltpwPXE1ff+Iem2braOxfvubRjCSv5/6VS/Wrr6jxdPeYjYArMBjn1ro18OnP1lhrGy4yeELjFNsgyRyfarNPqrDXWteL5yAFaZH51Sms1N66tvUG29l3LBdolGzwe1W3NGtl7Ny41rS2tQCTccQMT+c1ysYzAt3QNczlG8IMTvB5I7RV91GuKGJKFBKswO371TfK9ORrli2byu3zE43Rit2i6q2k0rs9gXndC3huO8GB+tTudmOZc0sL4qXFuo38yGQDQtdE6jrlbWaezb8O2s3NzgcA9voKxXk1dnT2r94GwJ3FFgAx2xT2+q6rRpfHT77WfFSHJySOSBXf8f8ATOtVLeF8KwQDHaqrt6LZVGk7gMHNZ9zbFLW3KRg7cVfrtO+l09l2ssGmZcELcB4H7V07Qp22mAYhIJ3SePrViFrJLAhpPfIrRd0+mvF3uWkuJeAIzj9PtVdy0traltFC4hWMx+dRT6Gyx6rpT4roWugkqYJHpPpXV66XbqIJlWCbGDe1cpHuWnW+IU2zI712PiO5bvdT8eydyXLaRB4IGafa29OV7VBMwB+tRoLDGIqbvQGZrSAQA0nmcYqq+21EgwS3Y+1WQZABiM1VqwFRASCJJ4qoqJGVIn60yvg454qqSq+ZvmOKIaBA7dqiixEzGfWlMEEdiO1TdPFVkw08Ecz2qglpMycUykHyg8mKTIz6ZBqt2CwSe9EUapmuq9pSCyGD9a+5fC2v/wAV+EOm6stucW/DuexXH9K+MaHTW7VssbSh7jFgSJIE4+lfRv8AhbrN3TOodMuNmxdF62D/AJT5cfcUbnlewe2l9Gs3wLll8Mjd687rhd6PrrOlLq/StS0W3uMA1q56Sf8AZr0pBBrn9d6da6hobXiZOmureQerCpWZcrl7cmVUR7UueCeasdeHAIDcTSEAHkEmsNpuE+1FVIJBM1FWT7ULjeGQxbBxgUUY5PtFAjaDH3IpQJaQ7Eek4oEypQSJ9DxRDHAx6SaSRPE+uKZRuuRt8o5mgLLrG8j7UFLBiwgmO+KdLe+4oKsUnMDNWAYPYU+/yqPTBqozLZZRJJncRB7CodqLtjj86vJ5FVEZzkVFIpSMtn0inB9P3quBIJphAqgkzz2puVAxIpQKEZNCJ4WAd0kfam29xQWTMH2zTARmgUpE5kUIJ94psyfTtQ54waBZgZosfWjw0YHpQIwTOKBDxBoREiIijPpzQjJzVQBnk4BpwJUkTikHam2yMDvRUCyM0vMcADiiRig0ATIioiduc1MgTNQ+1SfeqJwOeagEGgBMk0QZyM0ECx3qDv7UZn0zUxkCgg+TjigfSf8ASj6Can1NBCAu3Izz7UP5ZogAnJoZMCYAqCRiZz6VBmc1IA4+9EmM0AAnFHbOJj60YzEDPepB7GgWCDOMVInNEjNQiKoByIFUskNhSB9atEgcUGDGaBVYNhTTBSeQKrBdCQGj1xV6BSgdWEnBx3oEODEcUwVTDNmO1KZLzM5zTCT9vaoFZGLeRgo96AUqTIH2706r5hJmliWkkxVBOFEczUIP+lQZiexqTk4ioobSD2x61mCLcZmu25JIie1aiQDkyKVkRzx+tEKMAqwIpbtnxlUrG4YziRUbfYIwGU96YHcCEEknBmgw/h0Y/wAQGUMiO1FVLKVDZHANW6i95ndU3ACAAcmqFcXGUrAH1qiC1c3hiVQf5SeanhF1DHa/mgYpdQQ2nN0Ow2xEHBzH9asDwAoChRwR3p9Ag7pg+Yngmq90yJwDMe9Kxa5fuKq7TbiCDmfWnYi//D3BRzP+tAfEIUwCTPPpSOGu3C20YESOadTuBIE+3rSBtg2gt5qB1JiO1Mq71ZsREfWhKjO7b2mKZsKo+80EHlBHoBQnyv5jMetJ5gSJiT3yIqy5aKXNu5Sv+YUFYZgAokAnIqFZkA57UzWwwQ7fMp9cGkDBs/tQXXQhRbgG5woXbP60dNdWwxdtMLjEQJwB+dUlFc5+Vc/emLOVksY7TQBWZQEnAHFLt3Odw7fSm2KL4uAQ8QYJz9qBVkJ8rEH+YmaqK7lpra+IpLLOQBxSompyQVZT/KcRVl1/CUhzFsgH60bZU2vm+UnnmKaBaa5Yv2tUt5rdy3cDDY8NPf7RIr6X0jU2uo6KzrtK2SSLqHmZ4P0r5izIUZSSYJE10fh7rT9A1sMXfT3vLcE4U+o/t70V9SVhyQcmKVjuU2wSpIiQciqdv4q3be3f/gsu6U/mHbNXAkgQRuH60QxE+UsfSRVPmS8baKCoXJY96vjM4AqrerXGT+YUHD+JOkjr3T7toWwb2nYPYkwWaIIJ7Cvn1oshfT3bTW7thitxHEEGvqy6O2t286kq90gswJ5FeZ+L+hXNVaudW06zqLQ23EC5a3xM945PsPzsR48yHBLRiRtpRIDEzjMetLZum8iHerJEqR3EVbdtMoG7eATytERSdvPbimViGECIoAQPtUUiYHNFMQu2QATM0k/OSFx6nNMpJPAwaBbJg0AWSnaJz9aYoAgaR80RRtkBQPeakScjE8VUJbB3Hzc84qHcTK/aoohdk7owTRAxAx70FrokW2RyWOHk8VWwmZHFNbkpJGe096IQlC25ZOAO9AjZRMqDxERNWgbr6LICHEnnils3PDsvb2K27uwkr9KaxsdyLjEWwOR60CHcFLEQR2qZ5YmT6HNMHsvbubgwuD5I4NKXiCTxjioIslGJMQvBqzeqqksJOM1W+H2HsQTNG6CQXNsMP8p70FxItIIfdcYHA/lquSAzcmIBJilEllhSpHINOdhVjuEggFRRSkOFZAu4lcfWh4R8FSy7m3CT6U6ibyXA8R29an4c3bd66lyCnyqTB5/WjJQDbDIMCeCMg0xQFE2SGjzAmrHZnusuDtUFiPWkJ24HJ7VQjAsxUCAMSfWjc3fhPBtP4d52ENGB60zWmUm3fXaQZKyP6UFQIsh5Jwo5mopyGXTsuxSBG4yZPvSWztVfMdzD9Kge06FNjsA21gcEH1q11XxfKm0LAC+1Ah8tvzAku2COKZ0Cui2xkiTmc0rPavam01q0EQAgqDMnuaNqBfDcCgAnxMK0A5C5xUZh4m7iaiMQl23vIBBkdm+9La2h1Zcr+c0FghbXiF2Lb4Kn07UNqG4QpDjkEjuaQbIvFy8mCkwRzxRulle2lvyhUBYr3NILEtN4pcPaWfKWJz61BZFvVDT2rq3i9suT2U+lVMpeVMEEyAaFhNhY+IqMMATFFPB8NiVgIMT+lHay21uRO44FFpA2KFBdvOSMUVAa6LbkhUgkg9qIpS7e/EMSVBj/AKSj09auUlrZLcKciOKlkKzljdgP8rACPzqEKbXhMwZt8llxP2oowwt7mHln5vSkZjv22gXMxuJxTADULctPadQhBkjD/SkKXLN9Ia2ylSzQDI9KIte83h+DcABAhSTyPalFi2hbxU3Bh9IpSFcZyIz6igwubHNvcyBR5XNFXOrNcVZJjtHFVXPJd3EE7Yq9N162zqwW5HyrzjvVWy2EQW0ZTEOdxbcfWgKMQBCG4T2XFKt9meSpVfQHmrLRKguqnfMCqraqEO9PMe/p70Auea7uKtBInaP2qs6gG+bS2m3KRuJ7D+9XXFWyqsbgC42kmPzpmLWvKxDXLhIBTOKiFu2rgubQMKNwaJmhtO0D5iewqu3Z1FnT7L2pL+eZAiRHFWEMm1xODk+lUENwoMbaGWeBu5/lFBDCtJjvj9adfl3r39KAKviNLDjn6UqElWuwNvAohlQkFGbdgBcZqu2wI27CCvEigcuIIgncMe1FTueJ/lk0BIcblI+tRVAJJBYnk7ooLEDEoq5J7TxVapFstJMGffNC6WItC24UrO7yzuH1q0ArZb5CHUZ7igMFbe4AncRwY/OlYhbsFQIPalDBV8059B2piAY7SJ3UDIzQQBG7H2qHIEsDtbsMijaDAEEKytwI7U122LYw6ww3bQcj2NBW0i6Wk+YYxxUBO8ROM4FQMcQsHtmiWIdhIkCqHUkXAYBJ9aAU7CgO4Dj2mgmLqu2QvY96CEhix9agjFyAoE85BinVSLZAGSM0gJXdcNs7m4PYZqwuSOBQG2p3DbBYjj0+tS6QrFUMiM44Pek5Yf5mxUceeVlQFGPeggPkiMcmkWVMk89qsPlECaEgAOexoIN0MIIJ4mphTBOR6U4bc0qZMYEUpA4A49aoVgdqj1NG4WRQ3AOOahJLAUYyHbyhfWoHEBFzO5cweaGSxB7HvS7t7AZmnYkgEnIzRSQdxgZBge9V+J4gbYzYMH1Bp2J2rtEsWzPpVoNrw4CtvDZYHkURWjEASMRGBRUeVskFjG0jsaDIWfcrsijAANRXcXQzMWiFGefSggIANsEcmll/CZYwePem2ly+c5MHg0stPeVyBHpQPbV7Sbto8uTS2FFvfPzEyVniiWvC4j+Kdj/Og+/+hoojfjW8QILWycck8UVJRWEgERxPamACyBwcRVFuTbbeGBUwPQ+tXNbvhFZEVwwkQ1ES3c2XBuwCYJ7xSunn3MGMDgd6jK7KyYRhxuHenN64UAe3FyMxRSrFxmVlIK8hqAiD4bAgEEEetNuZrkeYswgn2opFskMpG7iO5oKT/F8S5lix7iCDwastk2m8S85E4MmQR6Ggzs4W2yAMhIkd6jw4UMsjdJqAElw9y3BUsTxz60RcQWg7sMiCfU01q3bO+FKJxjuan4UC3aUttLk7VY8+9BULduzcJCKZ59RVq7FsOwti5GVYn1qqGYgQFAwTFW+ILyOqkhf5hHpVFRlYnAiYYSKsa7btac2mtRJlmnmfagnhnzGWWIg0Lql7BKXGQkbV70D27DWz4uxxA3Y/f8qQMBbiASeJNU2bAsIS917twiN0mBVqbIG4xuOJoLE8iSD83liaFy2blsgMUJIypg81CPLtbKrxiiSdhO6QDUCpccajaEZrZHmMYB9QasgeGw37CQYMTFICRLIc8Y71A/8AE3FRkd6oFk3CxS8yEzCkCCauYQhWD/akLW2A2kMwzxxQVyVMdxPqDQFFW6jv4hlBIUDmotwu4+WO5A4o2sScTAAo3AzkJvKBfMNvf2NBNQ7MLaWrNpyrFQ4GW+ppn3JZFsMbZmXPOf6VRZa7e0Li4BbdLkg7du4VYYVAPEnPyzOKBxtCsdxAPBNLaEbsAT6GZqN5kG3ABMxRUCMGcUBD/wAZbbALuBI3GJHrVXjNbub7drxUt5mf6d/tVoAe+LjmYQIuOKSDacgkInI7TQeNVryuLV7T3vPJL7IC4nNS/my2y4bTL/M3HNIeo6i/qj/AF1rh8smFH37CKt8C9cU3PBZlIkn+WPavJHW+Mtgwr+cliZ3Ezit3T7dzT2bnUde3/Jf5WwzfSM1R+ENnbeBAEGVYYGOPet12es3dMLo8K1aUAqh8px/pU+2Ya9Z0V4eJbsGxuIVSczHf8qp19uzo/wCJbXxWtr5eWgnvVnUeqkdJLWtLuuBwlsbJMZz+lN0R7Wr0T3r1t7aWSJk5zM49q1/TMZ7ltdJpdJd6i7Nb1bkEoYK9zNPZ6ZpdIiXfwd29auktavukIQciPWtyaa1eBkC6vo3fuKtvaqxds+FqXY3EyAvb0HtTxv6MLem0Vpj/AA7VphLMgAPArndNvt1PqLaZLLOYDJgRbg53H/fFNrdNqNfpNAN4XTq7PctKNrx2+tNp01HTmX/DQFfVFlvF1nwlHBHqTVnbMrvus3/CYBGK71Xvt4J/Os90q+l/EPKzEx9a5+n0h6VauXrt27q9VrHG5mwAAeBmrNc+ouaJbGnum1JJYhZx/SrJjXVatKNC9vbaZRdtkgAc/ec1etpvDa5uOFNZbdy21m3+F0o3qNr3IGT6xTeL4829sMmWAYEYwZqmOTfu6i1oCVueFdYwgI4AMN+k1ydL8MI2ivazxbm+1cDKCCLl7dzjiB7ZM16/W6DTai3prXma2n8R9o8zMR69h7d6w3tNfOrVXv2BpCMtB3D0p/xlm6T0HU6Wx+GuXbSWpJLBizA8AEGKsvaG7pg7lka0nzETvX7d6lvW3VtlLLpcIJEvwc+9UaDWXvHu6i9qN9zxo2qICwBH7/pWUuFfUC9YsPptQUtqxO8HD+371davX0uqRcJAELJ4qgaO1ptJ+HS+jJbO5dzQZJ4q7TOGsbV2hysbm98d6xayN/UPdeTDEEHIkU/+IX+oalLeqlmuNG8tEfals2VFlnbzMtwiQcRjt9ZqWbKNfdmnA3EGoaW1ddrly2dMwtByFuKZrXplua7qFpVcW1RdgUZnGZ9+9WaV3s6FzbIK3CWEnCx/2/Wn6Q76S0Ld+wiF5fxJG7P7VpqKjq9DpRcS7pn1d7UABYO0Y9SB/uKGm6dd1LvqFt3LABmQsj6TXY0GitdV65bPhxp9HZ3uIgSZwY5n+lYuma0aVb2jv6g+IzErbJJweNoPtW91XI6l07S6RrKi2y+JuY3C5hiT/p+9c/TFdXY1V68bllNMx2yh86+o/I/pXogULumouF2BE7xn2HtVK2r2qdr34JrxRcqo4Ax35qIyDV9NsWku2751VoEMLQEN95itb6JQF10eGo85TdJC9vvSaGzc6n1G8F0toXbQBC3YU2xJiK2avpus03TdT4+sS4jgoqMolmPCgg+tW8YrN8T2rWsVbqKl0hVZQcges/QTXnXS221gFDFcRAxXo7vTtnQBeuLdt6hEIKEABSfX864fhyqxtXaDGMVri553jOmqtWdEbUMWadjYgGm6j1vqPUulL02/dVwu2LjqC+DI80TT+GqkHw1BQypCjB9qru2reqvbQxt3EXLDuK6bWtmYo0aNbhLjzucmY4q/pLaX8Zf0OoU6kXyStxx5rX/tP1+lMukKbQzScRHf3ra/SOoHcRpZhZ3W2Ex7d6xypsV3el6rRXWtmxcdLbDzxhgfSlvXdyqTPfk5FdfQdZsjTpp9fp7pGAdQhDNAGMHJNczqVy0dS/gO1xCRtLCJED8szTjyvK9sd/bHMiTzUUg+mD2NTIXnHegsbYJBPeK6KYE4E8GQPrWbVQq2yeQxH1FXn9az6klmRQJAz9aop3SRjAM0QT3MgnvS8jEEHtTphTPBGaBVkciM0jASxk5qwjsTPqYpBB59KCcKCMMT9qodTsEQcnHerjJXuPegwhRtUEDkevrUGuwg8C2pzCjP2Fei+BNV+A+L9NbfFvWK9hh6zkfqP1rg6RFVRiRJzPEjFPcvvpLlvV292/TsHQgxBBxVWXt9rYQxEj7VTdQvaZR9c1eGGqtW9ZbzbvotxfoRP9aRqM15y8B4nkYgAkAE9qr2Nu+mfrWzqdphrdxblMeuKyhkiCxDDmaxY3LsKh83ofpTwOJGe1LIZYBk0FUeIDtEe/rUVCexGBxFOuWyBiotvHvUVM80EBgYEUJB75pj83l7e9ArIEiPWgRleAAIHMzST6ic4q8ZEEj70rKFwRntQVATiO9BgCOeabiYxSlTkz37UCG2AADDN+1TGKJ5iIPtQH7VQYjyxSkmTnE1YFGZoFBHH60iF3ZzRBnvRCAEyZpdsQKKYmV5igZiJ5oxmgBGCZoIMsCO3rQImQBj1o59akZ/1oEjNTERRPJmlIM94ogfeKaQxg0vYyZ4iKgEzJooxPFKyBoBOJk04kHyxQIgZoJtyB60nc9j+tWcj1NIFJJkTAogxAoZ70x+UDFKxzMn8qCAe9TiiAQDMUI7D71QyjE0BzIP0qZioJmBUE4JHrUFSPzoAwYJmDQEZOMxUgzxFATIHb0p0gc+s0Cj6miAIg4HvU4qZmRQHbE80sRgU5WPagPU0CDJAnimA5nj1ofzSBUxHoe1BVcBLf2o2o8HcAAJyJ704A7gn2qouUcIiQDPFVFij14qAw3PHpR3AriZ7iMUu2B2zjmopkaRI70Cp2k1IHJg9qkTbn0ooAGAOx5poMYoAyQBii0jyriM0QCuM0uBmn8xGeKVs/0oA4V0PI9KzXRADFmWOI71sGORJ9D2rO9sM0MQR6UGWw2xWL3POcKDVdiytlWS2m0FpgZmti6ZHdlChYoMNqgrbiO4FBlYJcTYQSs5BETFWhVyxPlHakuXrbBELyXMiPaiXI2hSp2z3qqS0oe7dvW0KhwAM+nerFdFsl1k7uCRTqiqu9d+TxiKr2NbQJIifyoyLILqCWIHqO9BLbKjAsDuxxwKJO3AmBUZhge3NBLVkqGW4A4YRgxtPrVSg22KtcVwMCKs2S28+bsJzToxB+VftRVDsV2xtBPIIwae0yG0HuXVVySNpMSOKPgtcR2BAzA96RlO42XjcOQDUDgpdYIrAeh9KVbZS6VgA8kirDZW0oUBm3fzGkllJIA8wiRyfWqGtg7juIA5xUYM0mRnikJicAn607TAYxt70QNuwXJ7CJIyDVIIW9O5iJEyZqy4QhIIycyTQ3IFOTJ9DiqK71txcYuCFYyoPYf7FNedtm5lBkDK8ik8QM23MkeWDM058VQPDtHcy4YjFBVbdNlyWBMCB+9XBJtBIBDH5gZAqvVpdNtFQol4gksFn07Uboa2lvw2O258xQHgUV6v4L6wyB+kam8ZtndYYnmf5T9/9+vs7hBYLthxmfT3r5Cty4iLet3SLlsyGE9vWvofw11T/E9J/wAy+7XBAt8AQI7FfbP2or0FosUliGJ7ikc2hcQbZZuCPalR2W6LSWmKAZacD2q6A3bIP5UZKbQIB25Bnmsqahr/AIihAyqSrKRO4VtJB8s5rMiG1dYxtAED0oj5x13og6JrHRbbjRX2/hXSPkJztn2rkW1k7mJIr6nrdLouuaW7oNQC9hhllxnIwa+Z9Q6be6J1Jumag7z81lo/6iev9DWkKWKjywBwahBVT6/tVMu3ywQeAREVfkeQuJCjvzUVFkp8pEHJpwFEeUAjvVFtbov3Ge6rWyIRAOPc1oJV3Z3AMjIXAohdo3Er3zHpUJIgkmI496VbiKNoBHHPpVji2CSm4L/KG5oK1AkQZzkjvTRDRMetSAAqjEetEEo4Y5zHrQDwxdIliNpkUCH3iDAAMjuPenRnFxktMFI9YpQ7MGZjluaA9ySB7xUtyqsOccUFwJJgzxUMRP3qibtxYBdoU9+/0owIOT7kZoKAcSMnvTyBgEY9KABtymZBmfaojrJ3TtBkKD3okQFUDk5oEZAOPagguQr+XznEg8VPMJKBRuwSZxUC5MTHrUuNcW15NqkGfMJmoqLc2Ab1ZgO604uMLiqVAlpFIm4ujFRt3AmcYFWnbIKgFRww70QG+S40Akg/nQENaabm0CGIjPvFS+QLBVQd107Sf8vvULMt/wAS2wCARA70AS+t23evEPCDl8Fu0j1FF2HhhpllMAqKN21cuPauH+cABYnd/uaW8L1q47X7b237IREj2oQjO19Sr2wFc7TzNabHykugYyAvYAUL164VKqQQACQO49KVCHu2yxbw7koQP5TGJoEazbuPcuLdIPy7YxilTxGTw3tbBbOGDTuq1LDW7UswLbogenY0m4mfb0xVFj79rbCAWPJExTXrnjLblra+CIJ4E4n6cUiuynIkER9aDoBua4QVK5FQxEU7zLqV5BUzUugLZ3F1W42Fz3qvSrIYKIU5BjH0qxFS9etllykxQLbRmvW97AsTkqIFWXnFy+7kIpbspxU3lQ6gCA0n27UUG8TtUhM5qhLU+NDEQVxPrVtsW1ZrtwEBgQYaDVaWWvki2oYDJg1LrAOV2RtPb3qKSyqgwAwQTAmruAOSOZobWTckCcSTUYRa8+DyCDx9qIUbmnbdK4wO1Qg7pe4WYwAx/anA2aa5c2htscfWqrbJcZd0A4yO9BYbhDAGCE7GrN73VZnYZBgAVkOoX8De1eoUoknarW87R/s/lV4uobNtldW8VRsPFFErsgoQeAcZHrQZyinIBJimcMLZfwwwGJJ4prouLpNvAdgdvcGgVXa2xCN5GAkgd/SoZ3Sqy8gFaLXd9zfwPSIzSjazsbigmZDAkGge/a3Brd35mVRCniDNVqAtyT/IJUxmn87Xd2Gn/Me1VqJ3NvJnAMEUQN5iSxInuZimDFSZPkIzjkUSrOBtDDzckQKfYG3hratiFKGBRVbKFSQIxwTR2mVRWKgZMfvUuWVt3EUXA5YGZHelhiCAMkxk0QbNw+GypfUhCWkDvFTt57jgA5gzQQQQpEQcigLm9igJLL696BnBe4xBLLgbiIpVJ3QDg+00yyqsoRsnsMmg4ZLitaQ+X5pNBXqJt23g8QcetWtauBEQuhHMx3ouibm8a2z7hwvPsaVUdiu0GEHBGJqiG21uGYYmJHegrEsSRtE4moBk8ZpuHG0GDFQSNwADHymVIPBp3fceMKMycmltli1xdsERtkUQsyI5HcUE3gqCdwbsDmmSVtNwS3tkULU+JAYAFSPNxUZjbRtzBiuSfX0oHAlxbxIhopFAdmUxA5E5qC+z2f4aEknBYRRteUPbVlxk+lUOzqXYJhICwfpSyIkwFOA3rQJJR/KJKwMULTOEZLgXZyp5M1BPkQkjETjuKt8Nm485CzIMwPeqrivAnlfQ4jtToz2balTAbLqf5vagDMFYA8xI96JV/DDGGUnOMr7Gi9xjaICJABiByaLE27HlySACCZn7VQll38HzoFYMYhu1MApTad2T60m9mEjaINRBd8eN6LbA9yxNQMQQ8RwKjqGVvQCTnmoqfxgJ78zzR/kkcE8c0ABNsKAIKgVNxgliM9qIGSCvHf0qLKnZtBJ7+lAqAgzOQMYpoYAES0nIGKAMhtp+49aYXSiBDtyYJPaqH2qiqzElGMeUTt+tVhWBXeQ218bcfemYwyRyo5nmhtBgkyZ4nioAD52JGD29KRlh5UzOeKJHmx2PeiQQhnJ9qCLvvEIqZ7n2p7jWy87IIG1s4Yikki2DHmHoassqfHvK7qQtrerCDmaiqwxuEu0jcfSAaKtsuBAmWOCflpQTALHM7jA704aCZPNUAyzEsZYGjtVrauZJ3fmKiqQcnE1DIMA55GaIYswEgkzjNCZtrBJCYEnIpAxVSCzeYxBpmkHaJWPfmilsojeLIYF3ktMx9PSoE8S5ct7wfDj70UlZyf70S13avhwGY+bdnH96CKUtqFIYHJMDFV7Ua7v2ye27MU9y1d1QVLdzwSDlqPhg27iuWIBgdi0d5qCWRsuFQbcn1EiqvFREYWRvljKrkg+1MqXMeCyWxbOQwksPrUa6irvcR5oECqCi3gNtxCvcbuc0XI3KApUHkelPdLCIub0KywjIP3oCVcQYg98VAha5aXyFSY+kmq2t+LdW2TPl4HE1Yoa4Y7/vSOwFwFfIYiAZzVFpDbQXjcOQOB6VX4ali/8ANG3ntTeIGmbWx/5m4miuGBGROTEyKICHyEhhSFjvIVSZEExx71ZfViFdApBIU9oHrUvEnShLdyGVgRnmgrs3itpgwhw0TtwR9ftVoa2GBDErI4GTTWgVZlF0tu7xFUvcY6gFhxwPUUVe+zdsCEEiZPNVXluLp28ElnYH5RkVbaJuHkwKVb1t0uApc3qYUiIkeooGcbXC3CxWMSOaRLYcNKYOIPahaW3bRsuWHdn3EU1u4w3G7fN5WYsu1AuxfTHP1oYFy69hVZLbXPP545X3py1sjcJBPaKKTaUXG8ysYUTmlJU5LFAzQDQRSd0iQPTtRaLm1GVhBnnFEhrbEZK7ZDAzQBJAJ4PBoPPbX1GpdF0yBSAZ8P5cRzxVb+MbTC1uZQYYse1dO5rLmptW7buXa3jfJkj3pPF/F2Lti21u2bQBbaOB7n7GvJK39OS2iuXmD3GLJbH/AEgO/qasWw+qtjwBsVGkxiRHamtakeFKqTuJBJMVYnitpitlX2zJCA4P1rNtIuTpyt0R7zImxb+xCW87GJ7cdvSppkTT27llCsOcA4nH61lD6m1fay4iOFft9PyoWtX+K0tzUW0a2FO2WEZp6WtZZ7ebbeULiOJrErWr+buoVI8z7gR3xn8qiXb2mtHwxHiDbuImP9axO946hLS2hcDQN05mfetSWpK7dnUW9RfuMrCbcKWdsMPae1bdL03UXdM9y46orsSpT+1c2z0jRi0Trg2ouz8qmEX2PrXUsoLVsPaumB8oHC1ZMdMi9dFZQL/GueUAHdBn86zJpA1u/wCOVi4Dt8OZA+tbLIF+2Bccbh82YJrJqLaDebGpVritATsB3zW4lwgs2NH04paDzne5bzGcVXp9KOl2l01jQnwtql7pcAtPM1bYW81o/iH8VQxkEdv7UtxWu6i2ty6bVq4obxGEgKfT/ferajTcfVhtuks25IkXbjeUe0RTX9NYS34jubrE+Yfyz7D0p7Vj+ABYJ1Cof5Tk1z7fU95u27yKLm+FtoYKRyGrOlUdQtK1ywLbKXJIubViB2B9axl2uPctLaRPDILkNzNate9m5prri8AxG62ob5ux/SsfTvBv6kaO8x/5gw54ge5PArGubM/TNHbtSuoe5qN29D4kgyfStZS3p9Pb/iSNhLseBFZtRY6fo+s6jUaJiyLtRLcztgDcfcHmabc19DbKG+t2SbY4Pc0p6vt6lH0zrp7u6FB3LlTn1q26BaW0znbKkMQTM96waTc+bekexa3eGFUYJ/71qe7dt6VQ9gvcUkOpGR6YqWLT29VprFs6VfGKMuHDAiPvVgnVafbZcopaCxEn6U1jSJ1WwbgHynzLsAx34NWWdNdZQlglLa4FMUnTNY+ke4DqD4SMVdez8iDUtai4OorrGVC1tiwLDjmKtuN4Omu2nEuTxjBmsgDeC1wg7ZAJpuNdx0NXqm1WqW69xAXHCgCuj09riW1ZnKhlIADdh615+ywXVI5ugqgyq/ymrtNfN622l/EyCSd3ywD2q6seqt6kXUtuAGtMBDdziqbzW3NhlSSjkkOODXK0OstW9Ews308S2Z8NCSdoEA/nWxtbZsJpLdpgAyiFcZYnJPt/c1qXVqzWt/8ADtVbiBfRk8mSAe/25ryFq3b8FmdohcEDuK9Hd1T2tLcuEi+QxmO0nArz+pDHdvJDEyViPyrcuOfKdszBSQVuBs5A7UPw5V5D2iWyYY0drSAqkljgKszSDzISM7h6V2zpldab8JrbOoNhtSiElrdu4FJIHlyfeK13+ra3V2lDJ+GRyd20+c+0isdmLRCzg8+XHFRVXw/4ZIlp54rneMaG6oNpVzg49qW+d9tMQ31oXGuMhUB4OSwGKF8g2rfIJWSI7xV4s1SzbUmMZn2pl09wabxs+Yjap7j1pHXeADkAUFvXgq2jcbYo2gD0rYixGDPvWfUzuVkIUr5Y71pA4ER71o0vRL/VrVzUWL9u2mnID71JkmSIyPSpbiOQFII3CBznt9Kt2bVknjJrtWPhHqt8AP4GnYAGLgJj6xwatPwd1W2Rt1fTyfVWb+oqarzxcOvlkgmCamxVECI9RzXb1Pwp1q2JZdPemIFu5k+8mBVLfDXVyWA01ptnzEahT+lXU1xSA1yO04+sUWjacfl+VbT0bq1thPT7scAiM/rWXUW2s+Jbu2Gt3EYB1fBX7e9A/TtSl/W3bAG02VEgnkDn+n51svr4lh1ys94rj6K2x69buBfKzMrAHkRyfyrukErB4GK1Fr6T8G6z/EvhayLhm5on8IZyFwV/Q12ZzkV4b/hxrTb6hrNBcckX7YdPSUj/AOxr3TAzPaovKOZ1gBUFwkSuY+3+v6VyLm8vuVQQfU16bVJ4mjdcHcODXnQRcUnygqDIPt2qVONIrDxFB9asWSZpAi7tx5q0fNWGxkBogj9aIkiCam5FRiYn0pd45igbwwO4BNUi4QvmUlj+lMeeaBUsCJj3oF3kilGflBMVZGRPAqeVSZBz3mqK2k8UF4iIE09xlDBQZJ59KBmMnFACkGD3pTEgzPbFOSWBMCRjNKRJzFABAFNzSwS3oPWm/lNACO9SPQz9Kgy3NSIBAoiRxSASZxPbNOB70xJiOaKqAEfXM0RyIOaO33obciaAH3oZ71GxLA5moQ3oTRC5ABEA0QIxjJ9aG2SVIIox2NFSJBI/Wm/lweKAAAI5qduaAAYNLtxTTmMVAJODRCqCI9+KEZjmmggzIg0IzQAzFETFTnFTkntRU4EVBzQE5JqTVQTigoCn1FNFAZz71FGBtmc/tUmoZMTQPMD86A9qgk4FCiOJmgbMQIP1pScCoOJx7VPagA7n96gmINEYJx+tTHaiAPaqmUqdwBkfpVxPPOBQuWy1s8j3oFtkxBzOKmcGO9VbHtlNxx6TM1aJmc+tUAlsSDmnQEwB60CrJbVinlJwZ4qI8TIEftUIDOLbEAwR9waJJMEEZowATiR6E0wQFCZg4gCilAMetDwwMyD7DtTE9hGaWScCiIVc+bJFVuMqYPeaugx8xj07UvBiOKChXOSBBNPbYEAxGZilNoSBJwe1A3VAYQRtwfWmChl2+YgeXERQFtCpJQSTyBmrtQN6+X0xmqGMoPEWN3Y0Cr/AunNzI+ScA+tRrzeLtNo+ob19qCWSb7ksQrLCrzURHKKSwLAfyjmqFNzxl8MWnEcho/erbSwZ7UNrwYOIqW2feTdaEI8setE9WCyEO9bm4HkEzSttbcUuBZGNvalm1YtlVG3EgAc+tBbCW1UJI8okH1pinRFtqxBLSM5mkNvxz4lw7SnG0xP1pyFC5IUjmO9KDbMpuBDe/rQMEvG7NtlCqJYHJP3pEDg2xcttbLnhqstOLbbBbxMkzxUVSVJZ2Y7pBJmB6UFZX+IRiAeTTnw/D23CCGxjn6VHACYjJ/OlMhQFIJ5zmmIjMn4e2i2QbgGNw+UfWgpa666cWdMpeIZhBJ9Jqx9nopbsSf0rO4vNZLsiDwySF5OO4oQQ1prgtoylrUwBx9jTPL2whn6g0wsrbAYrtYqGnsCRmKCAxBaTOWHFWCq0AhuKzqBaO4M2O9Wp5xu34iRnFIqWrl5/EKlT/mpUCiVtqUT/ACkzFA9tNPdXxXbdGI4FW6TW3+l6xdbo2uIV8rHlWWRMg/TmqUARGKDafQZmnW8xSHtgE9jgn7VSXH1LRdQs63SLqrDbrb9hyp7g1rWGE+tfMegdbv8AT9Uti1dH4G7eU3VIgr3O36xkV9LQyAVMqflI7iotgizbVy6oA3rFMJjImoDAJJ70TJBj7VWWHUWje0+o06hbO8EAtxnvXN6v0D/FemIPGU62yoNq+sDdHY84rr3FZ7u3YDCgkng+36U1u1ZsBLSgjmAT+f70L4+Sw103FvBkv22K3FcQVbvVSX1uEOFj09TXsvjToF1kHWOlhUv2TOoULl07ke45+n6+JVlv3LNxCDbIJbvNVIvVt6lgZHtTAnYJJkn0qpQUBAkqCcUyyy7i8Q3pxUUxG18jkduKYybZBJg1IJAzBnMUSIAAJigDuFkwSTxQWdyHgTT7UuIpPI5g1CBEc4oisqGaWA/1pmwh+X6E80/8o4waVxut7QYNUKPMg703PpUBwO8cfahlp4yaBhx2qAGDkigMkDtT428TPvQBgS9s7sLzH70du5jESfvNBCA5LqTGIprDF7Cu9kWmbJUcioAskMAMA5Ipmtg2NwB2honuDVcZJVip7ZzRMu3nOW5NULuY3NjA7QJDdp+lWrHhFcGCCKLraZxClc9jQXxNPcW4oUkSIYSCPeoH8TYhO3MUiHZcAYraK5Jf9o9aqtBSrFQZbJM1db2m8rXBuAOSc/eqJc1Ftito3pgeUcAUzXbjy10s7lQFZs4FVKFew9t7Kutxo3TBFMFUKEUnA2opM1AVA3SxJBzAo2iyPG6RGJAgGrCSpb5R6AcGs/hMtvYzkkEnd6+1BZc3G4W3Ek/zULbXE1M2oU8CVkcUAWZZLjfGcVabVsuptsSpXMnvQIoL3Q1yCASY96n/AFSfNAJJkUEKIudxjA2xj3p7cl0faCGxzA+9BGu7onaqjA2DH1qWRtY7HyJzGBNC4oDmIIDcg4pbihS6IILQBuOGoHNsjxFILAcle/vSiQSNoMjIOKK3G09zeGORtInn2pbTi7bN8oRMjzYINBAoKh8jmGBo3bCpaFx7jHfJBB+3pS+MEBG04yM09m7dtafxFt+LLeVFOaBSxJU5lo+Y5okKGOdwI+YUgdLhdrltlYN5h3H2p7QZLiuzXCF5tngii9LQRbuwhDwP5hII+lB7ty5dtFltqtoHCCMmlt/9G88+ZSvkPME9qNsG5e2lYPHsaIZmGFN8JcuMfD9/aow8qk7WKiCSBzShwxYLIBwJHBoBGNtUddzqPMQOaKioCssolhOT2qG6Lb+FcubvCG7YDMD6UUA/iI/8qwCeVNAqTehbQNwkAv8A5vQTQIuqsLbJNxGLgtbUZLCnkgAwNxGBT27Zu7XY27YQxtjIIpc7m3E7gIPpQQ7lVWAJJbzZwB7U182PFNuyzXUEQwHPrQs7rl7w0WSRyTgVXpwFtreBPiK8gE4I9KA7rqEC8cjBgQCKkIyw20ITHzRVovm8Fe5bG+IyfloXLatbltpVjkTBBqCu9cU6hNh+QHbRZVgHa2Txukfama+BaH8MFogGBj1qpha03h2VDG4/PfGYqg7X8QmAsZMmmbxFKSoKhgTtOfvRsbWs3TfsXCwPlU4bj1oF0bVPbtWGtWoBUs05jie9ABca5rCNhFu2ZUzVgIIfcpYk4IPFU+OLbsNjMAu3B7+tWoQWG6QyxMCAT7UQFK7zJOJmBkUgVtQUsoLqEkksDyIpiTsaCN5kHFQNbtXEXcZRJ8pmTRQXwyCUYlfX1qXl8QJegSpkKfb2o3bxu3FIWFEAgmiyjw5BXy5gnt7UCyzKScn2qRvC7gCLakqCJmghk49OK0aay19biBlQKrOS57d496qKrd12IDbCAMjg1L0rESSRkGkUW2TeJ2kkAxnFOp8RyZDLiDUBBI2hTxBiopLbydpByfelTed3YgcH1qwDahaVCtGaoAJKzkjt6U1kd/TNAt5DJx2FRGBY7GkjkAdqB95B8oXgyTSKDAPftUliTxxREKRjPMCgttWjcts8gbASVI5FU2LpcCFJtqSVnmPrTq2xZA3EmCZ4FIH8sbscSKglsYwMEk1bbQljDIrHKgmM0iYb5YPqM/pRuH5SsAhpEjmgggNwCZ805qEEDkHPCmo7s94PzmcDvQAlSwnB+1BGhXABhQBJigVDlXtSUBguDzUE5YGIiRViWBcV/BBG1dx96q6VmUuQECk/5eKLqVUkQSO65E9qW3vCmQIHrTkllBx7xUCiSgkjdGYEZqIM+aR7VHZbaCQTMyKKsAy88ZBERRCkhXOCcinI8xJiR2FA29xIbIHfsagBZjtHaOaKBICZ9e5xSqSqsyAwRtGOaYEiY3Enkc0jttWSp9j70DODuUAMARBIMR70zCbkwYPP96kBiCSBA7mjuLXzGMdhQFVZ/kE9uarUAsG3E9s06O4UhTBk9v1pfKLXuDxQRgRKiTB+1MwVSotiCRyCaG4gEAtBzMUblplHiLdUiBGaBb7PZsrstm4z8CeKNtS7HcCqqJknv6CmtITuG6Izk/tQ39pwf0ohnZriIo2ps/mUZb2NA5gAyTjmirYOAe/NQEjzMF4qKVmaxnaDJGD96cXjfcjbsNvkAQKXeNx3spWImO1JbtXzN+W8NTAIMT9qCFiXacgHBmldy1soG2me4othyNv1k09nUqT4d5yQMEgZiqEKZFprvkY4PEGiqqWD21mDyRwasFpLzKReJVMfLEj70LaTbLoYUTCscmoK3PmCHyke2TRKlXIIYEdiKsLG4i3CpHhEiV5HvVW0qxhyy8iaoiLDEH0kg0Qs5CyAZgVNypcU3FlYyJzRVgA3mKiMe1BXcN7w22oFMzDHMD9sUVvK1rxAG2nIjNFmVVUlt0/maC2kRLxAjcYKERx6UCO90LKIC26YbiKve5vO75ZHAHFNZRypOxmwIj09arB3DdGJj60BIEFjJPoMUH1bWzJRvDYbWZRwPQ1Hm2hY8fmfpQXU+E3hG2bbMOWWKC+3YbUKhsPbuBxKgHJiqbBvX7W8XrShDi2ZlvpTW1/DWfHsCGD42YE96byXpZVK3BkhjBmoCAygwkE+maItBbYJBU95qraVLsA4DjzZwKnjNbUIbrGRhTRXln6i6dQa1o38ZTsD3Y3rBIwCDVnUFvWvERLYtWmuTNswbme8fnVWq1S6BX0HTrAF64Bd3Plie0DjFZ72o6jfFn8Udiq8qXAE+sxXmzHRdaIs2D/GDQxlAZ2egp7HUHS+mmtFkS+Rvbj14qu5pPDvG6jqbbHJPE/9qrR1u3A9vmYVorPsOnROnD3Hvaq+UN1vKzD+UCBVN5ktE2rZFyBjacD61mbU3nW5be4TujaSMqfWq9Jp3tu6W0LgZgZJqxMi8dQvX9Vb0l7zXWcIsYCiO/rXRtEITp924qJgcA1jsaq10q695rLtqdTFvIJCj+nFabj6dNuqGptCT5vUN6e1WNfHpqN8Jo7zsdxSCoOJkxW7SWrTWEa1cbeR5kLYn6V5d9brm1GoVdOi2lbD3Zg47V1+lXC+mAv2WBT/AM0nDHEwKvcSRrv6i2upWLbLbbAuE4ms3UNUi3Rp0RhuIG9Vgfn6VbqFS7AYkKDWK4ltdULVu6W3EBSZJE+tNZ0OuW9fpejNs6tZu3FZPC01lt1xgTk8TEd652k1/U9Te2ay8Whf4a3bm+D2k/0r0Ou0OkTUaPwz47MrJeHBEAAT3A/eKwapNNptttnBcyYknaPU1ZlJcc65d+IL5N69qLGm0VsL4oUlQ30jMmRVemNw6y0rEpp71wrfvgg4Y5I98129Xp9H1jTai1oouvuVmmQq/wC/aslu29zrWl6ZYKWrVsnxlVcSRjP5GtdVNv2p1vTdZZ1C/wDM6drYU20g5Cj7Z/0rP1NdZav210bb7LKu5tgJDEZPsOM11j0xdJ1PT2Ltw3bVyXuCZPf8hir+rXNJe6im23f23AqJ4QByBnk9prEhn6cDTaHVWOo6XSahFuvdjxLr8MuY/tXVNxdHqF0+o1SW7bsPMgkJImKfW/g9PfXVPqntXxCBWbEdsVpVtO25rt+0UkBYIyT79qVS6W1oLGocfjXKp5/ELEgH2qi/qXNy3dD2izAJCHMzgn86guWdGWtXNt6zdJALnJxRtjTvrLWnCW7RY4KkkKRnn7VGZ6t6j03W6Ppr3U1lqxatmHtJaEksY/rVmp0Q09u2LV5rkAC4THMTIjitV3qGhuIbOrkljDWyhz+dYrlm7qNffR9aliyqhyl0xIj5V9T7VNat+lenQPeOouybIYRP88c/auZrOnXdTqLN3x7iWVuk7EM7hMx7fWu7prelFshmfbMEQcD1rBaS4zObtwAAeTZwT/2puXViq+Ol6e9bsaI6jxH+dLpUx68AVVqrd/Tsos20QXF2tJkg+vtWvT2bV/V2w6BTuMu2IH3+laLmntvpNXqrn8TwCRaLcT2M/ereUPGCwtzSW1NuXYLDMFgN9far7ev6dprT3mts2rvN55tFgnptPb7UNPffTNcVUUpd2i4D7T/eqijJeW62nKIjTJ9K3w5TVbenh9RqriSTK7kBHGeP9+lc+3pbsXGuFh4TkFomfNjvXT6npNE4I6fqLviOdrhhEN6iPXNZL+huaTTEXL6s0jAYyc1LrNZBqtZ0nqFshUIJJDlIJB5iazvqluF3ZwGZpICwPtFHUG/qNTf1Fy2zbSF3xgKJisy3bNx9qvDExmYmuvGsNSYUktO7IIGKstsnhtBMExg1lVSvlQmJOAcGrLbFV2sRM9uD7UovK7bGxWJBMmf9+1U6iQtsfXmmvXCtneIP9RSaslnttumFgCavEUMDj9waCyDunExEUxJkRx3pBJH3waosUEg5+3pXd+GNJYvaTWXX1Fy0fGXaouQhIE5FcAeVMmAO9ej+FrKf4FrHYbri6kFF/wDmRms8vG+LuW7wuWQSx3ZmeOaW4Cl0uz/wlUCJ5aar6ncdtMBZ048wyWMTWG2bmotKNZ4u9GD7VEAZ5jucVz+lnrrf9a35WgHBPcRSrrUd7hUPbciW3c4xmkGotLpGd2CknyAmJMgRFWWLpTW3rDWFU7R5yvI55qrhmYo/8O6M5wIIrxHxzZuWuqWtaUY/jEKkTMukf0I/I17coO4j1gzNec+LdO2t+Gn1LJtu6S8rqBnaDhv0Fa43tjlOteFUHaZByQY7ivRrL2kuPtLOoJgYnv8ArNcMKyOUMZGD610ulkJoVs8m2zGfqf8AWujLrdA1h6X8S6HVFwLQuhHHqHhT+hn7V9cu29jMMEV8UvIIUg/zg/ka+vdG1v8AifQNDrZnfaAb/wBwJB/UVav00oZEH6V53VodNqrlohQCZA+1ehyOK5PV7SpeTUEBhBDA9jyKlZnVc0TPM0C0kjMgc0lm7dZmN8W9rN5RbEbR/WnuQWJHB71zrqO5oAWJgSTViiAd0EiO1VDaACasEmZGCAZnNEMqsPMAPQA96YqZwcUyEEgNGaI2qPNjtNBSUJ5XHrSNtLBS2RxBrSI7kQfWiWUYCrxGBU2rjD4RUQWLkGZPemuLDHb9s1e8E5j14qgkMAQQQeCKBSXEA8cRSC4HussOpQ5kYP0o9zukT3pirAYBPetIIgkLOYmmiTEc0oncSB2qzh+OPegrCjduj9aAxgn70zLmfXioEBMmYA7UEmhzx95obWJC9qKiJA5GTNE0uR96nrP2o9pn8qOOaKG0BZoAGc0wWTHNAYOM/WgGQZANIQQ09qeYxSiZyBPpVQpwD2qDA4pjhZoATmigRUWTTDEiaCzlcVAuRPsaigkwO9HaDzUgYHFUAErkUs+X3o9siaJAmJoAOJqQTiOagBAgUTkSaAtO1jgTjFAwF5xQBxzxmjBOZyP1qCAmIoEwCTR5Ek8UB6zP1oCR68ipyIgVACwPoKi5AzVRBG2Rz9ag4+lGMetTvH6UUDnn0qQeTUJ4jFAcH3qCDOBAzUAzNAc+1Ex2OaBLqllBBhlMiipkkGCQO9MTPt9KU4JI5qoY3GKgGIpI3ROB3FRSpzBnvRPlztk/WgYQc+pimGOaRCBzinXzgsfpUUByTgUq5c9qbg85HpSNAzJz71UWRIywP0pDETPNRR5ZJ5pmUR5SNw4qKULu+lZ9TNo7jbMMSRWpSQueaVwLlso/ynj2oKbAUW95Al+PpS6gFXVoBRsSPailtlIRjgcMKItvmdu0+9GWYO4lgB80AegoWyyr5bu0qcD60NTaCF/OYUgRFQAHNtgyxM0XDIhJbc+JxJ5pmRVskhtp7A96KBSGBIx2NDAOxyACOSOKoXS6hVW5tKm4DEOvalS4Lt6691FtScQcE+1IrEsSyARiZ5oXILwAQV/WaENvghWBJJjmatUBXZmtbguG9RVSbZDtvHpTgzuRJ33JiTQSxbIDsNzbpPnMxTGQu7aYPoabTKHszPymGk8UrAlNsAj0oBkgY8ozxVThjb7oWJAMcVcBiCYEdqDpAEMSB2NEwpt+VUd5aBkd6sW1dA8TZvtCQdpz+VKWAHy+Y9/SgijxFaTuBkGi4Fux4aSEZVY4DmZqLMkInmPAUd6JJ3MSTHaiqkefAIM4OaIp/wCmGFy15j2JyKjKVDDBJECPWrlYPc3OG+oqmyvi7X8QK1wki2cE/SqoW8AgurMDxPFOfFukOQV2mA0Yn2oi1O98KRgz6+9JOqW0zbN4iVHYmiDdulrbWzaDcGY5r1Xwh1y5dtDpep1JW6B/AmCVA7Gefqa8ibrOw8m17Y86AHM+1FPxSut204sam24e1cHb/Ymiy/T68Q4tqGIZgRJiJq4cVxPh7qx6v0hL7j+OvluKPWTBrrqXVgCJFEp+JJNVsA7AFfMuVJp4Use5FDYu/d/MPeqMq6S2zsbty5d3ghkuNKkHERxFfNviToR+HuoXtSqTpLpLI28xa9jPJxX0ywlu3ccqCTcMz3qrqWh0nVdHc0Wrtb7VwZ9R7j3qypZ3r5QAHsi4hLbgSR/arLYJTzEgcnFatf0250nWXdFeU21UgWWPFxOxH681k2lIQhiGbO309aiemBAG4Hg8VFGzygmD2NKroGe2GJ2nG7mpvhlBadxC5oorcAuNbD+YDcyx2q11hoGR60myHaVEkQSO4ph5oPP9aATsLEjgfWktsSYY896d7Z327ocAKSCs5aajBVufw8J27xVgDRJAo7cAiMUAPKTwTTWh4hE8CJogEwcAR+9NB7xMcE/pQGGJI8oyPWgpkZ5ighUEEBtp9R2pbKXEul2v+IAfKNsRVpRblgJtkzkUBgBVEAUEYMAWA+ZsyaIbaxzBUckd6kmMZjNPdsXbdu3cu2yq3QNrdjQVr5iMwBkiOaY2rt2xduhCbVpoZh6UltvPtyJwadlGxk3bTumAcT71ASmxAygLI78mmuDw1iDPefSgfDJi5ba5AhdrRFKk3HuISwK4Xd/egiqNhZcx2GTUVyWEEbPQ0LVxfxA2AgD5gRE80RG0+XHpQLcNzTuVZxdnzLIjbnioVfbburfDiJYFfl9Qau3Aw0kQIDHg+1IBBYn6H3qgsjICGSGPY80W043hWu23JAI8NpilYsRuJwxwZogKmSYgYMxBqCG2SlsIQdxIPtHrFBLjXAtvadidzxVlpgpZgAIEknvVFi2BegT5zLCTVFoTaD2FKtzYg06qXtlyVZuQascjMDa08T2pWDC5KgleN0VFP4mwFwgba0EHPNI7G4kkFJ496Vgb1v8AhMSytgCc0yjcoD7zeTAJOAPpVQxukQNiABQDj5qFsBCCBKhp2z29KfSr410hTbVVUs284PYD86rYpBK/NuznAoI20NcKhlRjnM47UboDulxzc3Im0Akwc0JG0BicmIFXbC3/ACty6qP8ybz2HaoKrWwOGugokxPNWEAKz2i0qfL60tvcqSY5OIxRUHdmiknYHLKT6gcigllwm5LjKR80HJFQufxUbGZHAVgCR35q02bWGa9sYnaqIJmgrebkSdu45ojxASoBBA+YjFQru8igADGe9aNPeNy34QKyuAO5miK/Ou8m2QSARj86qD2vDvhSzXGWDPrzRvtqX1E3EWwEbaUmd47EUgsDxALYClgSSTRVthbjQWm3sGHWASaNvT7b2nS7dW3ZuMSWX+X3/WqtO9jx7DOXVled3Kx9KsuM/wCGuWmbxRbeUKrls/2oDbNs3SogrZk7o+ftVFtmvWXvrZMKxlQM+/NWjbb08eFF1SJAGSCacsE1CW9pa0Dkr6+9CKFugtbBsXV8UnaGAMRzMVaLq3mLbT/DOJ7/AEqzxruLn/StligYKCYqi2yWGv6WWYK0q4GDQLv1Aglxbu8/w/8AWgrXDZRlHmmCO4jvFWiYYFgNwjjiluaW6WU6a5O1SX3RmgS07XdGCTsi8Tx/v1qzBByZpptXNpuY3RIUQAfWla4zW7gAVShGR/MKELOSArbe0ikW3DvcDL5jkd6sJfaQcnbAHpUbaqBriRGI4oBbRmYwN0fpSW7X4nfvDMxwIoF9S1oqLK2mRgVYjkZwavtP4UlSVYjmMe9EG7AdFZwWVdu30+tV3N1oOikbwMe9KqsVXxGPiAZ71cvmEczjNUinT+I+iub7JteE0btwh/cD7inEMnmjzdxQ8Tfa8oZTvI9ODFNG3aoWIEsDmagO4JwRj9aOmawGFi/u8Ldu8vrFFbwRwCybDmRnNKLW1SAoKmT5TM96A2m8zAATEKWHGagtrZuEosFstt4oLcCIz7Sw4IIzTFSyvc2kqoGZ4oGUrLbjG4RPpQYC2otklnAneDgiopNqB5WDdj3oJB3kDAEkT2oCT5d3cDAo3UuFpez4YbICYGKrIhBkliPTBq61dKgAFJYE+bNBWBJIBOKYglAIyDknmgx2sGJAzwO9NIhFDkS0mROKBF8r+WQI708yhBI8vmGOTRRQ27aQYbnjFL4W1AqsYJnNVUQEGS3POKc7rrk4DEydoj9KUBrjxbVg0cetR0DhDp3a2SvnJPJ9qIe3YuXbdxlt7hbUlgeKUfL7jtSy0hIkd5NNGJUYnvUU6E/h7pYGQRsniO9IHLOOARnmo3ykEAx39qEgQQASc+uKIdityZ5AkRSp5Vbvu/SjvQEMDkmJqXSWZSTJjkDiilQ7Xnj0NS4MEo+I7immCePaO9Moubk2KCpndjP2qirJB2rvFNbYjOZIiJqNtZzAYBz9hUa2dwaSACCCKAlmFwBgQ3GRFBxfa1ttKu4ESXBgD3iiz3X1LPduG6m2FJiRnig29J2MyswwZ5FQWDTXxfZ2ZNnhwEEnImTQQjwZgbSTFVNvKKRcYQYYAxNWKyhNkeUetA120lp48QOzAGFHFUsD6z9qIm45JMSe1FCpdjcDHGI7GiFSPECmQD6VC6HxIG9VlWq0+BbtqR5Wd4DMZk+lRr21YuNAjgjmigttHVYUgAeZT3oycKCdoEAT2qO5bkwRTBXSWJKCRiOaBLgAaSR5setKWd33NtzAJApmLFWa4RuZjJWl8u9UVue5zmgF9ttxktpv2gRnmafVWGV9qso2EGA2QfqKI1TWd1kKm0GdxEk+1LeR3diDJmSAYqKWzqdiPZVyHk7wwkMDzFFgFuKAu8HII7UFUm/DLIIww9aquXC1lkNp4JgEcr+VUPct32NvdcCFTIlMEd6eCyM5AXbzB4HrS2TefTiLqllMSw7QO350bem/g3yNVeutcePBeIj2Pp2ioiWbCXBAh/5gSJprgIuG5dmJ+ZTwaFk3mCLbQFRkHipd3usGSJkZ5oJYueFcdSWJcbVj1qIj2rJR3FxieYgjvVVy42nVL6W7jZklVB2+9XNdui4jOhcnIERVMVO5N60iXGRJkwMg+1X3NQXW7vlnA2yw4IqlAovFADkbhGYokm48MdzEA+tA1tDgFW9SCKjlxchRLMQPN2pr+r1TqwtlN7eViOSPvStYtPbtNcuXrt62+ROCKCK9xQOCe/YGrCQ6nyI5E7dw4NIJBJKttUiSvarIRTFvcQOZNQcHU2VueDqFJ2Wo2tbMjA4Y8xWTqiad3W1YueKpQHe2drdwP99626rWaXX9N+f8O1s7Rp0SO857Rjma597TW9QbIctttsWZQY34wD968krbJqbxTS29NfuxduTITgLmPpiKzm7Ys27SC4S8hcnn0g1qv2bWp12pW8VUF0ZQZ7Koj/frV/4PT3H/ABV60znTw1ogwQVg/firL9Kx2tCNNZ2r/ELvLqWliT29K6dl9LpNCtsXWGqdvOpWdn3rX1Axq1dbItPcG5lI+VjyIGJrPptKt29cuPcwt2Y2/MZmD7U1ZZZ2y6pl3p4d7zhvMwWS/sKo0umW51bw9V0+7aDkrtdYBwTn8q1t1Szp3dk0pR9stKADbPOK3N+Ns6Uaq/pdkyyknIHExzV2wnJj1q3Y3eJZ2ggJbMz/AGqy9evXA629Nd3TMx5RV1vTGyv4y9AVMrOZ5k49KtbVA27htOXYRPoRPvWpOlV6Yam9aRdB4N64iF3S7JIz2rDcs/itPN3UHx3aQtvBkHABH0rWvTm6lprbMraK4WJlc7lOD3GCKzX+jJo9t3Q6hjet3BDHEVMc76w3et9Ys6Oze1GmNm7dcqrXz8wEAkjB7itSa7Vahbq3BaMr5ig9e361s1Wjbqhtfi7Yvanw/DFwcIOTWC3oCeojUG+yWbYIFoKAGx/v8qnS+rNPeZLN21tAVngq8+bHpXTGr1qK11DbQkyE9+33ptPd6dpGYa51uXrqyik5mMf0rKgYWbOpUh9zkJPtyY+9Sci7Fi61hcK6pFF9s3LywABS3uo27VsaprRv3bZ22wrA7Ce5H0pvC0trTuGHieJJDMOSKzfgA5AW0H3Nna2B+dW1ZVNrqlvSHxdRoE1lxwN73F3CR6A8VnedRoXUIDduQ20AAIZBOO1dl9AALRuqGFszIPJzVVu8Lis6IBMBB61dmHVcnp/Sr+uW9ormps6cohZSyTMnjmumvSL168r9NS7qdZbcMUSSiQfQDAwKteyOn6m9qLji6jqNzL24j9hVuk63f6Nrrmo6dfX+OgDC5b49vY8Zqb+k7d34n61rrfS7r663b05ddloXLRBZtvImcTPPGK8nore24XvXbvkQMDccmK3fEWu13X30FzWLZWwjttRCYK43H3nFUaxvxq7oVQmIA5FZkknTPc9LodVf/FXFuXkGl2yrHLMf+x/SsZ1bqf4TEq7ck8D6UbTTpvFMhQQogitGo0aWYtFR5oKsAJiiwEvJqXKG8EKwTvME/rxVWp1DdR02p6bp9UyqgB3mYBkHH5ULPS7tzXC5avIW2xLJwvP962XNElhwRcCyAAsws4HPuauNyqdDY8BIW74hMypMsSBE/StrW/EsB7kSilsccTWK3d01jWteS49zd/DYKPlA9KKarw9UGtybTmCDyF7yKeMW9rdPea+LepwDJZdpkVuDkuhe2pccgiRWXVpp01KWtM4ZYORj0iil1rTbuW96fJb2wDWG103UGUgDgj54P+lcu1pbfhFg2STyZ967Wr09q2lrwx/10HI+5xXF073WaZASTgjmJFduF61z6aFAWCWyBxxT+MlpfMHkCZHY1msObto3CIBPlE/nTFFAZQDBFaqr9Qnh2wJUZws5M0NSIdNvG0xTam8upOnCTKrtYEflSaqGcZzAEew7U4+CogZEZ71FEAD3qGYJqKACRiQJJBrSCo8pBEsTjMACu98OXBb6XdR4g3iTOJwI/rXAB4PvXT6WjNorq27hVHumQSSSYH6YFc/yeOnG49Lf1tu0o8VbTICAAr7j/pWTp2sIvXnuEC2y71JOccfpXGMWAdlxbm8ZYA8Ct1sI+n0tvKPe+RZndjn6Vy3pW/S3w2oFyw0hM5zzXRu65FdNwcljhYmf9K5XTrulDutshbhUmWJggelaDrmDrYW0rAMAH9ya1FbLlyyWOy4sjms2s6amr6bqdMXZkvW2LBccCR+tXXbmtuksws2QG80oDuHf1qo6Y+P5tTcCFpAB5Hofatz1myWPmtoM9nbuggkGRxnituhC2rjLnz8mrOq9NHSes6rpyrKWdtxCTJKsJqhr3ghWVcgjvFdXPj26FwFlAHNe5/4da1r/AEbWaByobTXvEQD0bn9c/evENBLR2rs/AmuXR/FaadidmuRrZ9J5H7Gkb4/cfRzjms2us+LpmO0H0nnHp+Va3U7N0g0g+UN2UzRh5RYKsScTOPeoTPH61bqLTWL7WCIA4zyJxVaLv3LMba510ixirqdhBHeDTg+4xVQsKtyCflzTBpYrAlcmkUxe4zKqIhEnczGCB7UyKU5eQeQQartkBy237GnDR3M/WiGkcc0gZmBxHpRHmBgY5oRyDxFFU6nctlwrlWONw5oRtVVGY9KtdVRWYZgSZqpCGYxI2iSaBo5BAM1ZtEEE80qXLZDRuLA/anmRMQaBYIHGDQx+VWbf4cj1qsfN9KIcHC9wM0pxPb6UN0HFCT3zNUw39alQiZIFKsMcyIoDERsx70sZzmmGJA4FQzwR2oFkgzNQAKDTAGJqRgt2HNBWw9YNKFn7epqyJFLGc96oEeXP/akg+k0TgwahMGKBlHuaEe2KKnGDMCl3NPmPJxUEHHIioQImaGcxn3mmxtHuBVCDI5xNAq0EjNNxxn+tTtHE0AInjj61OVjNTgVFmMGgkbSDz7zTDiiLTOk4z2mkSGJA/lqAxzApYI4pxmRSxP09aIIjbH50O/t2ohe9QqY5oqAZ9IqASxP51DBIjGI+pqATQQqeQJoekR96dSNp3TjiKXkRJE+hokKeIIzPFQekxQDDcF7k8UYJyIiqqZ4oNMEdqIGZqEyTAoijcyuAonOauKljggUrHuAJ747ULJJziINAwUltuDHeaiCHAj8qMQw7iagwSfeopjJx71CNxMn5aHvJnt7UVmJ7TVAWMCJHvUkTxUXdJUmYplQCJkkmgFKRiIk05EsY4oSQePyoK3C24LFpNIkkd6uuJuJVvaq93hOASSeaAMmyWKgg4JOaxIuy8UZS21TAX1ro2rpubvKF29x3qpwFu3Lqqo7EevaaiOb4JtjLbyWk7uRVyIXDbFlVHr61HtsTkZYjmmfeCdrQOMHmqaQoFWKdFfYLlrbu4pAXtutw7WU/ytNMNSzyAgVQcAmaApZCubbjLDco3fnSsqhtsQQTFWoytkHzDtHFVkHfBzPc0Uhtpu3cGeaY/rTsdrlQJxEmoVU2C4J3LRE/lLwQqjM+lONr5EQfSqZvKSrEMjDyj0qxWNvLrhey0FbFntb0XYoJBLetKu8jbd+cHntFWtfe5tRrakE9ufrQ8RFQ7zwZgVRFgSAeTUYEcgY/Okb+VSCN3AmlUsnmMlfUmagtDMqkwCRxFVNauPbVVWDbkoRzJrUpg7gBNZ9SblxiDcIJyAsiM1YGbxDd23l23B8wmKVbqu3cIvDHAqXNMWhyCpgGd2fvVQLrvsXAucgx29qCMG8V2kQW57kUyKvjLcZmiIAXigzKBLsViO1S4iWR4yXdyk/y0Rt6d1S70TqCaixv2OQtxJJBE+lfS7Nz8RZN+3e3WroBQ+gr5TNyWC+ZxG2TgGvQfDHWV6frB0+9v8LUuNikyFJxj7kUv7anfT3SttuLbQMytMtzBqxVFtMkkKOTk1Ubjo4RVUhvlbgfStGYzzRlWj2yN1uDI7VXauTfe0zbmHmj0Bq8YGYHrShEDF1A3NyfWg4HxJ8OW+saQ+EzLrFYPaZrjbcdomBia8Dct3rR8HUr4d225R1PIIr63cypU4P8rT3rwvxl0Gw+rfq1l7viKEOotm5CjsrAeuDP0rXqPNFCrnIMnn1plcIwtmJbg0HEqGaRB4q6CdoU/WoFB2rgYqeIQTKAiMUofxACFK471YOIjnFAoZiZgD6Udp5lYAkg0NwSCQTubaAPWoWTxLkqSSojPGaBgkqHIgH3qsA2m3m4oUdycUyMVupcVQQhG4MeRVl6zcFxyNjIZJAzyfSiKvMc7pByKYCFJMSe9KnzKBHaQKceZiBHlNUAgxGZiBFPcUrcCBYaADnvVc5PFPGfcUAIPyjvANEqygISRt4BOKYe/PrQYyZYkwOZmgCktbM5g4j1oo5ViQASSMkUsi5ekCFnj0EVE+UlSGB7ioYRDfa5eN08v5Cv+8CnB8PAXcT3mmZQunUmQ5aBB7ChMQy5E81Q25ASAwLRmCJojNtWEwTnHFV27S2d9gz4jLJPeO2acAGATkdzUE3zbCgDJn60SGAAHPOKXad8DPuKZdsH+JcBPBUcUUoe2VBXcFPBbANMGZXLAIzL5lDcH2NTS2B4TWUJZladzxlZ4p7hS/qWVE2SAQR2FE1H1NpWtNcRX5L27Y2g+00j3Ntt0toFJMh58wHpNQBQhY2lZiQFaeKKybTnYpDN5j6ehFWA+MBoXtvaKXVYbLgbcSJEgj1qyQpQEQR2n96zXSTba34ZLmBIMEAZplR2uqGukMFkEjv6GoGRBavJ4dzzMY9j7ZplES7kByZM0EZgQQRM8ximW0rF97tP8sdqBLihdQ20ETz+VK653AiWE5p2ChmJZywAgzQkQSVJjFAygnaqwGP6Uj2N10l7G8qNpfdAB9am5rdm4/8A5m6EX1FPcf8AEL4OyXuldm1oBzxQMoAhWwAKVyJaMduaR9Ulu34ig3N7ERGQRgx7TTsWZPE2AqzbScfNzEVcC21IUlWzxt71Yslth8hTzNjj/WlUHaoZcgxIqMCLm4BmZ1NuAeO81FNDGYDBSN3mPIPpSOiuuLUPbypQwTmp4lzdYS5sCL5bpUmRHcUDdFq+zqu+ypxI5+tBYFe3dF1xvG2fNkHHeqyWOmuXlHlTGO009u9buG4rIVmSBGM9vantMVU24W4q+Yhh2oIvheLYLAOm33iqku2vDa06XbV8XDsuBvKR2qzTX2GtvqrStkAoD8ufSnfa5uOwXzYCxx6/1omCpQgMx2kkK7E80Ly27eouKq3Nq8HiDVbNvnTho2IG+gMgftTXLd4AqbqXHCySCTIqBTKIA2AYgHjNTwlt3Hurcs3fL5be6ka49q2iXgxHClckAdiae0lpdMFCwct6H71TNQkxbi3AJzA4pCWDNdAJG6AVPEcU87wvmYBTJpHgsiiRbnziefeipZHiM73vIqtBz83vSrDWm2g7GPc5EVaFRFuhD/LEsZikQgIRcZUkcqDmggHk27c+s06HfZu2GFuHUbSxkkg0qtcVAFCsw7x2o24tpdO3D++QZ5ogbttrayvuOF8vNNAOzwV3sqzdXOPc0GZnVkHzY2k+poL4iXyTO17exoMZBoCVO4jLKomaVW2sWES0CDTMZyGYYgCeaCKXICgSO1Al9rFtLZ8QgtKuCMKe2ferb5W2Q7FSbixAPFAJbuoUZhIyyETiltjbda3ftLqEK7txxtJqiW7SoWhAjPO4Dnnmo0eFd8JGGwiTMT9KcKFIdXgDmaa3ds+C4a1LBiEcGZ9zUFVpdSAVZrRtlQyKoO4cyDPPappXcWLq3H3G624hhwOw+1NaYSqXJLu0KV5n+1H5yQEhwxBziqISFhEVywWVE5BqISVB3FXP2M0hkmf5vrRE7FbbhjBqCWgWaE3jbjP71c3z7WBjniqPEfbcVRtnAYc+9OtxzdRTcZoGZoCjFs4AGeKKuXOJkDE0Cp2sEmT6mpsIYbfr9DVNW2lgs8yCsHZ+9AuW2oGIgCR7+tVF1TYpYqGxI4q1dz+faCFMNHcioANwublkMhwynNOfKvkkf+6hbknGDQDMbZbBJPeqIWEuIMx5Y7e9Q7YUEhu8jmm3B1LrgxkRxVIcIHdgSqRmPegfndxA9+aG0sxvbgJxtHoKbCt8oJ3TB4IpR46udgC4nPGaB1BI8o4zRXcbg2xIMikAO8AvAMSaLGCw+wNFS58xjktEUxUod4Bg8EGqzMY7frTITKW7jkLMYoFUjfCTuxiJzRIc3GBJADZDdqvtsAuy3bCXQZS7OR3g0FvG2k7QzOTvb1miEVrduyFPmZjIKntSr/1FBUxu9KbwWGlsrs2qS21jy3+lJLhFuAeVpA+oqBlVVfdduoqqcnMGi5e7dvFeLcd/tiq3JbcqmUxyO9RNygww2nkRmimyvpxJg01oFm8q7sZgTQMkfIdpxIqbjprIcMxa+62xA45/saB2YuCQhG1oI9KHh+IweSvmEznFV3N7XLYSSwknMSKsGTiQoMkH9aAuwJZNm4Lkkcj6ULNydSru24ZBB4IqgSmoZrG5Bd+YlpEj0B4p2ggkLE0Ba+beqt2fCDbmAhzg+361YbYF65dMoqmVWRjNLbW3e1Fs3m8NSw8yjj6UWeL7jbMOUG7OJwfrQVjwrpFxTuPHpP2pmUgGSBtAJE+tMhZSGCqdpggjmkcsTcZQSgE+8UX6QXHVsISIwfeoqLywMjtNMkcnCqN2e1UpKMUNncp+W8rYb6iojRdKMLVzeCGB8VSsR/vNKGIE2gGUCVzFQLduW12uFBMCROKksbnnbdg7SogT/agRJFhbfO2do9DUhoCwCAPmplMkxxTESfKIBIkTQhfGRytq/ve0AZVOwqlLYa4uxybYaVYHsDirfEt2gxUGQYMDiDQdQvy+XPMVQbF9QLytbIuKSAy8EfWo92+1u3d01km2redv2FRgWstGdywKW09zRWVRXdlu3Qh7ROaANvaSU2szZzxTXnP4S2gBOfOBPpSqn8ZodwTk549xUF4nV3rRIi0IaBGT3oH0Zt2LbaV3fziQ1wyT7VEu77vhSuF5Hc0WtXDcFy0FUcQx70Rl1uKqMQsQBtIP1oR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://map.gds.gisogvrt.ru/layers/eis/3628/77/photo/74?77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2" descr="http://map.gds.gisogvrt.ru/layers/eis/3628/77/photo/74?77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39" name="Группа 629"/>
          <p:cNvGrpSpPr>
            <a:grpSpLocks/>
          </p:cNvGrpSpPr>
          <p:nvPr/>
        </p:nvGrpSpPr>
        <p:grpSpPr bwMode="auto">
          <a:xfrm>
            <a:off x="4362306" y="4334429"/>
            <a:ext cx="249072" cy="202424"/>
            <a:chOff x="142483" y="3760971"/>
            <a:chExt cx="346075" cy="386605"/>
          </a:xfrm>
        </p:grpSpPr>
        <p:sp>
          <p:nvSpPr>
            <p:cNvPr id="14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278119">
                <a:buClr>
                  <a:srgbClr val="000000"/>
                </a:buClr>
                <a:buSzPct val="100000"/>
                <a:defRPr/>
              </a:pPr>
              <a:endParaRPr lang="ru-RU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278119">
                <a:defRPr/>
              </a:pPr>
              <a:endParaRPr lang="ru-RU" sz="8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52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1027385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3" name="Group 316"/>
          <p:cNvGrpSpPr>
            <a:grpSpLocks/>
          </p:cNvGrpSpPr>
          <p:nvPr/>
        </p:nvGrpSpPr>
        <p:grpSpPr bwMode="auto">
          <a:xfrm>
            <a:off x="4060056" y="4577190"/>
            <a:ext cx="163469" cy="127788"/>
            <a:chOff x="4727" y="2506"/>
            <a:chExt cx="706" cy="1172"/>
          </a:xfrm>
        </p:grpSpPr>
        <p:sp>
          <p:nvSpPr>
            <p:cNvPr id="14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4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87" name="Прямоугольник 386"/>
          <p:cNvSpPr/>
          <p:nvPr/>
        </p:nvSpPr>
        <p:spPr>
          <a:xfrm>
            <a:off x="11095" y="623638"/>
            <a:ext cx="2467753" cy="20460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388" name="Группа 387"/>
          <p:cNvGrpSpPr/>
          <p:nvPr/>
        </p:nvGrpSpPr>
        <p:grpSpPr>
          <a:xfrm>
            <a:off x="20621" y="3714577"/>
            <a:ext cx="2003871" cy="1417138"/>
            <a:chOff x="20621" y="3714577"/>
            <a:chExt cx="2003871" cy="1417138"/>
          </a:xfrm>
        </p:grpSpPr>
        <p:sp>
          <p:nvSpPr>
            <p:cNvPr id="389" name="Text Box 97"/>
            <p:cNvSpPr txBox="1">
              <a:spLocks noChangeArrowheads="1"/>
            </p:cNvSpPr>
            <p:nvPr/>
          </p:nvSpPr>
          <p:spPr bwMode="auto">
            <a:xfrm>
              <a:off x="286380" y="3973845"/>
              <a:ext cx="1158714" cy="295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29" tIns="85317" rIns="170629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порывы ветра</a:t>
              </a:r>
            </a:p>
          </p:txBody>
        </p:sp>
        <p:sp>
          <p:nvSpPr>
            <p:cNvPr id="390" name="Rectangle 93"/>
            <p:cNvSpPr>
              <a:spLocks noChangeArrowheads="1"/>
            </p:cNvSpPr>
            <p:nvPr/>
          </p:nvSpPr>
          <p:spPr bwMode="auto">
            <a:xfrm>
              <a:off x="20621" y="3714577"/>
              <a:ext cx="2003871" cy="140607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21910" tIns="60956" rIns="121910" bIns="60956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14247"/>
              <a:endParaRPr lang="ru-RU" altLang="ru-RU" sz="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Text Box 97"/>
            <p:cNvSpPr txBox="1">
              <a:spLocks noChangeArrowheads="1"/>
            </p:cNvSpPr>
            <p:nvPr/>
          </p:nvSpPr>
          <p:spPr bwMode="auto">
            <a:xfrm>
              <a:off x="353340" y="3714577"/>
              <a:ext cx="1655448" cy="295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29" tIns="85317" rIns="170629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grpSp>
          <p:nvGrpSpPr>
            <p:cNvPr id="392" name="Группа 119"/>
            <p:cNvGrpSpPr>
              <a:grpSpLocks/>
            </p:cNvGrpSpPr>
            <p:nvPr/>
          </p:nvGrpSpPr>
          <p:grpSpPr bwMode="auto">
            <a:xfrm>
              <a:off x="136799" y="4603034"/>
              <a:ext cx="177245" cy="141967"/>
              <a:chOff x="214313" y="8958263"/>
              <a:chExt cx="642937" cy="500062"/>
            </a:xfrm>
          </p:grpSpPr>
          <p:sp>
            <p:nvSpPr>
              <p:cNvPr id="507" name="Прямоугольник 15"/>
              <p:cNvSpPr>
                <a:spLocks noChangeArrowheads="1"/>
              </p:cNvSpPr>
              <p:nvPr/>
            </p:nvSpPr>
            <p:spPr bwMode="auto">
              <a:xfrm>
                <a:off x="214313" y="9172575"/>
                <a:ext cx="642937" cy="285750"/>
              </a:xfrm>
              <a:prstGeom prst="rect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77120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8" name="Равнобедренный треугольник 16"/>
              <p:cNvSpPr>
                <a:spLocks noChangeArrowheads="1"/>
              </p:cNvSpPr>
              <p:nvPr/>
            </p:nvSpPr>
            <p:spPr bwMode="auto">
              <a:xfrm>
                <a:off x="214313" y="8958263"/>
                <a:ext cx="642937" cy="214312"/>
              </a:xfrm>
              <a:prstGeom prst="triangle">
                <a:avLst>
                  <a:gd name="adj" fmla="val 50000"/>
                </a:avLst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277120"/>
                <a:endParaRPr lang="ru-RU" sz="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509" name="Группа 21"/>
              <p:cNvGrpSpPr>
                <a:grpSpLocks/>
              </p:cNvGrpSpPr>
              <p:nvPr/>
            </p:nvGrpSpPr>
            <p:grpSpPr bwMode="auto">
              <a:xfrm>
                <a:off x="463631" y="9009063"/>
                <a:ext cx="142876" cy="142875"/>
                <a:chOff x="11544336" y="8944798"/>
                <a:chExt cx="142876" cy="142876"/>
              </a:xfrm>
            </p:grpSpPr>
            <p:cxnSp>
              <p:nvCxnSpPr>
                <p:cNvPr id="510" name="Прямая соединительная линия 1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  <p:cxnSp>
              <p:nvCxnSpPr>
                <p:cNvPr id="511" name="Прямая соединительная линия 20"/>
                <p:cNvCxnSpPr>
                  <a:cxnSpLocks noChangeShapeType="1"/>
                </p:cNvCxnSpPr>
                <p:nvPr/>
              </p:nvCxnSpPr>
              <p:spPr bwMode="auto">
                <a:xfrm>
                  <a:off x="11544336" y="9015442"/>
                  <a:ext cx="142876" cy="1588"/>
                </a:xfrm>
                <a:prstGeom prst="line">
                  <a:avLst/>
                </a:prstGeom>
                <a:noFill/>
                <a:ln w="19050" algn="ctr">
                  <a:solidFill>
                    <a:srgbClr val="FF0000"/>
                  </a:solidFill>
                  <a:round/>
                  <a:headEnd/>
                  <a:tailEnd/>
                </a:ln>
              </p:spPr>
            </p:cxnSp>
          </p:grpSp>
        </p:grpSp>
        <p:sp>
          <p:nvSpPr>
            <p:cNvPr id="393" name="Text Box 97"/>
            <p:cNvSpPr txBox="1">
              <a:spLocks noChangeArrowheads="1"/>
            </p:cNvSpPr>
            <p:nvPr/>
          </p:nvSpPr>
          <p:spPr bwMode="auto">
            <a:xfrm>
              <a:off x="300108" y="4579557"/>
              <a:ext cx="1373502" cy="295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29" tIns="85317" rIns="170629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больница городская </a:t>
              </a:r>
            </a:p>
          </p:txBody>
        </p:sp>
        <p:cxnSp>
          <p:nvCxnSpPr>
            <p:cNvPr id="394" name="Прямая соединительная линия 393"/>
            <p:cNvCxnSpPr/>
            <p:nvPr/>
          </p:nvCxnSpPr>
          <p:spPr>
            <a:xfrm>
              <a:off x="106668" y="4827838"/>
              <a:ext cx="277748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5" name="Group 316"/>
            <p:cNvGrpSpPr>
              <a:grpSpLocks/>
            </p:cNvGrpSpPr>
            <p:nvPr/>
          </p:nvGrpSpPr>
          <p:grpSpPr bwMode="auto">
            <a:xfrm>
              <a:off x="143271" y="4408546"/>
              <a:ext cx="163469" cy="127788"/>
              <a:chOff x="4727" y="2506"/>
              <a:chExt cx="706" cy="1172"/>
            </a:xfrm>
          </p:grpSpPr>
          <p:sp>
            <p:nvSpPr>
              <p:cNvPr id="413" name="Freeform 317"/>
              <p:cNvSpPr>
                <a:spLocks/>
              </p:cNvSpPr>
              <p:nvPr/>
            </p:nvSpPr>
            <p:spPr bwMode="auto">
              <a:xfrm>
                <a:off x="4727" y="3558"/>
                <a:ext cx="46" cy="120"/>
              </a:xfrm>
              <a:custGeom>
                <a:avLst/>
                <a:gdLst>
                  <a:gd name="T0" fmla="*/ 0 w 139"/>
                  <a:gd name="T1" fmla="*/ 107 h 135"/>
                  <a:gd name="T2" fmla="*/ 0 w 139"/>
                  <a:gd name="T3" fmla="*/ 73 h 135"/>
                  <a:gd name="T4" fmla="*/ 5 w 139"/>
                  <a:gd name="T5" fmla="*/ 73 h 135"/>
                  <a:gd name="T6" fmla="*/ 5 w 139"/>
                  <a:gd name="T7" fmla="*/ 37 h 135"/>
                  <a:gd name="T8" fmla="*/ 10 w 139"/>
                  <a:gd name="T9" fmla="*/ 37 h 135"/>
                  <a:gd name="T10" fmla="*/ 10 w 139"/>
                  <a:gd name="T11" fmla="*/ 0 h 135"/>
                  <a:gd name="T12" fmla="*/ 15 w 139"/>
                  <a:gd name="T13" fmla="*/ 0 h 135"/>
                  <a:gd name="T14" fmla="*/ 15 w 139"/>
                  <a:gd name="T15" fmla="*/ 107 h 135"/>
                  <a:gd name="T16" fmla="*/ 0 w 139"/>
                  <a:gd name="T17" fmla="*/ 107 h 1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9"/>
                  <a:gd name="T28" fmla="*/ 0 h 135"/>
                  <a:gd name="T29" fmla="*/ 139 w 139"/>
                  <a:gd name="T30" fmla="*/ 135 h 1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9" h="135">
                    <a:moveTo>
                      <a:pt x="0" y="135"/>
                    </a:moveTo>
                    <a:lnTo>
                      <a:pt x="0" y="92"/>
                    </a:lnTo>
                    <a:lnTo>
                      <a:pt x="46" y="92"/>
                    </a:lnTo>
                    <a:lnTo>
                      <a:pt x="46" y="47"/>
                    </a:lnTo>
                    <a:lnTo>
                      <a:pt x="92" y="47"/>
                    </a:lnTo>
                    <a:lnTo>
                      <a:pt x="92" y="0"/>
                    </a:lnTo>
                    <a:lnTo>
                      <a:pt x="139" y="0"/>
                    </a:lnTo>
                    <a:lnTo>
                      <a:pt x="139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15" name="Freeform 318"/>
              <p:cNvSpPr>
                <a:spLocks/>
              </p:cNvSpPr>
              <p:nvPr/>
            </p:nvSpPr>
            <p:spPr bwMode="auto">
              <a:xfrm>
                <a:off x="4773" y="2564"/>
                <a:ext cx="648" cy="1114"/>
              </a:xfrm>
              <a:custGeom>
                <a:avLst/>
                <a:gdLst>
                  <a:gd name="T0" fmla="*/ 0 w 1946"/>
                  <a:gd name="T1" fmla="*/ 971 h 1278"/>
                  <a:gd name="T2" fmla="*/ 0 w 1946"/>
                  <a:gd name="T3" fmla="*/ 78 h 1278"/>
                  <a:gd name="T4" fmla="*/ 84 w 1946"/>
                  <a:gd name="T5" fmla="*/ 78 h 1278"/>
                  <a:gd name="T6" fmla="*/ 84 w 1946"/>
                  <a:gd name="T7" fmla="*/ 71 h 1278"/>
                  <a:gd name="T8" fmla="*/ 84 w 1946"/>
                  <a:gd name="T9" fmla="*/ 62 h 1278"/>
                  <a:gd name="T10" fmla="*/ 85 w 1946"/>
                  <a:gd name="T11" fmla="*/ 55 h 1278"/>
                  <a:gd name="T12" fmla="*/ 85 w 1946"/>
                  <a:gd name="T13" fmla="*/ 48 h 1278"/>
                  <a:gd name="T14" fmla="*/ 86 w 1946"/>
                  <a:gd name="T15" fmla="*/ 42 h 1278"/>
                  <a:gd name="T16" fmla="*/ 88 w 1946"/>
                  <a:gd name="T17" fmla="*/ 35 h 1278"/>
                  <a:gd name="T18" fmla="*/ 89 w 1946"/>
                  <a:gd name="T19" fmla="*/ 29 h 1278"/>
                  <a:gd name="T20" fmla="*/ 91 w 1946"/>
                  <a:gd name="T21" fmla="*/ 23 h 1278"/>
                  <a:gd name="T22" fmla="*/ 92 w 1946"/>
                  <a:gd name="T23" fmla="*/ 18 h 1278"/>
                  <a:gd name="T24" fmla="*/ 94 w 1946"/>
                  <a:gd name="T25" fmla="*/ 14 h 1278"/>
                  <a:gd name="T26" fmla="*/ 96 w 1946"/>
                  <a:gd name="T27" fmla="*/ 10 h 1278"/>
                  <a:gd name="T28" fmla="*/ 98 w 1946"/>
                  <a:gd name="T29" fmla="*/ 6 h 1278"/>
                  <a:gd name="T30" fmla="*/ 101 w 1946"/>
                  <a:gd name="T31" fmla="*/ 3 h 1278"/>
                  <a:gd name="T32" fmla="*/ 103 w 1946"/>
                  <a:gd name="T33" fmla="*/ 3 h 1278"/>
                  <a:gd name="T34" fmla="*/ 105 w 1946"/>
                  <a:gd name="T35" fmla="*/ 0 h 1278"/>
                  <a:gd name="T36" fmla="*/ 108 w 1946"/>
                  <a:gd name="T37" fmla="*/ 0 h 1278"/>
                  <a:gd name="T38" fmla="*/ 110 w 1946"/>
                  <a:gd name="T39" fmla="*/ 0 h 1278"/>
                  <a:gd name="T40" fmla="*/ 113 w 1946"/>
                  <a:gd name="T41" fmla="*/ 3 h 1278"/>
                  <a:gd name="T42" fmla="*/ 115 w 1946"/>
                  <a:gd name="T43" fmla="*/ 3 h 1278"/>
                  <a:gd name="T44" fmla="*/ 118 w 1946"/>
                  <a:gd name="T45" fmla="*/ 6 h 1278"/>
                  <a:gd name="T46" fmla="*/ 120 w 1946"/>
                  <a:gd name="T47" fmla="*/ 10 h 1278"/>
                  <a:gd name="T48" fmla="*/ 122 w 1946"/>
                  <a:gd name="T49" fmla="*/ 14 h 1278"/>
                  <a:gd name="T50" fmla="*/ 124 w 1946"/>
                  <a:gd name="T51" fmla="*/ 18 h 1278"/>
                  <a:gd name="T52" fmla="*/ 125 w 1946"/>
                  <a:gd name="T53" fmla="*/ 23 h 1278"/>
                  <a:gd name="T54" fmla="*/ 127 w 1946"/>
                  <a:gd name="T55" fmla="*/ 29 h 1278"/>
                  <a:gd name="T56" fmla="*/ 128 w 1946"/>
                  <a:gd name="T57" fmla="*/ 35 h 1278"/>
                  <a:gd name="T58" fmla="*/ 130 w 1946"/>
                  <a:gd name="T59" fmla="*/ 42 h 1278"/>
                  <a:gd name="T60" fmla="*/ 130 w 1946"/>
                  <a:gd name="T61" fmla="*/ 48 h 1278"/>
                  <a:gd name="T62" fmla="*/ 131 w 1946"/>
                  <a:gd name="T63" fmla="*/ 55 h 1278"/>
                  <a:gd name="T64" fmla="*/ 132 w 1946"/>
                  <a:gd name="T65" fmla="*/ 62 h 1278"/>
                  <a:gd name="T66" fmla="*/ 132 w 1946"/>
                  <a:gd name="T67" fmla="*/ 71 h 1278"/>
                  <a:gd name="T68" fmla="*/ 132 w 1946"/>
                  <a:gd name="T69" fmla="*/ 78 h 1278"/>
                  <a:gd name="T70" fmla="*/ 216 w 1946"/>
                  <a:gd name="T71" fmla="*/ 78 h 1278"/>
                  <a:gd name="T72" fmla="*/ 216 w 1946"/>
                  <a:gd name="T73" fmla="*/ 970 h 1278"/>
                  <a:gd name="T74" fmla="*/ 0 w 1946"/>
                  <a:gd name="T75" fmla="*/ 971 h 127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946"/>
                  <a:gd name="T115" fmla="*/ 0 h 1278"/>
                  <a:gd name="T116" fmla="*/ 1946 w 1946"/>
                  <a:gd name="T117" fmla="*/ 1278 h 127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946" h="1278">
                    <a:moveTo>
                      <a:pt x="0" y="1278"/>
                    </a:moveTo>
                    <a:lnTo>
                      <a:pt x="0" y="103"/>
                    </a:lnTo>
                    <a:lnTo>
                      <a:pt x="753" y="103"/>
                    </a:lnTo>
                    <a:lnTo>
                      <a:pt x="754" y="93"/>
                    </a:lnTo>
                    <a:lnTo>
                      <a:pt x="757" y="82"/>
                    </a:lnTo>
                    <a:lnTo>
                      <a:pt x="763" y="72"/>
                    </a:lnTo>
                    <a:lnTo>
                      <a:pt x="769" y="63"/>
                    </a:lnTo>
                    <a:lnTo>
                      <a:pt x="779" y="55"/>
                    </a:lnTo>
                    <a:lnTo>
                      <a:pt x="790" y="46"/>
                    </a:lnTo>
                    <a:lnTo>
                      <a:pt x="803" y="38"/>
                    </a:lnTo>
                    <a:lnTo>
                      <a:pt x="817" y="30"/>
                    </a:lnTo>
                    <a:lnTo>
                      <a:pt x="833" y="24"/>
                    </a:lnTo>
                    <a:lnTo>
                      <a:pt x="849" y="18"/>
                    </a:lnTo>
                    <a:lnTo>
                      <a:pt x="867" y="13"/>
                    </a:lnTo>
                    <a:lnTo>
                      <a:pt x="887" y="8"/>
                    </a:lnTo>
                    <a:lnTo>
                      <a:pt x="907" y="5"/>
                    </a:lnTo>
                    <a:lnTo>
                      <a:pt x="928" y="3"/>
                    </a:lnTo>
                    <a:lnTo>
                      <a:pt x="950" y="0"/>
                    </a:lnTo>
                    <a:lnTo>
                      <a:pt x="972" y="0"/>
                    </a:lnTo>
                    <a:lnTo>
                      <a:pt x="995" y="0"/>
                    </a:lnTo>
                    <a:lnTo>
                      <a:pt x="1017" y="3"/>
                    </a:lnTo>
                    <a:lnTo>
                      <a:pt x="1038" y="5"/>
                    </a:lnTo>
                    <a:lnTo>
                      <a:pt x="1059" y="8"/>
                    </a:lnTo>
                    <a:lnTo>
                      <a:pt x="1078" y="13"/>
                    </a:lnTo>
                    <a:lnTo>
                      <a:pt x="1096" y="18"/>
                    </a:lnTo>
                    <a:lnTo>
                      <a:pt x="1113" y="24"/>
                    </a:lnTo>
                    <a:lnTo>
                      <a:pt x="1129" y="30"/>
                    </a:lnTo>
                    <a:lnTo>
                      <a:pt x="1143" y="38"/>
                    </a:lnTo>
                    <a:lnTo>
                      <a:pt x="1155" y="46"/>
                    </a:lnTo>
                    <a:lnTo>
                      <a:pt x="1167" y="55"/>
                    </a:lnTo>
                    <a:lnTo>
                      <a:pt x="1175" y="63"/>
                    </a:lnTo>
                    <a:lnTo>
                      <a:pt x="1183" y="72"/>
                    </a:lnTo>
                    <a:lnTo>
                      <a:pt x="1189" y="82"/>
                    </a:lnTo>
                    <a:lnTo>
                      <a:pt x="1192" y="93"/>
                    </a:lnTo>
                    <a:lnTo>
                      <a:pt x="1193" y="103"/>
                    </a:lnTo>
                    <a:lnTo>
                      <a:pt x="1946" y="103"/>
                    </a:lnTo>
                    <a:lnTo>
                      <a:pt x="1946" y="1277"/>
                    </a:lnTo>
                    <a:lnTo>
                      <a:pt x="0" y="1278"/>
                    </a:lnTo>
                    <a:close/>
                  </a:path>
                </a:pathLst>
              </a:custGeom>
              <a:solidFill>
                <a:srgbClr val="B2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16" name="Rectangle 319"/>
              <p:cNvSpPr>
                <a:spLocks noChangeArrowheads="1"/>
              </p:cNvSpPr>
              <p:nvPr/>
            </p:nvSpPr>
            <p:spPr bwMode="auto">
              <a:xfrm>
                <a:off x="5188" y="3087"/>
                <a:ext cx="42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17" name="Rectangle 320"/>
              <p:cNvSpPr>
                <a:spLocks noChangeArrowheads="1"/>
              </p:cNvSpPr>
              <p:nvPr/>
            </p:nvSpPr>
            <p:spPr bwMode="auto">
              <a:xfrm>
                <a:off x="5168" y="3134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18" name="Rectangle 321"/>
              <p:cNvSpPr>
                <a:spLocks noChangeArrowheads="1"/>
              </p:cNvSpPr>
              <p:nvPr/>
            </p:nvSpPr>
            <p:spPr bwMode="auto">
              <a:xfrm>
                <a:off x="5306" y="3034"/>
                <a:ext cx="42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19" name="Rectangle 322"/>
              <p:cNvSpPr>
                <a:spLocks noChangeArrowheads="1"/>
              </p:cNvSpPr>
              <p:nvPr/>
            </p:nvSpPr>
            <p:spPr bwMode="auto">
              <a:xfrm>
                <a:off x="5286" y="3087"/>
                <a:ext cx="40" cy="3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33" name="Rectangle 323"/>
              <p:cNvSpPr>
                <a:spLocks noChangeArrowheads="1"/>
              </p:cNvSpPr>
              <p:nvPr/>
            </p:nvSpPr>
            <p:spPr bwMode="auto">
              <a:xfrm>
                <a:off x="5286" y="2987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36" name="Rectangle 324"/>
              <p:cNvSpPr>
                <a:spLocks noChangeArrowheads="1"/>
              </p:cNvSpPr>
              <p:nvPr/>
            </p:nvSpPr>
            <p:spPr bwMode="auto">
              <a:xfrm>
                <a:off x="4773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37" name="Rectangle 325"/>
              <p:cNvSpPr>
                <a:spLocks noChangeArrowheads="1"/>
              </p:cNvSpPr>
              <p:nvPr/>
            </p:nvSpPr>
            <p:spPr bwMode="auto">
              <a:xfrm>
                <a:off x="4773" y="3024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38" name="Rectangle 326"/>
              <p:cNvSpPr>
                <a:spLocks noChangeArrowheads="1"/>
              </p:cNvSpPr>
              <p:nvPr/>
            </p:nvSpPr>
            <p:spPr bwMode="auto">
              <a:xfrm>
                <a:off x="4773" y="3123"/>
                <a:ext cx="18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39" name="Rectangle 327"/>
              <p:cNvSpPr>
                <a:spLocks noChangeArrowheads="1"/>
              </p:cNvSpPr>
              <p:nvPr/>
            </p:nvSpPr>
            <p:spPr bwMode="auto">
              <a:xfrm>
                <a:off x="4946" y="3076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0" name="Rectangle 328"/>
              <p:cNvSpPr>
                <a:spLocks noChangeArrowheads="1"/>
              </p:cNvSpPr>
              <p:nvPr/>
            </p:nvSpPr>
            <p:spPr bwMode="auto">
              <a:xfrm>
                <a:off x="4924" y="312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1" name="Rectangle 329"/>
              <p:cNvSpPr>
                <a:spLocks noChangeArrowheads="1"/>
              </p:cNvSpPr>
              <p:nvPr/>
            </p:nvSpPr>
            <p:spPr bwMode="auto">
              <a:xfrm>
                <a:off x="4773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2" name="Rectangle 330"/>
              <p:cNvSpPr>
                <a:spLocks noChangeArrowheads="1"/>
              </p:cNvSpPr>
              <p:nvPr/>
            </p:nvSpPr>
            <p:spPr bwMode="auto">
              <a:xfrm>
                <a:off x="4773" y="3406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3" name="Rectangle 331"/>
              <p:cNvSpPr>
                <a:spLocks noChangeArrowheads="1"/>
              </p:cNvSpPr>
              <p:nvPr/>
            </p:nvSpPr>
            <p:spPr bwMode="auto">
              <a:xfrm>
                <a:off x="4773" y="3505"/>
                <a:ext cx="18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4" name="Rectangle 332"/>
              <p:cNvSpPr>
                <a:spLocks noChangeArrowheads="1"/>
              </p:cNvSpPr>
              <p:nvPr/>
            </p:nvSpPr>
            <p:spPr bwMode="auto">
              <a:xfrm>
                <a:off x="4946" y="3453"/>
                <a:ext cx="40" cy="42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5" name="Rectangle 333"/>
              <p:cNvSpPr>
                <a:spLocks noChangeArrowheads="1"/>
              </p:cNvSpPr>
              <p:nvPr/>
            </p:nvSpPr>
            <p:spPr bwMode="auto">
              <a:xfrm>
                <a:off x="4924" y="3505"/>
                <a:ext cx="40" cy="37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6" name="Freeform 334"/>
              <p:cNvSpPr>
                <a:spLocks/>
              </p:cNvSpPr>
              <p:nvPr/>
            </p:nvSpPr>
            <p:spPr bwMode="auto">
              <a:xfrm>
                <a:off x="5024" y="3076"/>
                <a:ext cx="146" cy="89"/>
              </a:xfrm>
              <a:custGeom>
                <a:avLst/>
                <a:gdLst>
                  <a:gd name="T0" fmla="*/ 48 w 440"/>
                  <a:gd name="T1" fmla="*/ 78 h 102"/>
                  <a:gd name="T2" fmla="*/ 48 w 440"/>
                  <a:gd name="T3" fmla="*/ 70 h 102"/>
                  <a:gd name="T4" fmla="*/ 48 w 440"/>
                  <a:gd name="T5" fmla="*/ 63 h 102"/>
                  <a:gd name="T6" fmla="*/ 47 w 440"/>
                  <a:gd name="T7" fmla="*/ 55 h 102"/>
                  <a:gd name="T8" fmla="*/ 46 w 440"/>
                  <a:gd name="T9" fmla="*/ 49 h 102"/>
                  <a:gd name="T10" fmla="*/ 45 w 440"/>
                  <a:gd name="T11" fmla="*/ 42 h 102"/>
                  <a:gd name="T12" fmla="*/ 44 w 440"/>
                  <a:gd name="T13" fmla="*/ 35 h 102"/>
                  <a:gd name="T14" fmla="*/ 43 w 440"/>
                  <a:gd name="T15" fmla="*/ 29 h 102"/>
                  <a:gd name="T16" fmla="*/ 41 w 440"/>
                  <a:gd name="T17" fmla="*/ 23 h 102"/>
                  <a:gd name="T18" fmla="*/ 39 w 440"/>
                  <a:gd name="T19" fmla="*/ 18 h 102"/>
                  <a:gd name="T20" fmla="*/ 38 w 440"/>
                  <a:gd name="T21" fmla="*/ 14 h 102"/>
                  <a:gd name="T22" fmla="*/ 36 w 440"/>
                  <a:gd name="T23" fmla="*/ 10 h 102"/>
                  <a:gd name="T24" fmla="*/ 34 w 440"/>
                  <a:gd name="T25" fmla="*/ 6 h 102"/>
                  <a:gd name="T26" fmla="*/ 32 w 440"/>
                  <a:gd name="T27" fmla="*/ 3 h 102"/>
                  <a:gd name="T28" fmla="*/ 29 w 440"/>
                  <a:gd name="T29" fmla="*/ 3 h 102"/>
                  <a:gd name="T30" fmla="*/ 27 w 440"/>
                  <a:gd name="T31" fmla="*/ 0 h 102"/>
                  <a:gd name="T32" fmla="*/ 24 w 440"/>
                  <a:gd name="T33" fmla="*/ 0 h 102"/>
                  <a:gd name="T34" fmla="*/ 22 w 440"/>
                  <a:gd name="T35" fmla="*/ 0 h 102"/>
                  <a:gd name="T36" fmla="*/ 19 w 440"/>
                  <a:gd name="T37" fmla="*/ 3 h 102"/>
                  <a:gd name="T38" fmla="*/ 17 w 440"/>
                  <a:gd name="T39" fmla="*/ 3 h 102"/>
                  <a:gd name="T40" fmla="*/ 15 w 440"/>
                  <a:gd name="T41" fmla="*/ 6 h 102"/>
                  <a:gd name="T42" fmla="*/ 13 w 440"/>
                  <a:gd name="T43" fmla="*/ 10 h 102"/>
                  <a:gd name="T44" fmla="*/ 11 w 440"/>
                  <a:gd name="T45" fmla="*/ 14 h 102"/>
                  <a:gd name="T46" fmla="*/ 9 w 440"/>
                  <a:gd name="T47" fmla="*/ 18 h 102"/>
                  <a:gd name="T48" fmla="*/ 7 w 440"/>
                  <a:gd name="T49" fmla="*/ 23 h 102"/>
                  <a:gd name="T50" fmla="*/ 6 w 440"/>
                  <a:gd name="T51" fmla="*/ 29 h 102"/>
                  <a:gd name="T52" fmla="*/ 4 w 440"/>
                  <a:gd name="T53" fmla="*/ 35 h 102"/>
                  <a:gd name="T54" fmla="*/ 3 w 440"/>
                  <a:gd name="T55" fmla="*/ 42 h 102"/>
                  <a:gd name="T56" fmla="*/ 2 w 440"/>
                  <a:gd name="T57" fmla="*/ 49 h 102"/>
                  <a:gd name="T58" fmla="*/ 1 w 440"/>
                  <a:gd name="T59" fmla="*/ 55 h 102"/>
                  <a:gd name="T60" fmla="*/ 0 w 440"/>
                  <a:gd name="T61" fmla="*/ 63 h 102"/>
                  <a:gd name="T62" fmla="*/ 0 w 440"/>
                  <a:gd name="T63" fmla="*/ 70 h 102"/>
                  <a:gd name="T64" fmla="*/ 0 w 440"/>
                  <a:gd name="T65" fmla="*/ 78 h 102"/>
                  <a:gd name="T66" fmla="*/ 48 w 440"/>
                  <a:gd name="T67" fmla="*/ 78 h 10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0"/>
                  <a:gd name="T103" fmla="*/ 0 h 102"/>
                  <a:gd name="T104" fmla="*/ 440 w 440"/>
                  <a:gd name="T105" fmla="*/ 102 h 10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0" h="102">
                    <a:moveTo>
                      <a:pt x="440" y="102"/>
                    </a:moveTo>
                    <a:lnTo>
                      <a:pt x="439" y="92"/>
                    </a:lnTo>
                    <a:lnTo>
                      <a:pt x="436" y="82"/>
                    </a:lnTo>
                    <a:lnTo>
                      <a:pt x="430" y="72"/>
                    </a:lnTo>
                    <a:lnTo>
                      <a:pt x="422" y="64"/>
                    </a:lnTo>
                    <a:lnTo>
                      <a:pt x="414" y="55"/>
                    </a:lnTo>
                    <a:lnTo>
                      <a:pt x="402" y="46"/>
                    </a:lnTo>
                    <a:lnTo>
                      <a:pt x="390" y="38"/>
                    </a:lnTo>
                    <a:lnTo>
                      <a:pt x="376" y="30"/>
                    </a:lnTo>
                    <a:lnTo>
                      <a:pt x="360" y="24"/>
                    </a:lnTo>
                    <a:lnTo>
                      <a:pt x="343" y="18"/>
                    </a:lnTo>
                    <a:lnTo>
                      <a:pt x="325" y="13"/>
                    </a:lnTo>
                    <a:lnTo>
                      <a:pt x="306" y="8"/>
                    </a:lnTo>
                    <a:lnTo>
                      <a:pt x="285" y="5"/>
                    </a:lnTo>
                    <a:lnTo>
                      <a:pt x="264" y="3"/>
                    </a:lnTo>
                    <a:lnTo>
                      <a:pt x="242" y="0"/>
                    </a:lnTo>
                    <a:lnTo>
                      <a:pt x="219" y="0"/>
                    </a:lnTo>
                    <a:lnTo>
                      <a:pt x="197" y="0"/>
                    </a:lnTo>
                    <a:lnTo>
                      <a:pt x="175" y="3"/>
                    </a:lnTo>
                    <a:lnTo>
                      <a:pt x="154" y="5"/>
                    </a:lnTo>
                    <a:lnTo>
                      <a:pt x="134" y="8"/>
                    </a:lnTo>
                    <a:lnTo>
                      <a:pt x="114" y="13"/>
                    </a:lnTo>
                    <a:lnTo>
                      <a:pt x="96" y="18"/>
                    </a:lnTo>
                    <a:lnTo>
                      <a:pt x="80" y="24"/>
                    </a:lnTo>
                    <a:lnTo>
                      <a:pt x="64" y="30"/>
                    </a:lnTo>
                    <a:lnTo>
                      <a:pt x="50" y="38"/>
                    </a:lnTo>
                    <a:lnTo>
                      <a:pt x="37" y="46"/>
                    </a:lnTo>
                    <a:lnTo>
                      <a:pt x="26" y="55"/>
                    </a:lnTo>
                    <a:lnTo>
                      <a:pt x="16" y="64"/>
                    </a:lnTo>
                    <a:lnTo>
                      <a:pt x="10" y="72"/>
                    </a:lnTo>
                    <a:lnTo>
                      <a:pt x="4" y="82"/>
                    </a:lnTo>
                    <a:lnTo>
                      <a:pt x="1" y="92"/>
                    </a:lnTo>
                    <a:lnTo>
                      <a:pt x="0" y="102"/>
                    </a:lnTo>
                    <a:lnTo>
                      <a:pt x="440" y="102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7" name="Freeform 335"/>
              <p:cNvSpPr>
                <a:spLocks/>
              </p:cNvSpPr>
              <p:nvPr/>
            </p:nvSpPr>
            <p:spPr bwMode="auto">
              <a:xfrm>
                <a:off x="4789" y="2506"/>
                <a:ext cx="615" cy="147"/>
              </a:xfrm>
              <a:custGeom>
                <a:avLst/>
                <a:gdLst>
                  <a:gd name="T0" fmla="*/ 100 w 1847"/>
                  <a:gd name="T1" fmla="*/ 50 h 168"/>
                  <a:gd name="T2" fmla="*/ 95 w 1847"/>
                  <a:gd name="T3" fmla="*/ 53 h 168"/>
                  <a:gd name="T4" fmla="*/ 91 w 1847"/>
                  <a:gd name="T5" fmla="*/ 60 h 168"/>
                  <a:gd name="T6" fmla="*/ 87 w 1847"/>
                  <a:gd name="T7" fmla="*/ 68 h 168"/>
                  <a:gd name="T8" fmla="*/ 84 w 1847"/>
                  <a:gd name="T9" fmla="*/ 79 h 168"/>
                  <a:gd name="T10" fmla="*/ 81 w 1847"/>
                  <a:gd name="T11" fmla="*/ 92 h 168"/>
                  <a:gd name="T12" fmla="*/ 79 w 1847"/>
                  <a:gd name="T13" fmla="*/ 105 h 168"/>
                  <a:gd name="T14" fmla="*/ 78 w 1847"/>
                  <a:gd name="T15" fmla="*/ 121 h 168"/>
                  <a:gd name="T16" fmla="*/ 0 w 1847"/>
                  <a:gd name="T17" fmla="*/ 129 h 168"/>
                  <a:gd name="T18" fmla="*/ 1 w 1847"/>
                  <a:gd name="T19" fmla="*/ 88 h 168"/>
                  <a:gd name="T20" fmla="*/ 6 w 1847"/>
                  <a:gd name="T21" fmla="*/ 88 h 168"/>
                  <a:gd name="T22" fmla="*/ 16 w 1847"/>
                  <a:gd name="T23" fmla="*/ 88 h 168"/>
                  <a:gd name="T24" fmla="*/ 28 w 1847"/>
                  <a:gd name="T25" fmla="*/ 88 h 168"/>
                  <a:gd name="T26" fmla="*/ 41 w 1847"/>
                  <a:gd name="T27" fmla="*/ 88 h 168"/>
                  <a:gd name="T28" fmla="*/ 54 w 1847"/>
                  <a:gd name="T29" fmla="*/ 88 h 168"/>
                  <a:gd name="T30" fmla="*/ 65 w 1847"/>
                  <a:gd name="T31" fmla="*/ 88 h 168"/>
                  <a:gd name="T32" fmla="*/ 71 w 1847"/>
                  <a:gd name="T33" fmla="*/ 88 h 168"/>
                  <a:gd name="T34" fmla="*/ 74 w 1847"/>
                  <a:gd name="T35" fmla="*/ 80 h 168"/>
                  <a:gd name="T36" fmla="*/ 76 w 1847"/>
                  <a:gd name="T37" fmla="*/ 64 h 168"/>
                  <a:gd name="T38" fmla="*/ 79 w 1847"/>
                  <a:gd name="T39" fmla="*/ 47 h 168"/>
                  <a:gd name="T40" fmla="*/ 83 w 1847"/>
                  <a:gd name="T41" fmla="*/ 33 h 168"/>
                  <a:gd name="T42" fmla="*/ 86 w 1847"/>
                  <a:gd name="T43" fmla="*/ 21 h 168"/>
                  <a:gd name="T44" fmla="*/ 91 w 1847"/>
                  <a:gd name="T45" fmla="*/ 10 h 168"/>
                  <a:gd name="T46" fmla="*/ 95 w 1847"/>
                  <a:gd name="T47" fmla="*/ 4 h 168"/>
                  <a:gd name="T48" fmla="*/ 100 w 1847"/>
                  <a:gd name="T49" fmla="*/ 1 h 168"/>
                  <a:gd name="T50" fmla="*/ 105 w 1847"/>
                  <a:gd name="T51" fmla="*/ 1 h 168"/>
                  <a:gd name="T52" fmla="*/ 110 w 1847"/>
                  <a:gd name="T53" fmla="*/ 4 h 168"/>
                  <a:gd name="T54" fmla="*/ 114 w 1847"/>
                  <a:gd name="T55" fmla="*/ 10 h 168"/>
                  <a:gd name="T56" fmla="*/ 119 w 1847"/>
                  <a:gd name="T57" fmla="*/ 21 h 168"/>
                  <a:gd name="T58" fmla="*/ 123 w 1847"/>
                  <a:gd name="T59" fmla="*/ 33 h 168"/>
                  <a:gd name="T60" fmla="*/ 126 w 1847"/>
                  <a:gd name="T61" fmla="*/ 47 h 168"/>
                  <a:gd name="T62" fmla="*/ 129 w 1847"/>
                  <a:gd name="T63" fmla="*/ 64 h 168"/>
                  <a:gd name="T64" fmla="*/ 131 w 1847"/>
                  <a:gd name="T65" fmla="*/ 80 h 168"/>
                  <a:gd name="T66" fmla="*/ 134 w 1847"/>
                  <a:gd name="T67" fmla="*/ 88 h 168"/>
                  <a:gd name="T68" fmla="*/ 140 w 1847"/>
                  <a:gd name="T69" fmla="*/ 88 h 168"/>
                  <a:gd name="T70" fmla="*/ 151 w 1847"/>
                  <a:gd name="T71" fmla="*/ 88 h 168"/>
                  <a:gd name="T72" fmla="*/ 163 w 1847"/>
                  <a:gd name="T73" fmla="*/ 88 h 168"/>
                  <a:gd name="T74" fmla="*/ 176 w 1847"/>
                  <a:gd name="T75" fmla="*/ 88 h 168"/>
                  <a:gd name="T76" fmla="*/ 189 w 1847"/>
                  <a:gd name="T77" fmla="*/ 88 h 168"/>
                  <a:gd name="T78" fmla="*/ 198 w 1847"/>
                  <a:gd name="T79" fmla="*/ 88 h 168"/>
                  <a:gd name="T80" fmla="*/ 204 w 1847"/>
                  <a:gd name="T81" fmla="*/ 88 h 168"/>
                  <a:gd name="T82" fmla="*/ 205 w 1847"/>
                  <a:gd name="T83" fmla="*/ 129 h 168"/>
                  <a:gd name="T84" fmla="*/ 127 w 1847"/>
                  <a:gd name="T85" fmla="*/ 121 h 168"/>
                  <a:gd name="T86" fmla="*/ 126 w 1847"/>
                  <a:gd name="T87" fmla="*/ 105 h 168"/>
                  <a:gd name="T88" fmla="*/ 124 w 1847"/>
                  <a:gd name="T89" fmla="*/ 92 h 168"/>
                  <a:gd name="T90" fmla="*/ 121 w 1847"/>
                  <a:gd name="T91" fmla="*/ 79 h 168"/>
                  <a:gd name="T92" fmla="*/ 118 w 1847"/>
                  <a:gd name="T93" fmla="*/ 68 h 168"/>
                  <a:gd name="T94" fmla="*/ 114 w 1847"/>
                  <a:gd name="T95" fmla="*/ 60 h 168"/>
                  <a:gd name="T96" fmla="*/ 110 w 1847"/>
                  <a:gd name="T97" fmla="*/ 53 h 168"/>
                  <a:gd name="T98" fmla="*/ 105 w 1847"/>
                  <a:gd name="T99" fmla="*/ 50 h 16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847"/>
                  <a:gd name="T151" fmla="*/ 0 h 168"/>
                  <a:gd name="T152" fmla="*/ 1847 w 1847"/>
                  <a:gd name="T153" fmla="*/ 168 h 16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847" h="168">
                    <a:moveTo>
                      <a:pt x="923" y="65"/>
                    </a:moveTo>
                    <a:lnTo>
                      <a:pt x="901" y="65"/>
                    </a:lnTo>
                    <a:lnTo>
                      <a:pt x="879" y="68"/>
                    </a:lnTo>
                    <a:lnTo>
                      <a:pt x="858" y="70"/>
                    </a:lnTo>
                    <a:lnTo>
                      <a:pt x="838" y="73"/>
                    </a:lnTo>
                    <a:lnTo>
                      <a:pt x="818" y="78"/>
                    </a:lnTo>
                    <a:lnTo>
                      <a:pt x="800" y="83"/>
                    </a:lnTo>
                    <a:lnTo>
                      <a:pt x="784" y="89"/>
                    </a:lnTo>
                    <a:lnTo>
                      <a:pt x="768" y="95"/>
                    </a:lnTo>
                    <a:lnTo>
                      <a:pt x="754" y="103"/>
                    </a:lnTo>
                    <a:lnTo>
                      <a:pt x="741" y="111"/>
                    </a:lnTo>
                    <a:lnTo>
                      <a:pt x="730" y="120"/>
                    </a:lnTo>
                    <a:lnTo>
                      <a:pt x="720" y="128"/>
                    </a:lnTo>
                    <a:lnTo>
                      <a:pt x="714" y="137"/>
                    </a:lnTo>
                    <a:lnTo>
                      <a:pt x="708" y="147"/>
                    </a:lnTo>
                    <a:lnTo>
                      <a:pt x="705" y="158"/>
                    </a:lnTo>
                    <a:lnTo>
                      <a:pt x="704" y="168"/>
                    </a:lnTo>
                    <a:lnTo>
                      <a:pt x="0" y="168"/>
                    </a:lnTo>
                    <a:lnTo>
                      <a:pt x="0" y="116"/>
                    </a:lnTo>
                    <a:lnTo>
                      <a:pt x="7" y="116"/>
                    </a:lnTo>
                    <a:lnTo>
                      <a:pt x="27" y="116"/>
                    </a:lnTo>
                    <a:lnTo>
                      <a:pt x="57" y="116"/>
                    </a:lnTo>
                    <a:lnTo>
                      <a:pt x="97" y="116"/>
                    </a:lnTo>
                    <a:lnTo>
                      <a:pt x="145" y="116"/>
                    </a:lnTo>
                    <a:lnTo>
                      <a:pt x="197" y="116"/>
                    </a:lnTo>
                    <a:lnTo>
                      <a:pt x="254" y="116"/>
                    </a:lnTo>
                    <a:lnTo>
                      <a:pt x="313" y="116"/>
                    </a:lnTo>
                    <a:lnTo>
                      <a:pt x="373" y="116"/>
                    </a:lnTo>
                    <a:lnTo>
                      <a:pt x="431" y="116"/>
                    </a:lnTo>
                    <a:lnTo>
                      <a:pt x="486" y="116"/>
                    </a:lnTo>
                    <a:lnTo>
                      <a:pt x="537" y="116"/>
                    </a:lnTo>
                    <a:lnTo>
                      <a:pt x="582" y="116"/>
                    </a:lnTo>
                    <a:lnTo>
                      <a:pt x="617" y="116"/>
                    </a:lnTo>
                    <a:lnTo>
                      <a:pt x="644" y="116"/>
                    </a:lnTo>
                    <a:lnTo>
                      <a:pt x="658" y="116"/>
                    </a:lnTo>
                    <a:lnTo>
                      <a:pt x="666" y="105"/>
                    </a:lnTo>
                    <a:lnTo>
                      <a:pt x="675" y="94"/>
                    </a:lnTo>
                    <a:lnTo>
                      <a:pt x="686" y="83"/>
                    </a:lnTo>
                    <a:lnTo>
                      <a:pt x="698" y="72"/>
                    </a:lnTo>
                    <a:lnTo>
                      <a:pt x="713" y="62"/>
                    </a:lnTo>
                    <a:lnTo>
                      <a:pt x="727" y="53"/>
                    </a:lnTo>
                    <a:lnTo>
                      <a:pt x="744" y="43"/>
                    </a:lnTo>
                    <a:lnTo>
                      <a:pt x="760" y="35"/>
                    </a:lnTo>
                    <a:lnTo>
                      <a:pt x="778" y="28"/>
                    </a:lnTo>
                    <a:lnTo>
                      <a:pt x="797" y="21"/>
                    </a:lnTo>
                    <a:lnTo>
                      <a:pt x="817" y="14"/>
                    </a:lnTo>
                    <a:lnTo>
                      <a:pt x="838" y="10"/>
                    </a:lnTo>
                    <a:lnTo>
                      <a:pt x="858" y="6"/>
                    </a:lnTo>
                    <a:lnTo>
                      <a:pt x="880" y="2"/>
                    </a:lnTo>
                    <a:lnTo>
                      <a:pt x="901" y="1"/>
                    </a:lnTo>
                    <a:lnTo>
                      <a:pt x="923" y="0"/>
                    </a:lnTo>
                    <a:lnTo>
                      <a:pt x="946" y="1"/>
                    </a:lnTo>
                    <a:lnTo>
                      <a:pt x="968" y="2"/>
                    </a:lnTo>
                    <a:lnTo>
                      <a:pt x="989" y="6"/>
                    </a:lnTo>
                    <a:lnTo>
                      <a:pt x="1010" y="10"/>
                    </a:lnTo>
                    <a:lnTo>
                      <a:pt x="1030" y="14"/>
                    </a:lnTo>
                    <a:lnTo>
                      <a:pt x="1050" y="21"/>
                    </a:lnTo>
                    <a:lnTo>
                      <a:pt x="1069" y="28"/>
                    </a:lnTo>
                    <a:lnTo>
                      <a:pt x="1088" y="35"/>
                    </a:lnTo>
                    <a:lnTo>
                      <a:pt x="1104" y="43"/>
                    </a:lnTo>
                    <a:lnTo>
                      <a:pt x="1121" y="53"/>
                    </a:lnTo>
                    <a:lnTo>
                      <a:pt x="1135" y="62"/>
                    </a:lnTo>
                    <a:lnTo>
                      <a:pt x="1149" y="72"/>
                    </a:lnTo>
                    <a:lnTo>
                      <a:pt x="1161" y="83"/>
                    </a:lnTo>
                    <a:lnTo>
                      <a:pt x="1172" y="94"/>
                    </a:lnTo>
                    <a:lnTo>
                      <a:pt x="1181" y="105"/>
                    </a:lnTo>
                    <a:lnTo>
                      <a:pt x="1189" y="116"/>
                    </a:lnTo>
                    <a:lnTo>
                      <a:pt x="1203" y="116"/>
                    </a:lnTo>
                    <a:lnTo>
                      <a:pt x="1230" y="116"/>
                    </a:lnTo>
                    <a:lnTo>
                      <a:pt x="1265" y="116"/>
                    </a:lnTo>
                    <a:lnTo>
                      <a:pt x="1309" y="116"/>
                    </a:lnTo>
                    <a:lnTo>
                      <a:pt x="1360" y="116"/>
                    </a:lnTo>
                    <a:lnTo>
                      <a:pt x="1416" y="116"/>
                    </a:lnTo>
                    <a:lnTo>
                      <a:pt x="1475" y="116"/>
                    </a:lnTo>
                    <a:lnTo>
                      <a:pt x="1535" y="116"/>
                    </a:lnTo>
                    <a:lnTo>
                      <a:pt x="1593" y="116"/>
                    </a:lnTo>
                    <a:lnTo>
                      <a:pt x="1650" y="116"/>
                    </a:lnTo>
                    <a:lnTo>
                      <a:pt x="1703" y="116"/>
                    </a:lnTo>
                    <a:lnTo>
                      <a:pt x="1751" y="116"/>
                    </a:lnTo>
                    <a:lnTo>
                      <a:pt x="1791" y="116"/>
                    </a:lnTo>
                    <a:lnTo>
                      <a:pt x="1821" y="116"/>
                    </a:lnTo>
                    <a:lnTo>
                      <a:pt x="1841" y="116"/>
                    </a:lnTo>
                    <a:lnTo>
                      <a:pt x="1847" y="116"/>
                    </a:lnTo>
                    <a:lnTo>
                      <a:pt x="1847" y="168"/>
                    </a:lnTo>
                    <a:lnTo>
                      <a:pt x="1144" y="168"/>
                    </a:lnTo>
                    <a:lnTo>
                      <a:pt x="1143" y="158"/>
                    </a:lnTo>
                    <a:lnTo>
                      <a:pt x="1140" y="147"/>
                    </a:lnTo>
                    <a:lnTo>
                      <a:pt x="1134" y="137"/>
                    </a:lnTo>
                    <a:lnTo>
                      <a:pt x="1126" y="128"/>
                    </a:lnTo>
                    <a:lnTo>
                      <a:pt x="1118" y="120"/>
                    </a:lnTo>
                    <a:lnTo>
                      <a:pt x="1106" y="111"/>
                    </a:lnTo>
                    <a:lnTo>
                      <a:pt x="1094" y="103"/>
                    </a:lnTo>
                    <a:lnTo>
                      <a:pt x="1080" y="95"/>
                    </a:lnTo>
                    <a:lnTo>
                      <a:pt x="1064" y="89"/>
                    </a:lnTo>
                    <a:lnTo>
                      <a:pt x="1047" y="83"/>
                    </a:lnTo>
                    <a:lnTo>
                      <a:pt x="1029" y="78"/>
                    </a:lnTo>
                    <a:lnTo>
                      <a:pt x="1010" y="73"/>
                    </a:lnTo>
                    <a:lnTo>
                      <a:pt x="989" y="70"/>
                    </a:lnTo>
                    <a:lnTo>
                      <a:pt x="968" y="68"/>
                    </a:lnTo>
                    <a:lnTo>
                      <a:pt x="946" y="65"/>
                    </a:lnTo>
                    <a:lnTo>
                      <a:pt x="923" y="65"/>
                    </a:lnTo>
                    <a:close/>
                  </a:path>
                </a:pathLst>
              </a:custGeom>
              <a:solidFill>
                <a:srgbClr val="7C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8" name="Rectangle 336"/>
              <p:cNvSpPr>
                <a:spLocks noChangeArrowheads="1"/>
              </p:cNvSpPr>
              <p:nvPr/>
            </p:nvSpPr>
            <p:spPr bwMode="auto">
              <a:xfrm>
                <a:off x="5404" y="2595"/>
                <a:ext cx="29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49" name="Rectangle 337"/>
              <p:cNvSpPr>
                <a:spLocks noChangeArrowheads="1"/>
              </p:cNvSpPr>
              <p:nvPr/>
            </p:nvSpPr>
            <p:spPr bwMode="auto">
              <a:xfrm>
                <a:off x="4759" y="2595"/>
                <a:ext cx="30" cy="120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0" name="Rectangle 338"/>
              <p:cNvSpPr>
                <a:spLocks noChangeArrowheads="1"/>
              </p:cNvSpPr>
              <p:nvPr/>
            </p:nvSpPr>
            <p:spPr bwMode="auto">
              <a:xfrm>
                <a:off x="5026" y="3165"/>
                <a:ext cx="142" cy="330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1" name="Rectangle 339"/>
              <p:cNvSpPr>
                <a:spLocks noChangeArrowheads="1"/>
              </p:cNvSpPr>
              <p:nvPr/>
            </p:nvSpPr>
            <p:spPr bwMode="auto">
              <a:xfrm>
                <a:off x="5026" y="349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2" name="Rectangle 340"/>
              <p:cNvSpPr>
                <a:spLocks noChangeArrowheads="1"/>
              </p:cNvSpPr>
              <p:nvPr/>
            </p:nvSpPr>
            <p:spPr bwMode="auto">
              <a:xfrm>
                <a:off x="5026" y="3558"/>
                <a:ext cx="142" cy="15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3" name="Rectangle 341"/>
              <p:cNvSpPr>
                <a:spLocks noChangeArrowheads="1"/>
              </p:cNvSpPr>
              <p:nvPr/>
            </p:nvSpPr>
            <p:spPr bwMode="auto">
              <a:xfrm>
                <a:off x="5026" y="3615"/>
                <a:ext cx="142" cy="1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4" name="Rectangle 342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5" name="Rectangle 343"/>
              <p:cNvSpPr>
                <a:spLocks noChangeArrowheads="1"/>
              </p:cNvSpPr>
              <p:nvPr/>
            </p:nvSpPr>
            <p:spPr bwMode="auto">
              <a:xfrm>
                <a:off x="5100" y="3186"/>
                <a:ext cx="60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6" name="Rectangle 344"/>
              <p:cNvSpPr>
                <a:spLocks noChangeArrowheads="1"/>
              </p:cNvSpPr>
              <p:nvPr/>
            </p:nvSpPr>
            <p:spPr bwMode="auto">
              <a:xfrm>
                <a:off x="5032" y="3186"/>
                <a:ext cx="62" cy="309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7" name="Rectangle 345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8" name="Rectangle 346"/>
              <p:cNvSpPr>
                <a:spLocks noChangeArrowheads="1"/>
              </p:cNvSpPr>
              <p:nvPr/>
            </p:nvSpPr>
            <p:spPr bwMode="auto">
              <a:xfrm>
                <a:off x="5168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59" name="Rectangle 347"/>
              <p:cNvSpPr>
                <a:spLocks noChangeArrowheads="1"/>
              </p:cNvSpPr>
              <p:nvPr/>
            </p:nvSpPr>
            <p:spPr bwMode="auto">
              <a:xfrm>
                <a:off x="4992" y="3422"/>
                <a:ext cx="34" cy="256"/>
              </a:xfrm>
              <a:prstGeom prst="rect">
                <a:avLst/>
              </a:prstGeom>
              <a:solidFill>
                <a:srgbClr val="7C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0" name="Rectangle 348"/>
              <p:cNvSpPr>
                <a:spLocks noChangeArrowheads="1"/>
              </p:cNvSpPr>
              <p:nvPr/>
            </p:nvSpPr>
            <p:spPr bwMode="auto">
              <a:xfrm>
                <a:off x="5026" y="351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1" name="Rectangle 349"/>
              <p:cNvSpPr>
                <a:spLocks noChangeArrowheads="1"/>
              </p:cNvSpPr>
              <p:nvPr/>
            </p:nvSpPr>
            <p:spPr bwMode="auto">
              <a:xfrm>
                <a:off x="5026" y="3573"/>
                <a:ext cx="142" cy="42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2" name="Rectangle 350"/>
              <p:cNvSpPr>
                <a:spLocks noChangeArrowheads="1"/>
              </p:cNvSpPr>
              <p:nvPr/>
            </p:nvSpPr>
            <p:spPr bwMode="auto">
              <a:xfrm>
                <a:off x="5026" y="3631"/>
                <a:ext cx="142" cy="47"/>
              </a:xfrm>
              <a:prstGeom prst="rect">
                <a:avLst/>
              </a:prstGeom>
              <a:solidFill>
                <a:srgbClr val="B23333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3" name="Rectangle 351"/>
              <p:cNvSpPr>
                <a:spLocks noChangeArrowheads="1"/>
              </p:cNvSpPr>
              <p:nvPr/>
            </p:nvSpPr>
            <p:spPr bwMode="auto">
              <a:xfrm>
                <a:off x="5100" y="3369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4" name="Rectangle 352"/>
              <p:cNvSpPr>
                <a:spLocks noChangeArrowheads="1"/>
              </p:cNvSpPr>
              <p:nvPr/>
            </p:nvSpPr>
            <p:spPr bwMode="auto">
              <a:xfrm>
                <a:off x="5032" y="3369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5" name="Rectangle 353"/>
              <p:cNvSpPr>
                <a:spLocks noChangeArrowheads="1"/>
              </p:cNvSpPr>
              <p:nvPr/>
            </p:nvSpPr>
            <p:spPr bwMode="auto">
              <a:xfrm>
                <a:off x="510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6" name="Rectangle 354"/>
              <p:cNvSpPr>
                <a:spLocks noChangeArrowheads="1"/>
              </p:cNvSpPr>
              <p:nvPr/>
            </p:nvSpPr>
            <p:spPr bwMode="auto">
              <a:xfrm>
                <a:off x="5080" y="3312"/>
                <a:ext cx="14" cy="52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7" name="Rectangle 355"/>
              <p:cNvSpPr>
                <a:spLocks noChangeArrowheads="1"/>
              </p:cNvSpPr>
              <p:nvPr/>
            </p:nvSpPr>
            <p:spPr bwMode="auto">
              <a:xfrm>
                <a:off x="5100" y="3395"/>
                <a:ext cx="60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8" name="Rectangle 356"/>
              <p:cNvSpPr>
                <a:spLocks noChangeArrowheads="1"/>
              </p:cNvSpPr>
              <p:nvPr/>
            </p:nvSpPr>
            <p:spPr bwMode="auto">
              <a:xfrm>
                <a:off x="5032" y="3395"/>
                <a:ext cx="62" cy="2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69" name="Rectangle 357"/>
              <p:cNvSpPr>
                <a:spLocks noChangeArrowheads="1"/>
              </p:cNvSpPr>
              <p:nvPr/>
            </p:nvSpPr>
            <p:spPr bwMode="auto">
              <a:xfrm>
                <a:off x="5168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0" name="Rectangle 358"/>
              <p:cNvSpPr>
                <a:spLocks noChangeArrowheads="1"/>
              </p:cNvSpPr>
              <p:nvPr/>
            </p:nvSpPr>
            <p:spPr bwMode="auto">
              <a:xfrm>
                <a:off x="4992" y="3552"/>
                <a:ext cx="34" cy="27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1" name="Rectangle 359"/>
              <p:cNvSpPr>
                <a:spLocks noChangeArrowheads="1"/>
              </p:cNvSpPr>
              <p:nvPr/>
            </p:nvSpPr>
            <p:spPr bwMode="auto">
              <a:xfrm>
                <a:off x="5334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2" name="Rectangle 360"/>
              <p:cNvSpPr>
                <a:spLocks noChangeArrowheads="1"/>
              </p:cNvSpPr>
              <p:nvPr/>
            </p:nvSpPr>
            <p:spPr bwMode="auto">
              <a:xfrm>
                <a:off x="5228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3" name="Rectangle 361"/>
              <p:cNvSpPr>
                <a:spLocks noChangeArrowheads="1"/>
              </p:cNvSpPr>
              <p:nvPr/>
            </p:nvSpPr>
            <p:spPr bwMode="auto">
              <a:xfrm>
                <a:off x="4912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4" name="Rectangle 362"/>
              <p:cNvSpPr>
                <a:spLocks noChangeArrowheads="1"/>
              </p:cNvSpPr>
              <p:nvPr/>
            </p:nvSpPr>
            <p:spPr bwMode="auto">
              <a:xfrm>
                <a:off x="5122" y="2747"/>
                <a:ext cx="54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5" name="Rectangle 363"/>
              <p:cNvSpPr>
                <a:spLocks noChangeArrowheads="1"/>
              </p:cNvSpPr>
              <p:nvPr/>
            </p:nvSpPr>
            <p:spPr bwMode="auto">
              <a:xfrm>
                <a:off x="522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6" name="Rectangle 364"/>
              <p:cNvSpPr>
                <a:spLocks noChangeArrowheads="1"/>
              </p:cNvSpPr>
              <p:nvPr/>
            </p:nvSpPr>
            <p:spPr bwMode="auto">
              <a:xfrm>
                <a:off x="5334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7" name="Rectangle 365"/>
              <p:cNvSpPr>
                <a:spLocks noChangeArrowheads="1"/>
              </p:cNvSpPr>
              <p:nvPr/>
            </p:nvSpPr>
            <p:spPr bwMode="auto">
              <a:xfrm>
                <a:off x="5018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8" name="Rectangle 366"/>
              <p:cNvSpPr>
                <a:spLocks noChangeArrowheads="1"/>
              </p:cNvSpPr>
              <p:nvPr/>
            </p:nvSpPr>
            <p:spPr bwMode="auto">
              <a:xfrm>
                <a:off x="4809" y="2747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79" name="Rectangle 367"/>
              <p:cNvSpPr>
                <a:spLocks noChangeArrowheads="1"/>
              </p:cNvSpPr>
              <p:nvPr/>
            </p:nvSpPr>
            <p:spPr bwMode="auto">
              <a:xfrm>
                <a:off x="4912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0" name="Rectangle 368"/>
              <p:cNvSpPr>
                <a:spLocks noChangeArrowheads="1"/>
              </p:cNvSpPr>
              <p:nvPr/>
            </p:nvSpPr>
            <p:spPr bwMode="auto">
              <a:xfrm>
                <a:off x="4809" y="3165"/>
                <a:ext cx="52" cy="272"/>
              </a:xfrm>
              <a:prstGeom prst="rect">
                <a:avLst/>
              </a:prstGeom>
              <a:solidFill>
                <a:srgbClr val="26CCD8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1" name="Freeform 369"/>
              <p:cNvSpPr>
                <a:spLocks/>
              </p:cNvSpPr>
              <p:nvPr/>
            </p:nvSpPr>
            <p:spPr bwMode="auto">
              <a:xfrm>
                <a:off x="511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2" name="Freeform 370"/>
              <p:cNvSpPr>
                <a:spLocks/>
              </p:cNvSpPr>
              <p:nvPr/>
            </p:nvSpPr>
            <p:spPr bwMode="auto">
              <a:xfrm>
                <a:off x="517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3" name="Freeform 371"/>
              <p:cNvSpPr>
                <a:spLocks/>
              </p:cNvSpPr>
              <p:nvPr/>
            </p:nvSpPr>
            <p:spPr bwMode="auto">
              <a:xfrm>
                <a:off x="5218" y="2721"/>
                <a:ext cx="72" cy="324"/>
              </a:xfrm>
              <a:custGeom>
                <a:avLst/>
                <a:gdLst>
                  <a:gd name="T0" fmla="*/ 21 w 216"/>
                  <a:gd name="T1" fmla="*/ 163 h 373"/>
                  <a:gd name="T2" fmla="*/ 3 w 216"/>
                  <a:gd name="T3" fmla="*/ 163 h 373"/>
                  <a:gd name="T4" fmla="*/ 3 w 216"/>
                  <a:gd name="T5" fmla="*/ 260 h 373"/>
                  <a:gd name="T6" fmla="*/ 21 w 216"/>
                  <a:gd name="T7" fmla="*/ 260 h 373"/>
                  <a:gd name="T8" fmla="*/ 24 w 216"/>
                  <a:gd name="T9" fmla="*/ 281 h 373"/>
                  <a:gd name="T10" fmla="*/ 0 w 216"/>
                  <a:gd name="T11" fmla="*/ 281 h 373"/>
                  <a:gd name="T12" fmla="*/ 0 w 216"/>
                  <a:gd name="T13" fmla="*/ 0 h 373"/>
                  <a:gd name="T14" fmla="*/ 24 w 216"/>
                  <a:gd name="T15" fmla="*/ 0 h 373"/>
                  <a:gd name="T16" fmla="*/ 21 w 216"/>
                  <a:gd name="T17" fmla="*/ 22 h 373"/>
                  <a:gd name="T18" fmla="*/ 3 w 216"/>
                  <a:gd name="T19" fmla="*/ 22 h 373"/>
                  <a:gd name="T20" fmla="*/ 3 w 216"/>
                  <a:gd name="T21" fmla="*/ 129 h 373"/>
                  <a:gd name="T22" fmla="*/ 21 w 216"/>
                  <a:gd name="T23" fmla="*/ 129 h 373"/>
                  <a:gd name="T24" fmla="*/ 21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7" y="344"/>
                    </a:lnTo>
                    <a:lnTo>
                      <a:pt x="216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4" name="Freeform 372"/>
              <p:cNvSpPr>
                <a:spLocks/>
              </p:cNvSpPr>
              <p:nvPr/>
            </p:nvSpPr>
            <p:spPr bwMode="auto">
              <a:xfrm>
                <a:off x="5280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5" name="Freeform 373"/>
              <p:cNvSpPr>
                <a:spLocks/>
              </p:cNvSpPr>
              <p:nvPr/>
            </p:nvSpPr>
            <p:spPr bwMode="auto">
              <a:xfrm>
                <a:off x="5324" y="2721"/>
                <a:ext cx="72" cy="324"/>
              </a:xfrm>
              <a:custGeom>
                <a:avLst/>
                <a:gdLst>
                  <a:gd name="T0" fmla="*/ 21 w 217"/>
                  <a:gd name="T1" fmla="*/ 163 h 373"/>
                  <a:gd name="T2" fmla="*/ 3 w 217"/>
                  <a:gd name="T3" fmla="*/ 163 h 373"/>
                  <a:gd name="T4" fmla="*/ 3 w 217"/>
                  <a:gd name="T5" fmla="*/ 260 h 373"/>
                  <a:gd name="T6" fmla="*/ 21 w 217"/>
                  <a:gd name="T7" fmla="*/ 260 h 373"/>
                  <a:gd name="T8" fmla="*/ 24 w 217"/>
                  <a:gd name="T9" fmla="*/ 281 h 373"/>
                  <a:gd name="T10" fmla="*/ 0 w 217"/>
                  <a:gd name="T11" fmla="*/ 281 h 373"/>
                  <a:gd name="T12" fmla="*/ 0 w 217"/>
                  <a:gd name="T13" fmla="*/ 0 h 373"/>
                  <a:gd name="T14" fmla="*/ 24 w 217"/>
                  <a:gd name="T15" fmla="*/ 0 h 373"/>
                  <a:gd name="T16" fmla="*/ 21 w 217"/>
                  <a:gd name="T17" fmla="*/ 22 h 373"/>
                  <a:gd name="T18" fmla="*/ 3 w 217"/>
                  <a:gd name="T19" fmla="*/ 22 h 373"/>
                  <a:gd name="T20" fmla="*/ 3 w 217"/>
                  <a:gd name="T21" fmla="*/ 129 h 373"/>
                  <a:gd name="T22" fmla="*/ 21 w 217"/>
                  <a:gd name="T23" fmla="*/ 129 h 373"/>
                  <a:gd name="T24" fmla="*/ 21 w 217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3"/>
                  <a:gd name="T41" fmla="*/ 217 w 217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3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4"/>
                    </a:lnTo>
                    <a:lnTo>
                      <a:pt x="188" y="344"/>
                    </a:lnTo>
                    <a:lnTo>
                      <a:pt x="217" y="373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9"/>
                    </a:lnTo>
                    <a:lnTo>
                      <a:pt x="29" y="29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6" name="Freeform 374"/>
              <p:cNvSpPr>
                <a:spLocks/>
              </p:cNvSpPr>
              <p:nvPr/>
            </p:nvSpPr>
            <p:spPr bwMode="auto">
              <a:xfrm>
                <a:off x="5386" y="2721"/>
                <a:ext cx="10" cy="324"/>
              </a:xfrm>
              <a:custGeom>
                <a:avLst/>
                <a:gdLst>
                  <a:gd name="T0" fmla="*/ 0 w 29"/>
                  <a:gd name="T1" fmla="*/ 22 h 373"/>
                  <a:gd name="T2" fmla="*/ 0 w 29"/>
                  <a:gd name="T3" fmla="*/ 260 h 373"/>
                  <a:gd name="T4" fmla="*/ 3 w 29"/>
                  <a:gd name="T5" fmla="*/ 281 h 373"/>
                  <a:gd name="T6" fmla="*/ 3 w 29"/>
                  <a:gd name="T7" fmla="*/ 0 h 373"/>
                  <a:gd name="T8" fmla="*/ 0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0" y="29"/>
                    </a:moveTo>
                    <a:lnTo>
                      <a:pt x="0" y="344"/>
                    </a:lnTo>
                    <a:lnTo>
                      <a:pt x="29" y="373"/>
                    </a:lnTo>
                    <a:lnTo>
                      <a:pt x="29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7" name="Freeform 375"/>
              <p:cNvSpPr>
                <a:spLocks/>
              </p:cNvSpPr>
              <p:nvPr/>
            </p:nvSpPr>
            <p:spPr bwMode="auto">
              <a:xfrm>
                <a:off x="5218" y="3139"/>
                <a:ext cx="72" cy="324"/>
              </a:xfrm>
              <a:custGeom>
                <a:avLst/>
                <a:gdLst>
                  <a:gd name="T0" fmla="*/ 21 w 216"/>
                  <a:gd name="T1" fmla="*/ 165 h 372"/>
                  <a:gd name="T2" fmla="*/ 3 w 216"/>
                  <a:gd name="T3" fmla="*/ 165 h 372"/>
                  <a:gd name="T4" fmla="*/ 3 w 216"/>
                  <a:gd name="T5" fmla="*/ 260 h 372"/>
                  <a:gd name="T6" fmla="*/ 21 w 216"/>
                  <a:gd name="T7" fmla="*/ 260 h 372"/>
                  <a:gd name="T8" fmla="*/ 24 w 216"/>
                  <a:gd name="T9" fmla="*/ 282 h 372"/>
                  <a:gd name="T10" fmla="*/ 0 w 216"/>
                  <a:gd name="T11" fmla="*/ 282 h 372"/>
                  <a:gd name="T12" fmla="*/ 0 w 216"/>
                  <a:gd name="T13" fmla="*/ 0 h 372"/>
                  <a:gd name="T14" fmla="*/ 24 w 216"/>
                  <a:gd name="T15" fmla="*/ 0 h 372"/>
                  <a:gd name="T16" fmla="*/ 21 w 216"/>
                  <a:gd name="T17" fmla="*/ 21 h 372"/>
                  <a:gd name="T18" fmla="*/ 3 w 216"/>
                  <a:gd name="T19" fmla="*/ 21 h 372"/>
                  <a:gd name="T20" fmla="*/ 3 w 216"/>
                  <a:gd name="T21" fmla="*/ 130 h 372"/>
                  <a:gd name="T22" fmla="*/ 21 w 216"/>
                  <a:gd name="T23" fmla="*/ 130 h 372"/>
                  <a:gd name="T24" fmla="*/ 21 w 216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2"/>
                  <a:gd name="T41" fmla="*/ 216 w 216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2">
                    <a:moveTo>
                      <a:pt x="187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7" y="343"/>
                    </a:lnTo>
                    <a:lnTo>
                      <a:pt x="216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6" y="0"/>
                    </a:lnTo>
                    <a:lnTo>
                      <a:pt x="187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7" y="171"/>
                    </a:lnTo>
                    <a:lnTo>
                      <a:pt x="187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8" name="Freeform 376"/>
              <p:cNvSpPr>
                <a:spLocks/>
              </p:cNvSpPr>
              <p:nvPr/>
            </p:nvSpPr>
            <p:spPr bwMode="auto">
              <a:xfrm>
                <a:off x="5280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89" name="Freeform 377"/>
              <p:cNvSpPr>
                <a:spLocks/>
              </p:cNvSpPr>
              <p:nvPr/>
            </p:nvSpPr>
            <p:spPr bwMode="auto">
              <a:xfrm>
                <a:off x="5324" y="3139"/>
                <a:ext cx="72" cy="324"/>
              </a:xfrm>
              <a:custGeom>
                <a:avLst/>
                <a:gdLst>
                  <a:gd name="T0" fmla="*/ 21 w 217"/>
                  <a:gd name="T1" fmla="*/ 165 h 372"/>
                  <a:gd name="T2" fmla="*/ 3 w 217"/>
                  <a:gd name="T3" fmla="*/ 165 h 372"/>
                  <a:gd name="T4" fmla="*/ 3 w 217"/>
                  <a:gd name="T5" fmla="*/ 260 h 372"/>
                  <a:gd name="T6" fmla="*/ 21 w 217"/>
                  <a:gd name="T7" fmla="*/ 260 h 372"/>
                  <a:gd name="T8" fmla="*/ 24 w 217"/>
                  <a:gd name="T9" fmla="*/ 282 h 372"/>
                  <a:gd name="T10" fmla="*/ 0 w 217"/>
                  <a:gd name="T11" fmla="*/ 282 h 372"/>
                  <a:gd name="T12" fmla="*/ 0 w 217"/>
                  <a:gd name="T13" fmla="*/ 0 h 372"/>
                  <a:gd name="T14" fmla="*/ 24 w 217"/>
                  <a:gd name="T15" fmla="*/ 0 h 372"/>
                  <a:gd name="T16" fmla="*/ 21 w 217"/>
                  <a:gd name="T17" fmla="*/ 21 h 372"/>
                  <a:gd name="T18" fmla="*/ 3 w 217"/>
                  <a:gd name="T19" fmla="*/ 21 h 372"/>
                  <a:gd name="T20" fmla="*/ 3 w 217"/>
                  <a:gd name="T21" fmla="*/ 130 h 372"/>
                  <a:gd name="T22" fmla="*/ 21 w 217"/>
                  <a:gd name="T23" fmla="*/ 130 h 372"/>
                  <a:gd name="T24" fmla="*/ 21 w 217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7"/>
                  <a:gd name="T40" fmla="*/ 0 h 372"/>
                  <a:gd name="T41" fmla="*/ 217 w 217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7" h="372">
                    <a:moveTo>
                      <a:pt x="188" y="217"/>
                    </a:moveTo>
                    <a:lnTo>
                      <a:pt x="29" y="217"/>
                    </a:lnTo>
                    <a:lnTo>
                      <a:pt x="29" y="343"/>
                    </a:lnTo>
                    <a:lnTo>
                      <a:pt x="188" y="343"/>
                    </a:lnTo>
                    <a:lnTo>
                      <a:pt x="217" y="372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17" y="0"/>
                    </a:lnTo>
                    <a:lnTo>
                      <a:pt x="188" y="27"/>
                    </a:lnTo>
                    <a:lnTo>
                      <a:pt x="29" y="27"/>
                    </a:lnTo>
                    <a:lnTo>
                      <a:pt x="29" y="171"/>
                    </a:lnTo>
                    <a:lnTo>
                      <a:pt x="188" y="171"/>
                    </a:lnTo>
                    <a:lnTo>
                      <a:pt x="18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0" name="Freeform 378"/>
              <p:cNvSpPr>
                <a:spLocks/>
              </p:cNvSpPr>
              <p:nvPr/>
            </p:nvSpPr>
            <p:spPr bwMode="auto">
              <a:xfrm>
                <a:off x="5386" y="3139"/>
                <a:ext cx="10" cy="324"/>
              </a:xfrm>
              <a:custGeom>
                <a:avLst/>
                <a:gdLst>
                  <a:gd name="T0" fmla="*/ 0 w 29"/>
                  <a:gd name="T1" fmla="*/ 21 h 372"/>
                  <a:gd name="T2" fmla="*/ 0 w 29"/>
                  <a:gd name="T3" fmla="*/ 260 h 372"/>
                  <a:gd name="T4" fmla="*/ 3 w 29"/>
                  <a:gd name="T5" fmla="*/ 282 h 372"/>
                  <a:gd name="T6" fmla="*/ 3 w 29"/>
                  <a:gd name="T7" fmla="*/ 0 h 372"/>
                  <a:gd name="T8" fmla="*/ 0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0" y="27"/>
                    </a:moveTo>
                    <a:lnTo>
                      <a:pt x="0" y="343"/>
                    </a:lnTo>
                    <a:lnTo>
                      <a:pt x="29" y="372"/>
                    </a:lnTo>
                    <a:lnTo>
                      <a:pt x="2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1" name="Freeform 379"/>
              <p:cNvSpPr>
                <a:spLocks/>
              </p:cNvSpPr>
              <p:nvPr/>
            </p:nvSpPr>
            <p:spPr bwMode="auto">
              <a:xfrm>
                <a:off x="5008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9" y="217"/>
                    </a:moveTo>
                    <a:lnTo>
                      <a:pt x="187" y="217"/>
                    </a:lnTo>
                    <a:lnTo>
                      <a:pt x="187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7" y="29"/>
                    </a:lnTo>
                    <a:lnTo>
                      <a:pt x="187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2" name="Freeform 380"/>
              <p:cNvSpPr>
                <a:spLocks/>
              </p:cNvSpPr>
              <p:nvPr/>
            </p:nvSpPr>
            <p:spPr bwMode="auto">
              <a:xfrm>
                <a:off x="5008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3" name="Freeform 381"/>
              <p:cNvSpPr>
                <a:spLocks/>
              </p:cNvSpPr>
              <p:nvPr/>
            </p:nvSpPr>
            <p:spPr bwMode="auto">
              <a:xfrm>
                <a:off x="4903" y="2721"/>
                <a:ext cx="71" cy="324"/>
              </a:xfrm>
              <a:custGeom>
                <a:avLst/>
                <a:gdLst>
                  <a:gd name="T0" fmla="*/ 3 w 216"/>
                  <a:gd name="T1" fmla="*/ 163 h 373"/>
                  <a:gd name="T2" fmla="*/ 20 w 216"/>
                  <a:gd name="T3" fmla="*/ 163 h 373"/>
                  <a:gd name="T4" fmla="*/ 20 w 216"/>
                  <a:gd name="T5" fmla="*/ 260 h 373"/>
                  <a:gd name="T6" fmla="*/ 3 w 216"/>
                  <a:gd name="T7" fmla="*/ 260 h 373"/>
                  <a:gd name="T8" fmla="*/ 0 w 216"/>
                  <a:gd name="T9" fmla="*/ 281 h 373"/>
                  <a:gd name="T10" fmla="*/ 23 w 216"/>
                  <a:gd name="T11" fmla="*/ 281 h 373"/>
                  <a:gd name="T12" fmla="*/ 23 w 216"/>
                  <a:gd name="T13" fmla="*/ 0 h 373"/>
                  <a:gd name="T14" fmla="*/ 0 w 216"/>
                  <a:gd name="T15" fmla="*/ 0 h 373"/>
                  <a:gd name="T16" fmla="*/ 3 w 216"/>
                  <a:gd name="T17" fmla="*/ 22 h 373"/>
                  <a:gd name="T18" fmla="*/ 20 w 216"/>
                  <a:gd name="T19" fmla="*/ 22 h 373"/>
                  <a:gd name="T20" fmla="*/ 20 w 216"/>
                  <a:gd name="T21" fmla="*/ 129 h 373"/>
                  <a:gd name="T22" fmla="*/ 3 w 216"/>
                  <a:gd name="T23" fmla="*/ 129 h 373"/>
                  <a:gd name="T24" fmla="*/ 3 w 216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6"/>
                  <a:gd name="T40" fmla="*/ 0 h 373"/>
                  <a:gd name="T41" fmla="*/ 216 w 216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6" h="373">
                    <a:moveTo>
                      <a:pt x="29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6" y="373"/>
                    </a:lnTo>
                    <a:lnTo>
                      <a:pt x="216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9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4" name="Freeform 382"/>
              <p:cNvSpPr>
                <a:spLocks/>
              </p:cNvSpPr>
              <p:nvPr/>
            </p:nvSpPr>
            <p:spPr bwMode="auto">
              <a:xfrm>
                <a:off x="4903" y="2721"/>
                <a:ext cx="9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5" name="Freeform 383"/>
              <p:cNvSpPr>
                <a:spLocks/>
              </p:cNvSpPr>
              <p:nvPr/>
            </p:nvSpPr>
            <p:spPr bwMode="auto">
              <a:xfrm>
                <a:off x="4799" y="2721"/>
                <a:ext cx="72" cy="324"/>
              </a:xfrm>
              <a:custGeom>
                <a:avLst/>
                <a:gdLst>
                  <a:gd name="T0" fmla="*/ 3 w 215"/>
                  <a:gd name="T1" fmla="*/ 163 h 373"/>
                  <a:gd name="T2" fmla="*/ 21 w 215"/>
                  <a:gd name="T3" fmla="*/ 163 h 373"/>
                  <a:gd name="T4" fmla="*/ 21 w 215"/>
                  <a:gd name="T5" fmla="*/ 260 h 373"/>
                  <a:gd name="T6" fmla="*/ 3 w 215"/>
                  <a:gd name="T7" fmla="*/ 260 h 373"/>
                  <a:gd name="T8" fmla="*/ 0 w 215"/>
                  <a:gd name="T9" fmla="*/ 281 h 373"/>
                  <a:gd name="T10" fmla="*/ 24 w 215"/>
                  <a:gd name="T11" fmla="*/ 281 h 373"/>
                  <a:gd name="T12" fmla="*/ 24 w 215"/>
                  <a:gd name="T13" fmla="*/ 0 h 373"/>
                  <a:gd name="T14" fmla="*/ 0 w 215"/>
                  <a:gd name="T15" fmla="*/ 0 h 373"/>
                  <a:gd name="T16" fmla="*/ 3 w 215"/>
                  <a:gd name="T17" fmla="*/ 22 h 373"/>
                  <a:gd name="T18" fmla="*/ 21 w 215"/>
                  <a:gd name="T19" fmla="*/ 22 h 373"/>
                  <a:gd name="T20" fmla="*/ 21 w 215"/>
                  <a:gd name="T21" fmla="*/ 129 h 373"/>
                  <a:gd name="T22" fmla="*/ 3 w 215"/>
                  <a:gd name="T23" fmla="*/ 129 h 373"/>
                  <a:gd name="T24" fmla="*/ 3 w 215"/>
                  <a:gd name="T25" fmla="*/ 163 h 37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3"/>
                  <a:gd name="T41" fmla="*/ 215 w 215"/>
                  <a:gd name="T42" fmla="*/ 373 h 37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3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4"/>
                    </a:lnTo>
                    <a:lnTo>
                      <a:pt x="29" y="344"/>
                    </a:lnTo>
                    <a:lnTo>
                      <a:pt x="0" y="373"/>
                    </a:lnTo>
                    <a:lnTo>
                      <a:pt x="215" y="373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9"/>
                    </a:lnTo>
                    <a:lnTo>
                      <a:pt x="186" y="29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6" name="Freeform 384"/>
              <p:cNvSpPr>
                <a:spLocks/>
              </p:cNvSpPr>
              <p:nvPr/>
            </p:nvSpPr>
            <p:spPr bwMode="auto">
              <a:xfrm>
                <a:off x="4799" y="2721"/>
                <a:ext cx="10" cy="324"/>
              </a:xfrm>
              <a:custGeom>
                <a:avLst/>
                <a:gdLst>
                  <a:gd name="T0" fmla="*/ 3 w 29"/>
                  <a:gd name="T1" fmla="*/ 22 h 373"/>
                  <a:gd name="T2" fmla="*/ 3 w 29"/>
                  <a:gd name="T3" fmla="*/ 260 h 373"/>
                  <a:gd name="T4" fmla="*/ 0 w 29"/>
                  <a:gd name="T5" fmla="*/ 281 h 373"/>
                  <a:gd name="T6" fmla="*/ 0 w 29"/>
                  <a:gd name="T7" fmla="*/ 0 h 373"/>
                  <a:gd name="T8" fmla="*/ 3 w 29"/>
                  <a:gd name="T9" fmla="*/ 22 h 3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3"/>
                  <a:gd name="T17" fmla="*/ 29 w 29"/>
                  <a:gd name="T18" fmla="*/ 373 h 3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3">
                    <a:moveTo>
                      <a:pt x="29" y="29"/>
                    </a:moveTo>
                    <a:lnTo>
                      <a:pt x="29" y="344"/>
                    </a:lnTo>
                    <a:lnTo>
                      <a:pt x="0" y="373"/>
                    </a:lnTo>
                    <a:lnTo>
                      <a:pt x="0" y="0"/>
                    </a:lnTo>
                    <a:lnTo>
                      <a:pt x="29" y="29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7" name="Freeform 386"/>
              <p:cNvSpPr>
                <a:spLocks/>
              </p:cNvSpPr>
              <p:nvPr/>
            </p:nvSpPr>
            <p:spPr bwMode="auto">
              <a:xfrm>
                <a:off x="4903" y="3139"/>
                <a:ext cx="9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8" name="Freeform 387"/>
              <p:cNvSpPr>
                <a:spLocks/>
              </p:cNvSpPr>
              <p:nvPr/>
            </p:nvSpPr>
            <p:spPr bwMode="auto">
              <a:xfrm>
                <a:off x="4799" y="3139"/>
                <a:ext cx="72" cy="324"/>
              </a:xfrm>
              <a:custGeom>
                <a:avLst/>
                <a:gdLst>
                  <a:gd name="T0" fmla="*/ 3 w 215"/>
                  <a:gd name="T1" fmla="*/ 165 h 372"/>
                  <a:gd name="T2" fmla="*/ 21 w 215"/>
                  <a:gd name="T3" fmla="*/ 165 h 372"/>
                  <a:gd name="T4" fmla="*/ 21 w 215"/>
                  <a:gd name="T5" fmla="*/ 260 h 372"/>
                  <a:gd name="T6" fmla="*/ 3 w 215"/>
                  <a:gd name="T7" fmla="*/ 260 h 372"/>
                  <a:gd name="T8" fmla="*/ 0 w 215"/>
                  <a:gd name="T9" fmla="*/ 282 h 372"/>
                  <a:gd name="T10" fmla="*/ 24 w 215"/>
                  <a:gd name="T11" fmla="*/ 282 h 372"/>
                  <a:gd name="T12" fmla="*/ 24 w 215"/>
                  <a:gd name="T13" fmla="*/ 0 h 372"/>
                  <a:gd name="T14" fmla="*/ 0 w 215"/>
                  <a:gd name="T15" fmla="*/ 0 h 372"/>
                  <a:gd name="T16" fmla="*/ 3 w 215"/>
                  <a:gd name="T17" fmla="*/ 21 h 372"/>
                  <a:gd name="T18" fmla="*/ 21 w 215"/>
                  <a:gd name="T19" fmla="*/ 21 h 372"/>
                  <a:gd name="T20" fmla="*/ 21 w 215"/>
                  <a:gd name="T21" fmla="*/ 130 h 372"/>
                  <a:gd name="T22" fmla="*/ 3 w 215"/>
                  <a:gd name="T23" fmla="*/ 130 h 372"/>
                  <a:gd name="T24" fmla="*/ 3 w 215"/>
                  <a:gd name="T25" fmla="*/ 165 h 3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5"/>
                  <a:gd name="T40" fmla="*/ 0 h 372"/>
                  <a:gd name="T41" fmla="*/ 215 w 215"/>
                  <a:gd name="T42" fmla="*/ 372 h 37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5" h="372">
                    <a:moveTo>
                      <a:pt x="28" y="217"/>
                    </a:moveTo>
                    <a:lnTo>
                      <a:pt x="186" y="217"/>
                    </a:lnTo>
                    <a:lnTo>
                      <a:pt x="186" y="343"/>
                    </a:lnTo>
                    <a:lnTo>
                      <a:pt x="29" y="343"/>
                    </a:lnTo>
                    <a:lnTo>
                      <a:pt x="0" y="372"/>
                    </a:lnTo>
                    <a:lnTo>
                      <a:pt x="215" y="372"/>
                    </a:lnTo>
                    <a:lnTo>
                      <a:pt x="215" y="0"/>
                    </a:lnTo>
                    <a:lnTo>
                      <a:pt x="0" y="0"/>
                    </a:lnTo>
                    <a:lnTo>
                      <a:pt x="29" y="27"/>
                    </a:lnTo>
                    <a:lnTo>
                      <a:pt x="186" y="27"/>
                    </a:lnTo>
                    <a:lnTo>
                      <a:pt x="186" y="171"/>
                    </a:lnTo>
                    <a:lnTo>
                      <a:pt x="29" y="171"/>
                    </a:lnTo>
                    <a:lnTo>
                      <a:pt x="28" y="21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499" name="Freeform 388"/>
              <p:cNvSpPr>
                <a:spLocks/>
              </p:cNvSpPr>
              <p:nvPr/>
            </p:nvSpPr>
            <p:spPr bwMode="auto">
              <a:xfrm>
                <a:off x="4799" y="3139"/>
                <a:ext cx="10" cy="324"/>
              </a:xfrm>
              <a:custGeom>
                <a:avLst/>
                <a:gdLst>
                  <a:gd name="T0" fmla="*/ 3 w 29"/>
                  <a:gd name="T1" fmla="*/ 21 h 372"/>
                  <a:gd name="T2" fmla="*/ 3 w 29"/>
                  <a:gd name="T3" fmla="*/ 260 h 372"/>
                  <a:gd name="T4" fmla="*/ 0 w 29"/>
                  <a:gd name="T5" fmla="*/ 282 h 372"/>
                  <a:gd name="T6" fmla="*/ 0 w 29"/>
                  <a:gd name="T7" fmla="*/ 0 h 372"/>
                  <a:gd name="T8" fmla="*/ 3 w 29"/>
                  <a:gd name="T9" fmla="*/ 21 h 3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372"/>
                  <a:gd name="T17" fmla="*/ 29 w 29"/>
                  <a:gd name="T18" fmla="*/ 372 h 3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372">
                    <a:moveTo>
                      <a:pt x="29" y="27"/>
                    </a:moveTo>
                    <a:lnTo>
                      <a:pt x="29" y="343"/>
                    </a:lnTo>
                    <a:lnTo>
                      <a:pt x="0" y="372"/>
                    </a:lnTo>
                    <a:lnTo>
                      <a:pt x="0" y="0"/>
                    </a:lnTo>
                    <a:lnTo>
                      <a:pt x="29" y="27"/>
                    </a:lnTo>
                    <a:close/>
                  </a:path>
                </a:pathLst>
              </a:custGeom>
              <a:solidFill>
                <a:srgbClr val="FFE5B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0" name="Rectangle 389"/>
              <p:cNvSpPr>
                <a:spLocks noChangeArrowheads="1"/>
              </p:cNvSpPr>
              <p:nvPr/>
            </p:nvSpPr>
            <p:spPr bwMode="auto">
              <a:xfrm>
                <a:off x="511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1" name="Rectangle 390"/>
              <p:cNvSpPr>
                <a:spLocks noChangeArrowheads="1"/>
              </p:cNvSpPr>
              <p:nvPr/>
            </p:nvSpPr>
            <p:spPr bwMode="auto">
              <a:xfrm>
                <a:off x="521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2" name="Rectangle 391"/>
              <p:cNvSpPr>
                <a:spLocks noChangeArrowheads="1"/>
              </p:cNvSpPr>
              <p:nvPr/>
            </p:nvSpPr>
            <p:spPr bwMode="auto">
              <a:xfrm>
                <a:off x="5324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3" name="Rectangle 392"/>
              <p:cNvSpPr>
                <a:spLocks noChangeArrowheads="1"/>
              </p:cNvSpPr>
              <p:nvPr/>
            </p:nvSpPr>
            <p:spPr bwMode="auto">
              <a:xfrm>
                <a:off x="5008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4" name="Rectangle 393"/>
              <p:cNvSpPr>
                <a:spLocks noChangeArrowheads="1"/>
              </p:cNvSpPr>
              <p:nvPr/>
            </p:nvSpPr>
            <p:spPr bwMode="auto">
              <a:xfrm>
                <a:off x="4903" y="2898"/>
                <a:ext cx="71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5" name="Rectangle 394"/>
              <p:cNvSpPr>
                <a:spLocks noChangeArrowheads="1"/>
              </p:cNvSpPr>
              <p:nvPr/>
            </p:nvSpPr>
            <p:spPr bwMode="auto">
              <a:xfrm>
                <a:off x="4799" y="2898"/>
                <a:ext cx="72" cy="11"/>
              </a:xfrm>
              <a:prstGeom prst="rect">
                <a:avLst/>
              </a:prstGeom>
              <a:solidFill>
                <a:srgbClr val="FFE5B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  <p:sp>
            <p:nvSpPr>
              <p:cNvPr id="506" name="Freeform 395"/>
              <p:cNvSpPr>
                <a:spLocks/>
              </p:cNvSpPr>
              <p:nvPr/>
            </p:nvSpPr>
            <p:spPr bwMode="auto">
              <a:xfrm>
                <a:off x="4986" y="2736"/>
                <a:ext cx="12" cy="37"/>
              </a:xfrm>
              <a:custGeom>
                <a:avLst/>
                <a:gdLst>
                  <a:gd name="T0" fmla="*/ 2 w 37"/>
                  <a:gd name="T1" fmla="*/ 36 h 38"/>
                  <a:gd name="T2" fmla="*/ 3 w 37"/>
                  <a:gd name="T3" fmla="*/ 34 h 38"/>
                  <a:gd name="T4" fmla="*/ 3 w 37"/>
                  <a:gd name="T5" fmla="*/ 30 h 38"/>
                  <a:gd name="T6" fmla="*/ 4 w 37"/>
                  <a:gd name="T7" fmla="*/ 23 h 38"/>
                  <a:gd name="T8" fmla="*/ 4 w 37"/>
                  <a:gd name="T9" fmla="*/ 19 h 38"/>
                  <a:gd name="T10" fmla="*/ 4 w 37"/>
                  <a:gd name="T11" fmla="*/ 12 h 38"/>
                  <a:gd name="T12" fmla="*/ 3 w 37"/>
                  <a:gd name="T13" fmla="*/ 5 h 38"/>
                  <a:gd name="T14" fmla="*/ 3 w 37"/>
                  <a:gd name="T15" fmla="*/ 1 h 38"/>
                  <a:gd name="T16" fmla="*/ 2 w 37"/>
                  <a:gd name="T17" fmla="*/ 0 h 38"/>
                  <a:gd name="T18" fmla="*/ 1 w 37"/>
                  <a:gd name="T19" fmla="*/ 1 h 38"/>
                  <a:gd name="T20" fmla="*/ 1 w 37"/>
                  <a:gd name="T21" fmla="*/ 5 h 38"/>
                  <a:gd name="T22" fmla="*/ 0 w 37"/>
                  <a:gd name="T23" fmla="*/ 12 h 38"/>
                  <a:gd name="T24" fmla="*/ 0 w 37"/>
                  <a:gd name="T25" fmla="*/ 19 h 38"/>
                  <a:gd name="T26" fmla="*/ 0 w 37"/>
                  <a:gd name="T27" fmla="*/ 23 h 38"/>
                  <a:gd name="T28" fmla="*/ 1 w 37"/>
                  <a:gd name="T29" fmla="*/ 30 h 38"/>
                  <a:gd name="T30" fmla="*/ 1 w 37"/>
                  <a:gd name="T31" fmla="*/ 34 h 38"/>
                  <a:gd name="T32" fmla="*/ 2 w 3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8"/>
                  <a:gd name="T53" fmla="*/ 37 w 37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8">
                    <a:moveTo>
                      <a:pt x="19" y="38"/>
                    </a:moveTo>
                    <a:lnTo>
                      <a:pt x="26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7" y="19"/>
                    </a:lnTo>
                    <a:lnTo>
                      <a:pt x="36" y="12"/>
                    </a:lnTo>
                    <a:lnTo>
                      <a:pt x="32" y="5"/>
                    </a:lnTo>
                    <a:lnTo>
                      <a:pt x="26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 sz="300">
                  <a:latin typeface="Calibri" pitchFamily="34" charset="0"/>
                </a:endParaRPr>
              </a:p>
            </p:txBody>
          </p:sp>
        </p:grpSp>
        <p:sp>
          <p:nvSpPr>
            <p:cNvPr id="396" name="Text Box 97"/>
            <p:cNvSpPr txBox="1">
              <a:spLocks noChangeArrowheads="1"/>
            </p:cNvSpPr>
            <p:nvPr/>
          </p:nvSpPr>
          <p:spPr bwMode="auto">
            <a:xfrm>
              <a:off x="292181" y="4307249"/>
              <a:ext cx="1615364" cy="418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29" tIns="85317" rIns="170629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социально-значимый объект</a:t>
              </a:r>
            </a:p>
          </p:txBody>
        </p:sp>
        <p:grpSp>
          <p:nvGrpSpPr>
            <p:cNvPr id="397" name="Группа 629"/>
            <p:cNvGrpSpPr>
              <a:grpSpLocks/>
            </p:cNvGrpSpPr>
            <p:nvPr/>
          </p:nvGrpSpPr>
          <p:grpSpPr bwMode="auto">
            <a:xfrm>
              <a:off x="143256" y="3953188"/>
              <a:ext cx="249072" cy="202424"/>
              <a:chOff x="142483" y="3760971"/>
              <a:chExt cx="346075" cy="386605"/>
            </a:xfrm>
          </p:grpSpPr>
          <p:sp>
            <p:nvSpPr>
              <p:cNvPr id="410" name="Line 281"/>
              <p:cNvSpPr>
                <a:spLocks noChangeShapeType="1"/>
              </p:cNvSpPr>
              <p:nvPr/>
            </p:nvSpPr>
            <p:spPr bwMode="auto">
              <a:xfrm>
                <a:off x="203673" y="3847248"/>
                <a:ext cx="0" cy="30032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defTabSz="1278151">
                  <a:buClr>
                    <a:srgbClr val="000000"/>
                  </a:buClr>
                  <a:buSzPct val="100000"/>
                  <a:defRPr/>
                </a:pPr>
                <a:endParaRPr lang="ru-RU" sz="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  <p:sp>
            <p:nvSpPr>
              <p:cNvPr id="411" name="Freeform 285"/>
              <p:cNvSpPr>
                <a:spLocks/>
              </p:cNvSpPr>
              <p:nvPr/>
            </p:nvSpPr>
            <p:spPr bwMode="auto">
              <a:xfrm>
                <a:off x="198223" y="3795140"/>
                <a:ext cx="270456" cy="228326"/>
              </a:xfrm>
              <a:custGeom>
                <a:avLst/>
                <a:gdLst>
                  <a:gd name="T0" fmla="*/ 0 w 291"/>
                  <a:gd name="T1" fmla="*/ 0 h 159"/>
                  <a:gd name="T2" fmla="*/ 0 w 291"/>
                  <a:gd name="T3" fmla="*/ 2147483647 h 159"/>
                  <a:gd name="T4" fmla="*/ 2147483647 w 291"/>
                  <a:gd name="T5" fmla="*/ 2147483647 h 159"/>
                  <a:gd name="T6" fmla="*/ 2147483647 w 291"/>
                  <a:gd name="T7" fmla="*/ 2147483647 h 159"/>
                  <a:gd name="T8" fmla="*/ 0 w 291"/>
                  <a:gd name="T9" fmla="*/ 0 h 1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1"/>
                  <a:gd name="T16" fmla="*/ 0 h 159"/>
                  <a:gd name="T17" fmla="*/ 291 w 291"/>
                  <a:gd name="T18" fmla="*/ 159 h 1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1" h="159">
                    <a:moveTo>
                      <a:pt x="0" y="0"/>
                    </a:moveTo>
                    <a:lnTo>
                      <a:pt x="0" y="159"/>
                    </a:lnTo>
                    <a:lnTo>
                      <a:pt x="291" y="114"/>
                    </a:lnTo>
                    <a:lnTo>
                      <a:pt x="291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pPr defTabSz="1278151">
                  <a:defRPr/>
                </a:pPr>
                <a:endParaRPr lang="ru-RU" sz="600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+mj-lt"/>
                </a:endParaRPr>
              </a:p>
            </p:txBody>
          </p:sp>
          <p:sp>
            <p:nvSpPr>
              <p:cNvPr id="412" name="Text Box 286"/>
              <p:cNvSpPr txBox="1">
                <a:spLocks noChangeArrowheads="1"/>
              </p:cNvSpPr>
              <p:nvPr/>
            </p:nvSpPr>
            <p:spPr bwMode="auto">
              <a:xfrm>
                <a:off x="142483" y="3760971"/>
                <a:ext cx="346075" cy="194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85450" tIns="42725" rIns="85450" bIns="42725">
                <a:spAutoFit/>
              </a:bodyPr>
              <a:lstStyle/>
              <a:p>
                <a:pPr algn="ctr" defTabSz="1027410">
                  <a:defRPr/>
                </a:pPr>
                <a:endParaRPr lang="ru-RU" sz="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398" name="Text Box 97"/>
            <p:cNvSpPr txBox="1">
              <a:spLocks noChangeArrowheads="1"/>
            </p:cNvSpPr>
            <p:nvPr/>
          </p:nvSpPr>
          <p:spPr bwMode="auto">
            <a:xfrm>
              <a:off x="345386" y="3928706"/>
              <a:ext cx="1373502" cy="295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29" tIns="85317" rIns="170629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СиС МЧС</a:t>
              </a:r>
            </a:p>
          </p:txBody>
        </p:sp>
        <p:sp>
          <p:nvSpPr>
            <p:cNvPr id="399" name="Text Box 97"/>
            <p:cNvSpPr txBox="1">
              <a:spLocks noChangeArrowheads="1"/>
            </p:cNvSpPr>
            <p:nvPr/>
          </p:nvSpPr>
          <p:spPr bwMode="auto">
            <a:xfrm>
              <a:off x="305042" y="4176844"/>
              <a:ext cx="1352184" cy="2954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70629" tIns="85317" rIns="170629" bIns="85317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МНИСС ГЛОНАС</a:t>
              </a:r>
            </a:p>
          </p:txBody>
        </p:sp>
        <p:grpSp>
          <p:nvGrpSpPr>
            <p:cNvPr id="400" name="Группа 399"/>
            <p:cNvGrpSpPr/>
            <p:nvPr/>
          </p:nvGrpSpPr>
          <p:grpSpPr>
            <a:xfrm>
              <a:off x="150675" y="4220678"/>
              <a:ext cx="134882" cy="131099"/>
              <a:chOff x="2569102" y="4634930"/>
              <a:chExt cx="200292" cy="232563"/>
            </a:xfrm>
          </p:grpSpPr>
          <p:sp>
            <p:nvSpPr>
              <p:cNvPr id="403" name="Скругленный прямоугольник 402"/>
              <p:cNvSpPr/>
              <p:nvPr/>
            </p:nvSpPr>
            <p:spPr>
              <a:xfrm>
                <a:off x="2569102" y="4707080"/>
                <a:ext cx="200292" cy="108908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  <p:sp>
            <p:nvSpPr>
              <p:cNvPr id="404" name="Овал 403"/>
              <p:cNvSpPr/>
              <p:nvPr/>
            </p:nvSpPr>
            <p:spPr>
              <a:xfrm>
                <a:off x="2593655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  <p:sp>
            <p:nvSpPr>
              <p:cNvPr id="405" name="Овал 404"/>
              <p:cNvSpPr/>
              <p:nvPr/>
            </p:nvSpPr>
            <p:spPr>
              <a:xfrm>
                <a:off x="2698872" y="4744551"/>
                <a:ext cx="45719" cy="582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  <p:sp>
            <p:nvSpPr>
              <p:cNvPr id="406" name="Скругленный прямоугольник 405"/>
              <p:cNvSpPr/>
              <p:nvPr/>
            </p:nvSpPr>
            <p:spPr>
              <a:xfrm>
                <a:off x="2593654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  <p:sp>
            <p:nvSpPr>
              <p:cNvPr id="407" name="Скругленный прямоугольник 406"/>
              <p:cNvSpPr/>
              <p:nvPr/>
            </p:nvSpPr>
            <p:spPr>
              <a:xfrm>
                <a:off x="2694588" y="4821774"/>
                <a:ext cx="45719" cy="45719"/>
              </a:xfrm>
              <a:prstGeom prst="roundRect">
                <a:avLst>
                  <a:gd name="adj" fmla="val 2678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  <p:sp>
            <p:nvSpPr>
              <p:cNvPr id="408" name="Скругленный прямоугольник 407"/>
              <p:cNvSpPr/>
              <p:nvPr/>
            </p:nvSpPr>
            <p:spPr>
              <a:xfrm>
                <a:off x="2595493" y="4634930"/>
                <a:ext cx="146653" cy="81211"/>
              </a:xfrm>
              <a:prstGeom prst="roundRect">
                <a:avLst>
                  <a:gd name="adj" fmla="val 30698"/>
                </a:avLst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  <p:sp>
            <p:nvSpPr>
              <p:cNvPr id="409" name="Скругленный прямоугольник 408"/>
              <p:cNvSpPr/>
              <p:nvPr/>
            </p:nvSpPr>
            <p:spPr>
              <a:xfrm>
                <a:off x="2607152" y="4644548"/>
                <a:ext cx="123333" cy="68297"/>
              </a:xfrm>
              <a:prstGeom prst="roundRect">
                <a:avLst>
                  <a:gd name="adj" fmla="val 3069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00"/>
              </a:p>
            </p:txBody>
          </p:sp>
        </p:grpSp>
        <p:cxnSp>
          <p:nvCxnSpPr>
            <p:cNvPr id="401" name="Прямая соединительная линия 400"/>
            <p:cNvCxnSpPr/>
            <p:nvPr/>
          </p:nvCxnSpPr>
          <p:spPr>
            <a:xfrm>
              <a:off x="103458" y="4974372"/>
              <a:ext cx="277748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2" name="Text Box 97"/>
            <p:cNvSpPr txBox="1">
              <a:spLocks noChangeArrowheads="1"/>
            </p:cNvSpPr>
            <p:nvPr/>
          </p:nvSpPr>
          <p:spPr bwMode="auto">
            <a:xfrm>
              <a:off x="354213" y="4864626"/>
              <a:ext cx="1420317" cy="267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2579" tIns="71293" rIns="142579" bIns="7129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722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объездная дорога</a:t>
              </a:r>
            </a:p>
          </p:txBody>
        </p:sp>
      </p:grpSp>
      <p:sp>
        <p:nvSpPr>
          <p:cNvPr id="513" name="TextBox 512"/>
          <p:cNvSpPr txBox="1"/>
          <p:nvPr/>
        </p:nvSpPr>
        <p:spPr>
          <a:xfrm>
            <a:off x="3934265" y="2177448"/>
            <a:ext cx="345409" cy="1707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47209" tIns="23608" rIns="47209" bIns="23608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800" dirty="0" smtClean="0"/>
              <a:t>Р-239</a:t>
            </a:r>
            <a:endParaRPr lang="ru-RU" sz="800" dirty="0"/>
          </a:p>
        </p:txBody>
      </p:sp>
      <p:sp>
        <p:nvSpPr>
          <p:cNvPr id="590" name="Rectangle 152"/>
          <p:cNvSpPr>
            <a:spLocks noChangeArrowheads="1"/>
          </p:cNvSpPr>
          <p:nvPr/>
        </p:nvSpPr>
        <p:spPr bwMode="auto">
          <a:xfrm>
            <a:off x="5650634" y="4533771"/>
            <a:ext cx="2300285" cy="584775"/>
          </a:xfrm>
          <a:prstGeom prst="rect">
            <a:avLst/>
          </a:prstGeom>
          <a:solidFill>
            <a:schemeClr val="bg1">
              <a:alpha val="96861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25139" tIns="0" rIns="25139" bIns="0" anchor="ctr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defTabSz="878278">
              <a:defRPr/>
            </a:pPr>
            <a:r>
              <a:rPr lang="ru-RU" sz="750" dirty="0">
                <a:cs typeface="Times New Roman" panose="02020603050405020304" pitchFamily="18" charset="0"/>
              </a:rPr>
              <a:t>14:00 25.12.2020</a:t>
            </a:r>
          </a:p>
          <a:p>
            <a:pPr defTabSz="878278">
              <a:defRPr/>
            </a:pPr>
            <a:r>
              <a:rPr lang="ru-RU" sz="750" dirty="0">
                <a:cs typeface="Times New Roman" panose="02020603050405020304" pitchFamily="18" charset="0"/>
              </a:rPr>
              <a:t>Исп. ЦУКС ГУ МЧС</a:t>
            </a:r>
            <a:r>
              <a:rPr lang="en-US" sz="750" dirty="0">
                <a:cs typeface="Times New Roman" panose="02020603050405020304" pitchFamily="18" charset="0"/>
              </a:rPr>
              <a:t> </a:t>
            </a:r>
            <a:r>
              <a:rPr lang="ru-RU" sz="750" dirty="0">
                <a:cs typeface="Times New Roman" panose="02020603050405020304" pitchFamily="18" charset="0"/>
              </a:rPr>
              <a:t>России по Республике Татарстан</a:t>
            </a:r>
          </a:p>
          <a:p>
            <a:pPr defTabSz="878251">
              <a:defRPr/>
            </a:pPr>
            <a:r>
              <a:rPr lang="ru-RU" sz="750" dirty="0">
                <a:cs typeface="Times New Roman" panose="02020603050405020304" pitchFamily="18" charset="0"/>
              </a:rPr>
              <a:t>АРМ № 9 Маринин Д.И.</a:t>
            </a:r>
          </a:p>
          <a:p>
            <a:pPr defTabSz="878278">
              <a:defRPr/>
            </a:pPr>
            <a:r>
              <a:rPr lang="ru-RU" sz="750" dirty="0">
                <a:solidFill>
                  <a:prstClr val="black"/>
                </a:solidFill>
                <a:cs typeface="Times New Roman" panose="02020603050405020304" pitchFamily="18" charset="0"/>
              </a:rPr>
              <a:t>тел. 3621-4657</a:t>
            </a:r>
          </a:p>
          <a:p>
            <a:pPr defTabSz="878278">
              <a:defRPr/>
            </a:pPr>
            <a:r>
              <a:rPr lang="ru-RU" sz="750" dirty="0">
                <a:cs typeface="Times New Roman" panose="02020603050405020304" pitchFamily="18" charset="0"/>
              </a:rPr>
              <a:t>использовались: АИУС РСЧС, </a:t>
            </a:r>
            <a:r>
              <a:rPr lang="ru-RU" sz="700" dirty="0"/>
              <a:t>ИС </a:t>
            </a:r>
            <a:r>
              <a:rPr lang="en-US" sz="700" dirty="0"/>
              <a:t>GRIDCOM </a:t>
            </a:r>
            <a:endParaRPr lang="ru-RU" sz="750" dirty="0">
              <a:cs typeface="Times New Roman" panose="02020603050405020304" pitchFamily="18" charset="0"/>
            </a:endParaRPr>
          </a:p>
        </p:txBody>
      </p:sp>
      <p:sp>
        <p:nvSpPr>
          <p:cNvPr id="592" name="AutoShape 24"/>
          <p:cNvSpPr>
            <a:spLocks noChangeArrowheads="1"/>
          </p:cNvSpPr>
          <p:nvPr/>
        </p:nvSpPr>
        <p:spPr bwMode="auto">
          <a:xfrm>
            <a:off x="6136110" y="2643042"/>
            <a:ext cx="1443357" cy="1310146"/>
          </a:xfrm>
          <a:prstGeom prst="wedgeRectCallout">
            <a:avLst>
              <a:gd name="adj1" fmla="val -30652"/>
              <a:gd name="adj2" fmla="val 89651"/>
            </a:avLst>
          </a:prstGeom>
          <a:solidFill>
            <a:srgbClr val="FFEC7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3508" tIns="31757" rIns="63508" bIns="31757"/>
          <a:lstStyle>
            <a:lvl1pPr defTabSz="788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05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65 </a:t>
            </a:r>
            <a:r>
              <a:rPr lang="ru-RU" altLang="ru-RU" sz="1050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км</a:t>
            </a:r>
          </a:p>
        </p:txBody>
      </p:sp>
      <p:sp>
        <p:nvSpPr>
          <p:cNvPr id="612" name="Прямоугольник 611"/>
          <p:cNvSpPr/>
          <p:nvPr/>
        </p:nvSpPr>
        <p:spPr>
          <a:xfrm>
            <a:off x="11095" y="2124751"/>
            <a:ext cx="2467754" cy="2761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2" rIns="68564" bIns="34282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613" name="Text Box 97"/>
          <p:cNvSpPr txBox="1">
            <a:spLocks noChangeArrowheads="1"/>
          </p:cNvSpPr>
          <p:nvPr/>
        </p:nvSpPr>
        <p:spPr bwMode="auto">
          <a:xfrm>
            <a:off x="431231" y="4760515"/>
            <a:ext cx="1908521" cy="12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68988">
              <a:defRPr/>
            </a:pPr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линии электропередач 110 кВт</a:t>
            </a:r>
          </a:p>
        </p:txBody>
      </p:sp>
      <p:sp>
        <p:nvSpPr>
          <p:cNvPr id="614" name="Text Box 2"/>
          <p:cNvSpPr txBox="1">
            <a:spLocks noChangeArrowheads="1"/>
          </p:cNvSpPr>
          <p:nvPr/>
        </p:nvSpPr>
        <p:spPr bwMode="auto">
          <a:xfrm>
            <a:off x="0" y="1"/>
            <a:ext cx="9144001" cy="6000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8488" tIns="19244" rIns="38488" bIns="19244" anchor="ctr"/>
          <a:lstStyle>
            <a:defPPr>
              <a:defRPr lang="ru-RU"/>
            </a:defPPr>
            <a:lvl1pPr algn="ctr" defTabSz="914128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059" defTabSz="914128">
              <a:defRPr sz="1900"/>
            </a:lvl2pPr>
            <a:lvl3pPr marL="914128" defTabSz="914128">
              <a:defRPr sz="1900"/>
            </a:lvl3pPr>
            <a:lvl4pPr marL="1371192" defTabSz="914128">
              <a:defRPr sz="1900"/>
            </a:lvl4pPr>
            <a:lvl5pPr marL="1828256" defTabSz="914128">
              <a:defRPr sz="1900"/>
            </a:lvl5pPr>
            <a:lvl6pPr marL="2285326" defTabSz="914128">
              <a:defRPr sz="1900"/>
            </a:lvl6pPr>
            <a:lvl7pPr marL="2742382" defTabSz="914128">
              <a:defRPr sz="1900"/>
            </a:lvl7pPr>
            <a:lvl8pPr marL="3199440" defTabSz="914128">
              <a:defRPr sz="1900"/>
            </a:lvl8pPr>
            <a:lvl9pPr marL="3656499" defTabSz="914128">
              <a:defRPr sz="1900"/>
            </a:lvl9pPr>
          </a:lstStyle>
          <a:p>
            <a:r>
              <a:rPr lang="ru-RU" sz="1050" dirty="0"/>
              <a:t>ИНФОРМАЦИОННЫЕ МАТЕРИАЛЫ ПО РИСКУ НАРУШЕНИЯ ТРАНСПОРТНОГО</a:t>
            </a:r>
          </a:p>
          <a:p>
            <a:r>
              <a:rPr lang="ru-RU" sz="1050" dirty="0"/>
              <a:t> СООБЩЕНИЯ НА ТЕРРИТОРИИ</a:t>
            </a:r>
            <a:r>
              <a:rPr lang="en-US" sz="1050" dirty="0"/>
              <a:t> </a:t>
            </a:r>
            <a:r>
              <a:rPr lang="ru-RU" sz="1050" dirty="0" smtClean="0"/>
              <a:t>ЛАИШЕВСКОГО РАЙОНА</a:t>
            </a:r>
            <a:endParaRPr lang="ru-RU" sz="1050" dirty="0"/>
          </a:p>
          <a:p>
            <a:r>
              <a:rPr lang="ru-RU" sz="1050" dirty="0" smtClean="0"/>
              <a:t>РЕСПУБЛИКИ ТАТАРСТАН (НА 26.12.2020)</a:t>
            </a:r>
            <a:endParaRPr lang="ru-RU" sz="1050" dirty="0"/>
          </a:p>
        </p:txBody>
      </p:sp>
      <p:sp>
        <p:nvSpPr>
          <p:cNvPr id="615" name="Text Box 182"/>
          <p:cNvSpPr txBox="1">
            <a:spLocks noChangeArrowheads="1"/>
          </p:cNvSpPr>
          <p:nvPr/>
        </p:nvSpPr>
        <p:spPr bwMode="auto">
          <a:xfrm>
            <a:off x="8119614" y="314317"/>
            <a:ext cx="988423" cy="226507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71919" tIns="35958" rIns="71919" bIns="35958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290571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581144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871713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162280" algn="l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1452855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1743422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203399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2324561" algn="l" defTabSz="581144" rtl="0" eaLnBrk="1" latinLnBrk="0" hangingPunct="1">
              <a:defRPr sz="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тренировке</a:t>
            </a:r>
            <a:endParaRPr lang="ru-RU" altLang="ru-RU" sz="1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6" name="Рисунок 6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" y="60860"/>
            <a:ext cx="663164" cy="397823"/>
          </a:xfrm>
          <a:prstGeom prst="rect">
            <a:avLst/>
          </a:prstGeom>
        </p:spPr>
      </p:pic>
      <p:pic>
        <p:nvPicPr>
          <p:cNvPr id="617" name="Рисунок 6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51" y="0"/>
            <a:ext cx="1060347" cy="402399"/>
          </a:xfrm>
          <a:prstGeom prst="rect">
            <a:avLst/>
          </a:prstGeom>
        </p:spPr>
      </p:pic>
      <p:sp>
        <p:nvSpPr>
          <p:cNvPr id="383" name="Text Box 182"/>
          <p:cNvSpPr txBox="1">
            <a:spLocks noChangeArrowheads="1"/>
          </p:cNvSpPr>
          <p:nvPr/>
        </p:nvSpPr>
        <p:spPr bwMode="auto">
          <a:xfrm>
            <a:off x="4572000" y="4470695"/>
            <a:ext cx="721429" cy="1944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374" tIns="27686" rIns="55374" bIns="27686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ru-RU" sz="9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Лаишево</a:t>
            </a:r>
            <a:endParaRPr lang="ru-RU" altLang="ru-RU" sz="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2" name="Прямоугольник 421"/>
          <p:cNvSpPr/>
          <p:nvPr/>
        </p:nvSpPr>
        <p:spPr>
          <a:xfrm>
            <a:off x="4611378" y="2248543"/>
            <a:ext cx="735332" cy="614934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3" name="Овал 422"/>
          <p:cNvSpPr>
            <a:spLocks noChangeArrowheads="1"/>
          </p:cNvSpPr>
          <p:nvPr/>
        </p:nvSpPr>
        <p:spPr bwMode="auto">
          <a:xfrm rot="5238055">
            <a:off x="4214057" y="4479686"/>
            <a:ext cx="134476" cy="14246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51289" tIns="25643" rIns="51289" bIns="25643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000" dirty="0">
              <a:solidFill>
                <a:srgbClr val="FFFFFF"/>
              </a:solidFill>
            </a:endParaRPr>
          </a:p>
        </p:txBody>
      </p:sp>
      <p:sp>
        <p:nvSpPr>
          <p:cNvPr id="424" name="Прямоугольник 423"/>
          <p:cNvSpPr/>
          <p:nvPr/>
        </p:nvSpPr>
        <p:spPr>
          <a:xfrm>
            <a:off x="4060056" y="4727810"/>
            <a:ext cx="1503089" cy="349637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1937" tIns="35968" rIns="71937" bIns="35968" rtlCol="0" anchor="ctr" anchorCtr="1">
            <a:spAutoFit/>
          </a:bodyPr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536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</a:t>
            </a:r>
            <a:r>
              <a:rPr lang="ru-RU" sz="900" b="1" u="sng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</a:t>
            </a:r>
            <a:r>
              <a:rPr lang="ru-RU" sz="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913536"/>
            <a:r>
              <a:rPr lang="ru-RU" sz="9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9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26,8 км</a:t>
            </a:r>
            <a:endParaRPr lang="ru-RU" sz="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7" name="AutoShape 24"/>
          <p:cNvSpPr>
            <a:spLocks noChangeArrowheads="1"/>
          </p:cNvSpPr>
          <p:nvPr/>
        </p:nvSpPr>
        <p:spPr bwMode="auto">
          <a:xfrm>
            <a:off x="4878772" y="1435895"/>
            <a:ext cx="3024335" cy="566849"/>
          </a:xfrm>
          <a:prstGeom prst="wedgeRectCallout">
            <a:avLst>
              <a:gd name="adj1" fmla="val -35413"/>
              <a:gd name="adj2" fmla="val 88887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72233" tIns="36133" rIns="72233" bIns="36133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Р-239  45-50  </a:t>
            </a: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</a:t>
            </a:r>
          </a:p>
          <a:p>
            <a:pPr algn="ctr">
              <a:spcBef>
                <a:spcPct val="0"/>
              </a:spcBef>
              <a:defRPr/>
            </a:pP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Лаишевский МР</a:t>
            </a:r>
            <a:endParaRPr lang="ru-RU" altLang="ru-RU" sz="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51001">
              <a:defRPr/>
            </a:pPr>
            <a:r>
              <a:rPr lang="ru-RU" altLang="ru-RU" sz="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Спуск – подъем (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транспортного сообщения. Гололед снежные заносы)</a:t>
            </a:r>
            <a:endParaRPr lang="ru-RU" altLang="ru-RU" sz="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2" name="AutoShape 24"/>
          <p:cNvSpPr>
            <a:spLocks noChangeArrowheads="1"/>
          </p:cNvSpPr>
          <p:nvPr/>
        </p:nvSpPr>
        <p:spPr bwMode="auto">
          <a:xfrm>
            <a:off x="4871152" y="750150"/>
            <a:ext cx="3031955" cy="566849"/>
          </a:xfrm>
          <a:prstGeom prst="wedgeRectCallout">
            <a:avLst>
              <a:gd name="adj1" fmla="val -82436"/>
              <a:gd name="adj2" fmla="val 36908"/>
            </a:avLst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72233" tIns="36133" rIns="72233" bIns="36133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defRPr/>
            </a:pP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дороги 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Р-241 20-30 км</a:t>
            </a:r>
            <a:r>
              <a:rPr lang="ru-RU" altLang="ru-RU" sz="8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800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defRPr/>
            </a:pP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Лаишевский МР</a:t>
            </a:r>
            <a:endParaRPr lang="ru-RU" altLang="ru-RU" sz="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51001">
              <a:defRPr/>
            </a:pPr>
            <a:r>
              <a:rPr lang="ru-RU" altLang="ru-RU" sz="800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Резкий поворот (</a:t>
            </a:r>
            <a:r>
              <a:rPr lang="ru-RU" altLang="ru-RU" sz="8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нарушения транспортного сообщения. Гололед снежные заносы)</a:t>
            </a:r>
            <a:endParaRPr lang="ru-RU" altLang="ru-RU" sz="8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" name="AutoShape 24"/>
          <p:cNvSpPr>
            <a:spLocks noChangeArrowheads="1"/>
          </p:cNvSpPr>
          <p:nvPr/>
        </p:nvSpPr>
        <p:spPr bwMode="auto">
          <a:xfrm>
            <a:off x="2509034" y="2552136"/>
            <a:ext cx="1443357" cy="1310146"/>
          </a:xfrm>
          <a:prstGeom prst="wedgeRectCallout">
            <a:avLst>
              <a:gd name="adj1" fmla="val -22820"/>
              <a:gd name="adj2" fmla="val -171107"/>
            </a:avLst>
          </a:prstGeom>
          <a:solidFill>
            <a:srgbClr val="FFEC79"/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lIns="63508" tIns="31757" rIns="63508" bIns="31757"/>
          <a:lstStyle>
            <a:lvl1pPr defTabSz="788988" eaLnBrk="0" hangingPunct="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88988" eaLnBrk="0" hangingPunct="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88988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88988" eaLnBrk="0" hangingPunct="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88988" eaLnBrk="0" hangingPunct="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889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050" b="1" u="sng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19 км</a:t>
            </a:r>
            <a:endParaRPr lang="ru-RU" altLang="ru-RU" sz="1050" b="1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6" name="Text Box 182"/>
          <p:cNvSpPr txBox="1">
            <a:spLocks noChangeArrowheads="1"/>
          </p:cNvSpPr>
          <p:nvPr/>
        </p:nvSpPr>
        <p:spPr bwMode="auto">
          <a:xfrm>
            <a:off x="4376720" y="2027545"/>
            <a:ext cx="842516" cy="1944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374" tIns="27686" rIns="55374" bIns="27686">
            <a:spAutoFit/>
          </a:bodyPr>
          <a:lstStyle>
            <a:defPPr>
              <a:defRPr lang="ru-RU"/>
            </a:defPPr>
            <a:lvl1pPr algn="ctr">
              <a:defRPr sz="9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 err="1"/>
              <a:t>Смолдеярово</a:t>
            </a:r>
            <a:endParaRPr lang="ru-RU" altLang="ru-RU" dirty="0"/>
          </a:p>
        </p:txBody>
      </p:sp>
      <p:sp>
        <p:nvSpPr>
          <p:cNvPr id="227" name="Овал 226"/>
          <p:cNvSpPr>
            <a:spLocks noChangeArrowheads="1"/>
          </p:cNvSpPr>
          <p:nvPr/>
        </p:nvSpPr>
        <p:spPr bwMode="auto">
          <a:xfrm rot="5238055">
            <a:off x="4805059" y="2277005"/>
            <a:ext cx="134476" cy="14246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51289" tIns="25643" rIns="51289" bIns="25643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000" dirty="0">
              <a:solidFill>
                <a:srgbClr val="FFFFFF"/>
              </a:solidFill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3026418" y="1009532"/>
            <a:ext cx="735332" cy="614934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 7"/>
          <p:cNvSpPr/>
          <p:nvPr/>
        </p:nvSpPr>
        <p:spPr>
          <a:xfrm>
            <a:off x="4152900" y="2156460"/>
            <a:ext cx="1737360" cy="2209800"/>
          </a:xfrm>
          <a:custGeom>
            <a:avLst/>
            <a:gdLst>
              <a:gd name="connsiteX0" fmla="*/ 190500 w 1737360"/>
              <a:gd name="connsiteY0" fmla="*/ 0 h 2209800"/>
              <a:gd name="connsiteX1" fmla="*/ 38100 w 1737360"/>
              <a:gd name="connsiteY1" fmla="*/ 548640 h 2209800"/>
              <a:gd name="connsiteX2" fmla="*/ 160020 w 1737360"/>
              <a:gd name="connsiteY2" fmla="*/ 1173480 h 2209800"/>
              <a:gd name="connsiteX3" fmla="*/ 228600 w 1737360"/>
              <a:gd name="connsiteY3" fmla="*/ 1432560 h 2209800"/>
              <a:gd name="connsiteX4" fmla="*/ 160020 w 1737360"/>
              <a:gd name="connsiteY4" fmla="*/ 1691640 h 2209800"/>
              <a:gd name="connsiteX5" fmla="*/ 22860 w 1737360"/>
              <a:gd name="connsiteY5" fmla="*/ 1874520 h 2209800"/>
              <a:gd name="connsiteX6" fmla="*/ 15240 w 1737360"/>
              <a:gd name="connsiteY6" fmla="*/ 1950720 h 2209800"/>
              <a:gd name="connsiteX7" fmla="*/ 0 w 1737360"/>
              <a:gd name="connsiteY7" fmla="*/ 2019300 h 2209800"/>
              <a:gd name="connsiteX8" fmla="*/ 76200 w 1737360"/>
              <a:gd name="connsiteY8" fmla="*/ 2209800 h 2209800"/>
              <a:gd name="connsiteX9" fmla="*/ 198120 w 1737360"/>
              <a:gd name="connsiteY9" fmla="*/ 2202180 h 2209800"/>
              <a:gd name="connsiteX10" fmla="*/ 403860 w 1737360"/>
              <a:gd name="connsiteY10" fmla="*/ 1882140 h 2209800"/>
              <a:gd name="connsiteX11" fmla="*/ 769620 w 1737360"/>
              <a:gd name="connsiteY11" fmla="*/ 1828800 h 2209800"/>
              <a:gd name="connsiteX12" fmla="*/ 1120140 w 1737360"/>
              <a:gd name="connsiteY12" fmla="*/ 1653540 h 2209800"/>
              <a:gd name="connsiteX13" fmla="*/ 1417320 w 1737360"/>
              <a:gd name="connsiteY13" fmla="*/ 1630680 h 2209800"/>
              <a:gd name="connsiteX14" fmla="*/ 1463040 w 1737360"/>
              <a:gd name="connsiteY14" fmla="*/ 1607820 h 2209800"/>
              <a:gd name="connsiteX15" fmla="*/ 1524000 w 1737360"/>
              <a:gd name="connsiteY15" fmla="*/ 1638300 h 2209800"/>
              <a:gd name="connsiteX16" fmla="*/ 1737360 w 1737360"/>
              <a:gd name="connsiteY16" fmla="*/ 160782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37360" h="2209800">
                <a:moveTo>
                  <a:pt x="190500" y="0"/>
                </a:moveTo>
                <a:lnTo>
                  <a:pt x="38100" y="548640"/>
                </a:lnTo>
                <a:lnTo>
                  <a:pt x="160020" y="1173480"/>
                </a:lnTo>
                <a:lnTo>
                  <a:pt x="228600" y="1432560"/>
                </a:lnTo>
                <a:lnTo>
                  <a:pt x="160020" y="1691640"/>
                </a:lnTo>
                <a:lnTo>
                  <a:pt x="22860" y="1874520"/>
                </a:lnTo>
                <a:lnTo>
                  <a:pt x="15240" y="1950720"/>
                </a:lnTo>
                <a:lnTo>
                  <a:pt x="0" y="2019300"/>
                </a:lnTo>
                <a:lnTo>
                  <a:pt x="76200" y="2209800"/>
                </a:lnTo>
                <a:lnTo>
                  <a:pt x="198120" y="2202180"/>
                </a:lnTo>
                <a:lnTo>
                  <a:pt x="403860" y="1882140"/>
                </a:lnTo>
                <a:lnTo>
                  <a:pt x="769620" y="1828800"/>
                </a:lnTo>
                <a:lnTo>
                  <a:pt x="1120140" y="1653540"/>
                </a:lnTo>
                <a:lnTo>
                  <a:pt x="1417320" y="1630680"/>
                </a:lnTo>
                <a:lnTo>
                  <a:pt x="1463040" y="1607820"/>
                </a:lnTo>
                <a:lnTo>
                  <a:pt x="1524000" y="1638300"/>
                </a:lnTo>
                <a:lnTo>
                  <a:pt x="1737360" y="1607820"/>
                </a:lnTo>
              </a:path>
            </a:pathLst>
          </a:cu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121" y="2851217"/>
            <a:ext cx="1224719" cy="101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2"/>
          <a:stretch/>
        </p:blipFill>
        <p:spPr bwMode="auto">
          <a:xfrm>
            <a:off x="2609205" y="2766061"/>
            <a:ext cx="1243013" cy="1053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3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/>
          <a:stretch/>
        </p:blipFill>
        <p:spPr bwMode="auto">
          <a:xfrm>
            <a:off x="20621" y="2418755"/>
            <a:ext cx="2461754" cy="1295822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1F497D">
                <a:lumMod val="50000"/>
              </a:srgbClr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02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551788</TotalTime>
  <Words>822</Words>
  <Application>Microsoft Office PowerPoint</Application>
  <PresentationFormat>Экран (16:9)</PresentationFormat>
  <Paragraphs>209</Paragraphs>
  <Slides>12</Slides>
  <Notes>7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21_Тема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АРМ 9 (мониторинг)</cp:lastModifiedBy>
  <cp:revision>24440</cp:revision>
  <cp:lastPrinted>2019-02-25T12:02:24Z</cp:lastPrinted>
  <dcterms:created xsi:type="dcterms:W3CDTF">2014-09-08T13:21:12Z</dcterms:created>
  <dcterms:modified xsi:type="dcterms:W3CDTF">2020-12-25T07:54:57Z</dcterms:modified>
</cp:coreProperties>
</file>